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3" r:id="rId2"/>
  </p:sldMasterIdLst>
  <p:notesMasterIdLst>
    <p:notesMasterId r:id="rId38"/>
  </p:notesMasterIdLst>
  <p:sldIdLst>
    <p:sldId id="256" r:id="rId3"/>
    <p:sldId id="260" r:id="rId4"/>
    <p:sldId id="257" r:id="rId5"/>
    <p:sldId id="258" r:id="rId6"/>
    <p:sldId id="332" r:id="rId7"/>
    <p:sldId id="259" r:id="rId8"/>
    <p:sldId id="263" r:id="rId9"/>
    <p:sldId id="262" r:id="rId10"/>
    <p:sldId id="261" r:id="rId11"/>
    <p:sldId id="269" r:id="rId12"/>
    <p:sldId id="311" r:id="rId13"/>
    <p:sldId id="312" r:id="rId14"/>
    <p:sldId id="313" r:id="rId15"/>
    <p:sldId id="315" r:id="rId16"/>
    <p:sldId id="316" r:id="rId17"/>
    <p:sldId id="271" r:id="rId18"/>
    <p:sldId id="317" r:id="rId19"/>
    <p:sldId id="318" r:id="rId20"/>
    <p:sldId id="319" r:id="rId21"/>
    <p:sldId id="320" r:id="rId22"/>
    <p:sldId id="333" r:id="rId23"/>
    <p:sldId id="321" r:id="rId24"/>
    <p:sldId id="277" r:id="rId25"/>
    <p:sldId id="264" r:id="rId26"/>
    <p:sldId id="322" r:id="rId27"/>
    <p:sldId id="323" r:id="rId28"/>
    <p:sldId id="324" r:id="rId29"/>
    <p:sldId id="325" r:id="rId30"/>
    <p:sldId id="326" r:id="rId31"/>
    <p:sldId id="327" r:id="rId32"/>
    <p:sldId id="328" r:id="rId33"/>
    <p:sldId id="329" r:id="rId34"/>
    <p:sldId id="330" r:id="rId35"/>
    <p:sldId id="331" r:id="rId36"/>
    <p:sldId id="334" r:id="rId37"/>
  </p:sldIdLst>
  <p:sldSz cx="9144000" cy="5143500" type="screen16x9"/>
  <p:notesSz cx="6858000" cy="9144000"/>
  <p:embeddedFontLst>
    <p:embeddedFont>
      <p:font typeface="Anaheim" panose="020B0604020202020204" charset="0"/>
      <p:regular r:id="rId39"/>
    </p:embeddedFont>
    <p:embeddedFont>
      <p:font typeface="Bebas Neue" panose="020B0606020202050201" pitchFamily="34" charset="0"/>
      <p:regular r:id="rId40"/>
    </p:embeddedFont>
    <p:embeddedFont>
      <p:font typeface="Calibri" panose="020F0502020204030204" pitchFamily="34" charset="0"/>
      <p:regular r:id="rId41"/>
      <p:bold r:id="rId42"/>
      <p:italic r:id="rId43"/>
      <p:boldItalic r:id="rId44"/>
    </p:embeddedFont>
    <p:embeddedFont>
      <p:font typeface="Nunito Light" pitchFamily="2" charset="0"/>
      <p:regular r:id="rId45"/>
      <p:italic r:id="rId46"/>
    </p:embeddedFont>
    <p:embeddedFont>
      <p:font typeface="PT Sans" panose="020B0503020203020204" pitchFamily="34" charset="0"/>
      <p:regular r:id="rId47"/>
      <p:bold r:id="rId48"/>
      <p:italic r:id="rId49"/>
      <p:boldItalic r:id="rId50"/>
    </p:embeddedFont>
    <p:embeddedFont>
      <p:font typeface="Roboto Mono" panose="00000009000000000000" pitchFamily="49" charset="0"/>
      <p:regular r:id="rId51"/>
      <p:bold r:id="rId52"/>
      <p:italic r:id="rId53"/>
      <p:boldItalic r:id="rId54"/>
    </p:embeddedFont>
    <p:embeddedFont>
      <p:font typeface="Roboto Mono Light" panose="00000009000000000000" pitchFamily="49" charset="0"/>
      <p:regular r:id="rId55"/>
      <p:italic r:id="rId56"/>
    </p:embeddedFont>
    <p:embeddedFont>
      <p:font typeface="Rufina" panose="020B0604020202020204" charset="0"/>
      <p:regular r:id="rId57"/>
      <p:bold r:id="rId58"/>
    </p:embeddedFont>
    <p:embeddedFont>
      <p:font typeface="SVN-Sunflower" panose="02000503000000020004" pitchFamily="50" charset="0"/>
      <p:regular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813C84-BC97-44FE-82D4-0EF9DDF99DD0}" v="5" dt="2023-06-27T11:24:53.443"/>
  </p1510:revLst>
</p1510:revInfo>
</file>

<file path=ppt/tableStyles.xml><?xml version="1.0" encoding="utf-8"?>
<a:tblStyleLst xmlns:a="http://schemas.openxmlformats.org/drawingml/2006/main" def="{08C4D7A5-9173-4501-BECE-24277FBF56C0}">
  <a:tblStyle styleId="{08C4D7A5-9173-4501-BECE-24277FBF56C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p:scale>
          <a:sx n="64" d="100"/>
          <a:sy n="64" d="100"/>
        </p:scale>
        <p:origin x="1340" y="300"/>
      </p:cViewPr>
      <p:guideLst/>
    </p:cSldViewPr>
  </p:slideViewPr>
  <p:notesTextViewPr>
    <p:cViewPr>
      <p:scale>
        <a:sx n="1" d="1"/>
        <a:sy n="1" d="1"/>
      </p:scale>
      <p:origin x="0" y="0"/>
    </p:cViewPr>
  </p:notesTextViewPr>
  <p:sorterViewPr>
    <p:cViewPr varScale="1">
      <p:scale>
        <a:sx n="1" d="1"/>
        <a:sy n="1" d="1"/>
      </p:scale>
      <p:origin x="0" y="-749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font" Target="fonts/font20.fntdata"/><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64" Type="http://schemas.microsoft.com/office/2016/11/relationships/changesInfo" Target="changesInfos/changesInfo1.xml"/><Relationship Id="rId8" Type="http://schemas.openxmlformats.org/officeDocument/2006/relationships/slide" Target="slides/slide6.xml"/><Relationship Id="rId51" Type="http://schemas.openxmlformats.org/officeDocument/2006/relationships/font" Target="fonts/font13.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font" Target="fonts/font21.fntdata"/><Relationship Id="rId20" Type="http://schemas.openxmlformats.org/officeDocument/2006/relationships/slide" Target="slides/slide18.xml"/><Relationship Id="rId41" Type="http://schemas.openxmlformats.org/officeDocument/2006/relationships/font" Target="fonts/font3.fntdata"/><Relationship Id="rId54" Type="http://schemas.openxmlformats.org/officeDocument/2006/relationships/font" Target="fonts/font16.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1.fntdata"/><Relationship Id="rId57" Type="http://schemas.openxmlformats.org/officeDocument/2006/relationships/font" Target="fonts/font19.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font" Target="fonts/font1.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Quynh Anh" userId="e994623f0e761c09" providerId="LiveId" clId="{11813C84-BC97-44FE-82D4-0EF9DDF99DD0}"/>
    <pc:docChg chg="custSel addSld modSld">
      <pc:chgData name="Nguyen Quynh Anh" userId="e994623f0e761c09" providerId="LiveId" clId="{11813C84-BC97-44FE-82D4-0EF9DDF99DD0}" dt="2023-06-27T11:24:53.443" v="57"/>
      <pc:docMkLst>
        <pc:docMk/>
      </pc:docMkLst>
      <pc:sldChg chg="addSp delSp modSp mod">
        <pc:chgData name="Nguyen Quynh Anh" userId="e994623f0e761c09" providerId="LiveId" clId="{11813C84-BC97-44FE-82D4-0EF9DDF99DD0}" dt="2023-06-27T11:24:49.296" v="56"/>
        <pc:sldMkLst>
          <pc:docMk/>
          <pc:sldMk cId="4227277459" sldId="331"/>
        </pc:sldMkLst>
        <pc:graphicFrameChg chg="add mod modGraphic">
          <ac:chgData name="Nguyen Quynh Anh" userId="e994623f0e761c09" providerId="LiveId" clId="{11813C84-BC97-44FE-82D4-0EF9DDF99DD0}" dt="2023-06-27T11:24:49.296" v="56"/>
          <ac:graphicFrameMkLst>
            <pc:docMk/>
            <pc:sldMk cId="4227277459" sldId="331"/>
            <ac:graphicFrameMk id="2" creationId="{C321DB7C-3BC4-BAF1-998B-58F74F33B22B}"/>
          </ac:graphicFrameMkLst>
        </pc:graphicFrameChg>
        <pc:graphicFrameChg chg="del">
          <ac:chgData name="Nguyen Quynh Anh" userId="e994623f0e761c09" providerId="LiveId" clId="{11813C84-BC97-44FE-82D4-0EF9DDF99DD0}" dt="2023-06-27T11:22:46.748" v="0" actId="478"/>
          <ac:graphicFrameMkLst>
            <pc:docMk/>
            <pc:sldMk cId="4227277459" sldId="331"/>
            <ac:graphicFrameMk id="7" creationId="{BBA0B916-C5E9-751D-2921-527D45397655}"/>
          </ac:graphicFrameMkLst>
        </pc:graphicFrameChg>
      </pc:sldChg>
      <pc:sldChg chg="addSp modSp add mod">
        <pc:chgData name="Nguyen Quynh Anh" userId="e994623f0e761c09" providerId="LiveId" clId="{11813C84-BC97-44FE-82D4-0EF9DDF99DD0}" dt="2023-06-27T11:24:53.443" v="57"/>
        <pc:sldMkLst>
          <pc:docMk/>
          <pc:sldMk cId="4262372822" sldId="334"/>
        </pc:sldMkLst>
        <pc:graphicFrameChg chg="add mod modGraphic">
          <ac:chgData name="Nguyen Quynh Anh" userId="e994623f0e761c09" providerId="LiveId" clId="{11813C84-BC97-44FE-82D4-0EF9DDF99DD0}" dt="2023-06-27T11:24:53.443" v="57"/>
          <ac:graphicFrameMkLst>
            <pc:docMk/>
            <pc:sldMk cId="4262372822" sldId="334"/>
            <ac:graphicFrameMk id="2" creationId="{74FB7601-2F0C-FC88-7445-9F5D93CB8EBB}"/>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7029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4663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9672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1828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3660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4763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7243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71989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514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54dda1946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54dda1946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5248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65715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75498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41547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84954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54dda1946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54dda1946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60048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54dda1946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54dda1946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76108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75679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4048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5236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040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25" y="1131062"/>
            <a:ext cx="4099500" cy="24063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Clr>
                <a:srgbClr val="191919"/>
              </a:buClr>
              <a:buSzPts val="5200"/>
              <a:buNone/>
              <a:defRPr sz="6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713225" y="3776342"/>
            <a:ext cx="4099500" cy="717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8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a:spLocks noGrp="1"/>
          </p:cNvSpPr>
          <p:nvPr>
            <p:ph type="pic" idx="2"/>
          </p:nvPr>
        </p:nvSpPr>
        <p:spPr>
          <a:xfrm>
            <a:off x="5013000" y="0"/>
            <a:ext cx="4131000" cy="5143500"/>
          </a:xfrm>
          <a:prstGeom prst="rect">
            <a:avLst/>
          </a:prstGeom>
          <a:noFill/>
          <a:ln>
            <a:noFill/>
          </a:ln>
        </p:spPr>
      </p:sp>
      <p:sp>
        <p:nvSpPr>
          <p:cNvPr id="12" name="Google Shape;12;p2"/>
          <p:cNvSpPr txBox="1">
            <a:spLocks noGrp="1"/>
          </p:cNvSpPr>
          <p:nvPr>
            <p:ph type="subTitle" idx="3"/>
          </p:nvPr>
        </p:nvSpPr>
        <p:spPr>
          <a:xfrm>
            <a:off x="3311525" y="85950"/>
            <a:ext cx="1329300" cy="361800"/>
          </a:xfrm>
          <a:prstGeom prst="rect">
            <a:avLst/>
          </a:prstGeom>
        </p:spPr>
        <p:txBody>
          <a:bodyPr spcFirstLastPara="1" wrap="square" lIns="91425" tIns="91425" rIns="91425" bIns="91425" anchor="ctr" anchorCtr="0">
            <a:noAutofit/>
          </a:bodyPr>
          <a:lstStyle>
            <a:lvl1pPr marL="0" marR="0" lvl="0" indent="0" algn="r" rtl="0">
              <a:lnSpc>
                <a:spcPct val="80000"/>
              </a:lnSpc>
              <a:spcBef>
                <a:spcPts val="0"/>
              </a:spcBef>
              <a:spcAft>
                <a:spcPts val="0"/>
              </a:spcAft>
              <a:buNone/>
              <a:defRPr b="1">
                <a:latin typeface="Rufina"/>
                <a:ea typeface="Rufina"/>
                <a:cs typeface="Rufina"/>
                <a:sym typeface="Rufina"/>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grpSp>
        <p:nvGrpSpPr>
          <p:cNvPr id="13" name="Google Shape;13;p2"/>
          <p:cNvGrpSpPr/>
          <p:nvPr/>
        </p:nvGrpSpPr>
        <p:grpSpPr>
          <a:xfrm>
            <a:off x="-11525" y="-10550"/>
            <a:ext cx="4555025" cy="978900"/>
            <a:chOff x="-11525" y="-10550"/>
            <a:chExt cx="4555025" cy="978900"/>
          </a:xfrm>
        </p:grpSpPr>
        <p:cxnSp>
          <p:nvCxnSpPr>
            <p:cNvPr id="14" name="Google Shape;14;p2"/>
            <p:cNvCxnSpPr/>
            <p:nvPr/>
          </p:nvCxnSpPr>
          <p:spPr>
            <a:xfrm flipH="1">
              <a:off x="-11525" y="-10550"/>
              <a:ext cx="979800" cy="978900"/>
            </a:xfrm>
            <a:prstGeom prst="straightConnector1">
              <a:avLst/>
            </a:prstGeom>
            <a:noFill/>
            <a:ln w="9525" cap="flat" cmpd="sng">
              <a:solidFill>
                <a:schemeClr val="lt2"/>
              </a:solidFill>
              <a:prstDash val="solid"/>
              <a:round/>
              <a:headEnd type="none" w="med" len="med"/>
              <a:tailEnd type="none" w="med" len="med"/>
            </a:ln>
          </p:spPr>
        </p:cxnSp>
        <p:cxnSp>
          <p:nvCxnSpPr>
            <p:cNvPr id="15" name="Google Shape;15;p2"/>
            <p:cNvCxnSpPr/>
            <p:nvPr/>
          </p:nvCxnSpPr>
          <p:spPr>
            <a:xfrm>
              <a:off x="412500" y="544275"/>
              <a:ext cx="4131000" cy="0"/>
            </a:xfrm>
            <a:prstGeom prst="straightConnector1">
              <a:avLst/>
            </a:prstGeom>
            <a:noFill/>
            <a:ln w="9525" cap="flat" cmpd="sng">
              <a:solidFill>
                <a:schemeClr val="lt2"/>
              </a:solidFill>
              <a:prstDash val="solid"/>
              <a:round/>
              <a:headEnd type="none" w="med" len="med"/>
              <a:tailEnd type="none" w="med" len="med"/>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46"/>
        <p:cNvGrpSpPr/>
        <p:nvPr/>
      </p:nvGrpSpPr>
      <p:grpSpPr>
        <a:xfrm>
          <a:off x="0" y="0"/>
          <a:ext cx="0" cy="0"/>
          <a:chOff x="0" y="0"/>
          <a:chExt cx="0" cy="0"/>
        </a:xfrm>
      </p:grpSpPr>
      <p:sp>
        <p:nvSpPr>
          <p:cNvPr id="147" name="Google Shape;147;p23"/>
          <p:cNvSpPr txBox="1">
            <a:spLocks noGrp="1"/>
          </p:cNvSpPr>
          <p:nvPr>
            <p:ph type="title"/>
          </p:nvPr>
        </p:nvSpPr>
        <p:spPr>
          <a:xfrm>
            <a:off x="720000" y="59567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8" name="Google Shape;148;p23"/>
          <p:cNvSpPr txBox="1">
            <a:spLocks noGrp="1"/>
          </p:cNvSpPr>
          <p:nvPr>
            <p:ph type="subTitle" idx="1"/>
          </p:nvPr>
        </p:nvSpPr>
        <p:spPr>
          <a:xfrm>
            <a:off x="1390842" y="1670581"/>
            <a:ext cx="5133000" cy="646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49" name="Google Shape;149;p23"/>
          <p:cNvSpPr txBox="1">
            <a:spLocks noGrp="1"/>
          </p:cNvSpPr>
          <p:nvPr>
            <p:ph type="subTitle" idx="2"/>
          </p:nvPr>
        </p:nvSpPr>
        <p:spPr>
          <a:xfrm>
            <a:off x="1390842" y="1423756"/>
            <a:ext cx="51330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b="1">
                <a:solidFill>
                  <a:schemeClr val="dk1"/>
                </a:solidFill>
                <a:latin typeface="Rufina"/>
                <a:ea typeface="Rufina"/>
                <a:cs typeface="Rufina"/>
                <a:sym typeface="Rufin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0" name="Google Shape;150;p23"/>
          <p:cNvSpPr txBox="1">
            <a:spLocks noGrp="1"/>
          </p:cNvSpPr>
          <p:nvPr>
            <p:ph type="subTitle" idx="3"/>
          </p:nvPr>
        </p:nvSpPr>
        <p:spPr>
          <a:xfrm>
            <a:off x="1384067" y="2721756"/>
            <a:ext cx="5133000" cy="646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51" name="Google Shape;151;p23"/>
          <p:cNvSpPr txBox="1">
            <a:spLocks noGrp="1"/>
          </p:cNvSpPr>
          <p:nvPr>
            <p:ph type="subTitle" idx="4"/>
          </p:nvPr>
        </p:nvSpPr>
        <p:spPr>
          <a:xfrm>
            <a:off x="1384067" y="2474931"/>
            <a:ext cx="51330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b="1">
                <a:solidFill>
                  <a:schemeClr val="dk1"/>
                </a:solidFill>
                <a:latin typeface="Rufina"/>
                <a:ea typeface="Rufina"/>
                <a:cs typeface="Rufina"/>
                <a:sym typeface="Rufin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2" name="Google Shape;152;p23"/>
          <p:cNvSpPr txBox="1">
            <a:spLocks noGrp="1"/>
          </p:cNvSpPr>
          <p:nvPr>
            <p:ph type="subTitle" idx="5"/>
          </p:nvPr>
        </p:nvSpPr>
        <p:spPr>
          <a:xfrm>
            <a:off x="1390842" y="3772931"/>
            <a:ext cx="5133000" cy="646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53" name="Google Shape;153;p23"/>
          <p:cNvSpPr txBox="1">
            <a:spLocks noGrp="1"/>
          </p:cNvSpPr>
          <p:nvPr>
            <p:ph type="subTitle" idx="6"/>
          </p:nvPr>
        </p:nvSpPr>
        <p:spPr>
          <a:xfrm>
            <a:off x="1390842" y="3526106"/>
            <a:ext cx="51330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b="1">
                <a:solidFill>
                  <a:schemeClr val="dk1"/>
                </a:solidFill>
                <a:latin typeface="Rufina"/>
                <a:ea typeface="Rufina"/>
                <a:cs typeface="Rufina"/>
                <a:sym typeface="Rufin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cxnSp>
        <p:nvCxnSpPr>
          <p:cNvPr id="154" name="Google Shape;154;p23"/>
          <p:cNvCxnSpPr/>
          <p:nvPr/>
        </p:nvCxnSpPr>
        <p:spPr>
          <a:xfrm>
            <a:off x="8164200" y="-10550"/>
            <a:ext cx="979800" cy="978900"/>
          </a:xfrm>
          <a:prstGeom prst="straightConnector1">
            <a:avLst/>
          </a:prstGeom>
          <a:noFill/>
          <a:ln w="9525" cap="flat" cmpd="sng">
            <a:solidFill>
              <a:schemeClr val="lt2"/>
            </a:solidFill>
            <a:prstDash val="solid"/>
            <a:round/>
            <a:headEnd type="none" w="med" len="med"/>
            <a:tailEnd type="none" w="med" len="med"/>
          </a:ln>
        </p:spPr>
      </p:cxnSp>
      <p:cxnSp>
        <p:nvCxnSpPr>
          <p:cNvPr id="155" name="Google Shape;155;p23"/>
          <p:cNvCxnSpPr/>
          <p:nvPr/>
        </p:nvCxnSpPr>
        <p:spPr>
          <a:xfrm>
            <a:off x="0" y="4164600"/>
            <a:ext cx="979800" cy="978900"/>
          </a:xfrm>
          <a:prstGeom prst="straightConnector1">
            <a:avLst/>
          </a:prstGeom>
          <a:noFill/>
          <a:ln w="9525" cap="flat" cmpd="sng">
            <a:solidFill>
              <a:schemeClr val="lt2"/>
            </a:solidFill>
            <a:prstDash val="solid"/>
            <a:round/>
            <a:headEnd type="none" w="med" len="med"/>
            <a:tailEnd type="none" w="med" len="med"/>
          </a:ln>
        </p:spPr>
      </p:cxnSp>
      <p:cxnSp>
        <p:nvCxnSpPr>
          <p:cNvPr id="156" name="Google Shape;156;p23"/>
          <p:cNvCxnSpPr/>
          <p:nvPr/>
        </p:nvCxnSpPr>
        <p:spPr>
          <a:xfrm rot="10800000">
            <a:off x="430650" y="4604000"/>
            <a:ext cx="7899600" cy="0"/>
          </a:xfrm>
          <a:prstGeom prst="straightConnector1">
            <a:avLst/>
          </a:prstGeom>
          <a:noFill/>
          <a:ln w="9525" cap="flat" cmpd="sng">
            <a:solidFill>
              <a:schemeClr val="lt2"/>
            </a:solidFill>
            <a:prstDash val="solid"/>
            <a:round/>
            <a:headEnd type="none" w="med" len="med"/>
            <a:tailEnd type="none" w="med" len="med"/>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57"/>
        <p:cNvGrpSpPr/>
        <p:nvPr/>
      </p:nvGrpSpPr>
      <p:grpSpPr>
        <a:xfrm>
          <a:off x="0" y="0"/>
          <a:ext cx="0" cy="0"/>
          <a:chOff x="0" y="0"/>
          <a:chExt cx="0" cy="0"/>
        </a:xfrm>
      </p:grpSpPr>
      <p:sp>
        <p:nvSpPr>
          <p:cNvPr id="158" name="Google Shape;158;p24"/>
          <p:cNvSpPr txBox="1">
            <a:spLocks noGrp="1"/>
          </p:cNvSpPr>
          <p:nvPr>
            <p:ph type="title"/>
          </p:nvPr>
        </p:nvSpPr>
        <p:spPr>
          <a:xfrm>
            <a:off x="720000" y="59567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9" name="Google Shape;159;p24"/>
          <p:cNvSpPr txBox="1">
            <a:spLocks noGrp="1"/>
          </p:cNvSpPr>
          <p:nvPr>
            <p:ph type="subTitle" idx="1"/>
          </p:nvPr>
        </p:nvSpPr>
        <p:spPr>
          <a:xfrm>
            <a:off x="713225" y="2610663"/>
            <a:ext cx="1860000" cy="90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0" name="Google Shape;160;p24"/>
          <p:cNvSpPr txBox="1">
            <a:spLocks noGrp="1"/>
          </p:cNvSpPr>
          <p:nvPr>
            <p:ph type="subTitle" idx="2"/>
          </p:nvPr>
        </p:nvSpPr>
        <p:spPr>
          <a:xfrm>
            <a:off x="713225" y="2363838"/>
            <a:ext cx="18600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b="1">
                <a:solidFill>
                  <a:schemeClr val="dk1"/>
                </a:solidFill>
                <a:latin typeface="Rufina"/>
                <a:ea typeface="Rufina"/>
                <a:cs typeface="Rufina"/>
                <a:sym typeface="Rufin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61" name="Google Shape;161;p24"/>
          <p:cNvSpPr txBox="1">
            <a:spLocks noGrp="1"/>
          </p:cNvSpPr>
          <p:nvPr>
            <p:ph type="subTitle" idx="3"/>
          </p:nvPr>
        </p:nvSpPr>
        <p:spPr>
          <a:xfrm>
            <a:off x="6570775" y="2843203"/>
            <a:ext cx="1860000" cy="90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2" name="Google Shape;162;p24"/>
          <p:cNvSpPr txBox="1">
            <a:spLocks noGrp="1"/>
          </p:cNvSpPr>
          <p:nvPr>
            <p:ph type="subTitle" idx="4"/>
          </p:nvPr>
        </p:nvSpPr>
        <p:spPr>
          <a:xfrm>
            <a:off x="6570768" y="2596378"/>
            <a:ext cx="18600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b="1">
                <a:solidFill>
                  <a:schemeClr val="dk1"/>
                </a:solidFill>
                <a:latin typeface="Rufina"/>
                <a:ea typeface="Rufina"/>
                <a:cs typeface="Rufina"/>
                <a:sym typeface="Rufin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63" name="Google Shape;163;p24"/>
          <p:cNvSpPr txBox="1">
            <a:spLocks noGrp="1"/>
          </p:cNvSpPr>
          <p:nvPr>
            <p:ph type="subTitle" idx="5"/>
          </p:nvPr>
        </p:nvSpPr>
        <p:spPr>
          <a:xfrm>
            <a:off x="2665742" y="2843203"/>
            <a:ext cx="1860000" cy="90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4" name="Google Shape;164;p24"/>
          <p:cNvSpPr txBox="1">
            <a:spLocks noGrp="1"/>
          </p:cNvSpPr>
          <p:nvPr>
            <p:ph type="subTitle" idx="6"/>
          </p:nvPr>
        </p:nvSpPr>
        <p:spPr>
          <a:xfrm>
            <a:off x="2665739" y="2596378"/>
            <a:ext cx="18600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b="1">
                <a:solidFill>
                  <a:schemeClr val="dk1"/>
                </a:solidFill>
                <a:latin typeface="Rufina"/>
                <a:ea typeface="Rufina"/>
                <a:cs typeface="Rufina"/>
                <a:sym typeface="Rufin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65" name="Google Shape;165;p24"/>
          <p:cNvSpPr txBox="1">
            <a:spLocks noGrp="1"/>
          </p:cNvSpPr>
          <p:nvPr>
            <p:ph type="subTitle" idx="7"/>
          </p:nvPr>
        </p:nvSpPr>
        <p:spPr>
          <a:xfrm>
            <a:off x="4618258" y="2610663"/>
            <a:ext cx="1860000" cy="90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6" name="Google Shape;166;p24"/>
          <p:cNvSpPr txBox="1">
            <a:spLocks noGrp="1"/>
          </p:cNvSpPr>
          <p:nvPr>
            <p:ph type="subTitle" idx="8"/>
          </p:nvPr>
        </p:nvSpPr>
        <p:spPr>
          <a:xfrm>
            <a:off x="4618254" y="2363838"/>
            <a:ext cx="18600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b="1">
                <a:solidFill>
                  <a:schemeClr val="dk1"/>
                </a:solidFill>
                <a:latin typeface="Rufina"/>
                <a:ea typeface="Rufina"/>
                <a:cs typeface="Rufina"/>
                <a:sym typeface="Rufin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cxnSp>
        <p:nvCxnSpPr>
          <p:cNvPr id="167" name="Google Shape;167;p24"/>
          <p:cNvCxnSpPr/>
          <p:nvPr/>
        </p:nvCxnSpPr>
        <p:spPr>
          <a:xfrm>
            <a:off x="0" y="4164600"/>
            <a:ext cx="979800" cy="978900"/>
          </a:xfrm>
          <a:prstGeom prst="straightConnector1">
            <a:avLst/>
          </a:prstGeom>
          <a:noFill/>
          <a:ln w="9525" cap="flat" cmpd="sng">
            <a:solidFill>
              <a:schemeClr val="lt2"/>
            </a:solidFill>
            <a:prstDash val="solid"/>
            <a:round/>
            <a:headEnd type="none" w="med" len="med"/>
            <a:tailEnd type="none" w="med" len="med"/>
          </a:ln>
        </p:spPr>
      </p:cxnSp>
      <p:cxnSp>
        <p:nvCxnSpPr>
          <p:cNvPr id="168" name="Google Shape;168;p24"/>
          <p:cNvCxnSpPr/>
          <p:nvPr/>
        </p:nvCxnSpPr>
        <p:spPr>
          <a:xfrm rot="10800000">
            <a:off x="429750" y="4604000"/>
            <a:ext cx="7902900" cy="0"/>
          </a:xfrm>
          <a:prstGeom prst="straightConnector1">
            <a:avLst/>
          </a:prstGeom>
          <a:noFill/>
          <a:ln w="9525" cap="flat" cmpd="sng">
            <a:solidFill>
              <a:schemeClr val="lt2"/>
            </a:solidFill>
            <a:prstDash val="solid"/>
            <a:round/>
            <a:headEnd type="none" w="med" len="med"/>
            <a:tailEnd type="none" w="med" len="med"/>
          </a:ln>
        </p:spPr>
      </p:cxnSp>
      <p:cxnSp>
        <p:nvCxnSpPr>
          <p:cNvPr id="169" name="Google Shape;169;p24"/>
          <p:cNvCxnSpPr/>
          <p:nvPr/>
        </p:nvCxnSpPr>
        <p:spPr>
          <a:xfrm>
            <a:off x="8164200" y="-10550"/>
            <a:ext cx="979800" cy="978900"/>
          </a:xfrm>
          <a:prstGeom prst="straightConnector1">
            <a:avLst/>
          </a:prstGeom>
          <a:noFill/>
          <a:ln w="9525" cap="flat" cmpd="sng">
            <a:solidFill>
              <a:schemeClr val="lt2"/>
            </a:solidFill>
            <a:prstDash val="solid"/>
            <a:round/>
            <a:headEnd type="none" w="med" len="med"/>
            <a:tailEnd type="none" w="med" len="med"/>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43"/>
        <p:cNvGrpSpPr/>
        <p:nvPr/>
      </p:nvGrpSpPr>
      <p:grpSpPr>
        <a:xfrm>
          <a:off x="0" y="0"/>
          <a:ext cx="0" cy="0"/>
          <a:chOff x="0" y="0"/>
          <a:chExt cx="0" cy="0"/>
        </a:xfrm>
      </p:grpSpPr>
      <p:cxnSp>
        <p:nvCxnSpPr>
          <p:cNvPr id="244" name="Google Shape;244;p31"/>
          <p:cNvCxnSpPr/>
          <p:nvPr/>
        </p:nvCxnSpPr>
        <p:spPr>
          <a:xfrm>
            <a:off x="828050" y="4604000"/>
            <a:ext cx="7885500" cy="0"/>
          </a:xfrm>
          <a:prstGeom prst="straightConnector1">
            <a:avLst/>
          </a:prstGeom>
          <a:noFill/>
          <a:ln w="9525" cap="flat" cmpd="sng">
            <a:solidFill>
              <a:schemeClr val="lt2"/>
            </a:solidFill>
            <a:prstDash val="solid"/>
            <a:round/>
            <a:headEnd type="none" w="med" len="med"/>
            <a:tailEnd type="none" w="med" len="med"/>
          </a:ln>
        </p:spPr>
      </p:cxnSp>
      <p:cxnSp>
        <p:nvCxnSpPr>
          <p:cNvPr id="245" name="Google Shape;245;p31"/>
          <p:cNvCxnSpPr/>
          <p:nvPr/>
        </p:nvCxnSpPr>
        <p:spPr>
          <a:xfrm flipH="1">
            <a:off x="8164200" y="4164600"/>
            <a:ext cx="979800" cy="978900"/>
          </a:xfrm>
          <a:prstGeom prst="straightConnector1">
            <a:avLst/>
          </a:prstGeom>
          <a:noFill/>
          <a:ln w="9525" cap="flat" cmpd="sng">
            <a:solidFill>
              <a:schemeClr val="lt2"/>
            </a:solidFill>
            <a:prstDash val="solid"/>
            <a:round/>
            <a:headEnd type="none" w="med" len="med"/>
            <a:tailEnd type="none" w="med" len="med"/>
          </a:ln>
        </p:spPr>
      </p:cxnSp>
      <p:cxnSp>
        <p:nvCxnSpPr>
          <p:cNvPr id="246" name="Google Shape;246;p31"/>
          <p:cNvCxnSpPr/>
          <p:nvPr/>
        </p:nvCxnSpPr>
        <p:spPr>
          <a:xfrm flipH="1">
            <a:off x="0" y="-10550"/>
            <a:ext cx="979800" cy="978900"/>
          </a:xfrm>
          <a:prstGeom prst="straightConnector1">
            <a:avLst/>
          </a:prstGeom>
          <a:noFill/>
          <a:ln w="9525" cap="flat" cmpd="sng">
            <a:solidFill>
              <a:schemeClr val="lt2"/>
            </a:solidFill>
            <a:prstDash val="solid"/>
            <a:round/>
            <a:headEnd type="none" w="med" len="med"/>
            <a:tailEnd type="none" w="med" len="med"/>
          </a:ln>
        </p:spPr>
      </p:cxnSp>
      <p:sp>
        <p:nvSpPr>
          <p:cNvPr id="247" name="Google Shape;247;p31"/>
          <p:cNvSpPr txBox="1"/>
          <p:nvPr/>
        </p:nvSpPr>
        <p:spPr>
          <a:xfrm>
            <a:off x="-234200" y="-246775"/>
            <a:ext cx="906600" cy="836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 sz="12000" b="1">
                <a:solidFill>
                  <a:schemeClr val="dk2"/>
                </a:solidFill>
                <a:latin typeface="Rufina"/>
                <a:ea typeface="Rufina"/>
                <a:cs typeface="Rufina"/>
                <a:sym typeface="Rufina"/>
              </a:rPr>
              <a:t>“</a:t>
            </a:r>
            <a:endParaRPr sz="12000" b="1">
              <a:solidFill>
                <a:schemeClr val="dk2"/>
              </a:solidFill>
              <a:latin typeface="Rufina"/>
              <a:ea typeface="Rufina"/>
              <a:cs typeface="Rufina"/>
              <a:sym typeface="Rufin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48"/>
        <p:cNvGrpSpPr/>
        <p:nvPr/>
      </p:nvGrpSpPr>
      <p:grpSpPr>
        <a:xfrm>
          <a:off x="0" y="0"/>
          <a:ext cx="0" cy="0"/>
          <a:chOff x="0" y="0"/>
          <a:chExt cx="0" cy="0"/>
        </a:xfrm>
      </p:grpSpPr>
      <p:cxnSp>
        <p:nvCxnSpPr>
          <p:cNvPr id="249" name="Google Shape;249;p32"/>
          <p:cNvCxnSpPr/>
          <p:nvPr/>
        </p:nvCxnSpPr>
        <p:spPr>
          <a:xfrm>
            <a:off x="8164200" y="-10550"/>
            <a:ext cx="979800" cy="978900"/>
          </a:xfrm>
          <a:prstGeom prst="straightConnector1">
            <a:avLst/>
          </a:prstGeom>
          <a:noFill/>
          <a:ln w="9525" cap="flat" cmpd="sng">
            <a:solidFill>
              <a:schemeClr val="lt2"/>
            </a:solidFill>
            <a:prstDash val="solid"/>
            <a:round/>
            <a:headEnd type="none" w="med" len="med"/>
            <a:tailEnd type="none" w="med" len="med"/>
          </a:ln>
        </p:spPr>
      </p:cxnSp>
      <p:cxnSp>
        <p:nvCxnSpPr>
          <p:cNvPr id="250" name="Google Shape;250;p32"/>
          <p:cNvCxnSpPr/>
          <p:nvPr/>
        </p:nvCxnSpPr>
        <p:spPr>
          <a:xfrm>
            <a:off x="0" y="4164600"/>
            <a:ext cx="979800" cy="978900"/>
          </a:xfrm>
          <a:prstGeom prst="straightConnector1">
            <a:avLst/>
          </a:prstGeom>
          <a:noFill/>
          <a:ln w="9525" cap="flat" cmpd="sng">
            <a:solidFill>
              <a:schemeClr val="lt2"/>
            </a:solidFill>
            <a:prstDash val="solid"/>
            <a:round/>
            <a:headEnd type="none" w="med" len="med"/>
            <a:tailEnd type="none" w="med" len="med"/>
          </a:ln>
        </p:spPr>
      </p:cxnSp>
      <p:cxnSp>
        <p:nvCxnSpPr>
          <p:cNvPr id="251" name="Google Shape;251;p32"/>
          <p:cNvCxnSpPr/>
          <p:nvPr/>
        </p:nvCxnSpPr>
        <p:spPr>
          <a:xfrm rot="10800000">
            <a:off x="430650" y="4604000"/>
            <a:ext cx="7899600" cy="0"/>
          </a:xfrm>
          <a:prstGeom prst="straightConnector1">
            <a:avLst/>
          </a:prstGeom>
          <a:noFill/>
          <a:ln w="9525" cap="flat" cmpd="sng">
            <a:solidFill>
              <a:schemeClr val="lt2"/>
            </a:solidFill>
            <a:prstDash val="solid"/>
            <a:round/>
            <a:headEnd type="none" w="med" len="med"/>
            <a:tailEnd type="none" w="med" len="med"/>
          </a:ln>
        </p:spPr>
      </p:cxnSp>
      <p:sp>
        <p:nvSpPr>
          <p:cNvPr id="252" name="Google Shape;252;p32"/>
          <p:cNvSpPr txBox="1"/>
          <p:nvPr/>
        </p:nvSpPr>
        <p:spPr>
          <a:xfrm>
            <a:off x="-234200" y="4447700"/>
            <a:ext cx="906600" cy="836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 sz="12000" b="1">
                <a:solidFill>
                  <a:schemeClr val="dk2"/>
                </a:solidFill>
                <a:latin typeface="Rufina"/>
                <a:ea typeface="Rufina"/>
                <a:cs typeface="Rufina"/>
                <a:sym typeface="Rufina"/>
              </a:rPr>
              <a:t>“</a:t>
            </a:r>
            <a:endParaRPr sz="12000" b="1">
              <a:solidFill>
                <a:schemeClr val="dk2"/>
              </a:solidFill>
              <a:latin typeface="Rufina"/>
              <a:ea typeface="Rufina"/>
              <a:cs typeface="Rufina"/>
              <a:sym typeface="Rufina"/>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25" y="1131062"/>
            <a:ext cx="4099500" cy="24063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Clr>
                <a:srgbClr val="191919"/>
              </a:buClr>
              <a:buSzPts val="5200"/>
              <a:buNone/>
              <a:defRPr sz="6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713225" y="3776342"/>
            <a:ext cx="4099500" cy="717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8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a:spLocks noGrp="1"/>
          </p:cNvSpPr>
          <p:nvPr>
            <p:ph type="pic" idx="2"/>
          </p:nvPr>
        </p:nvSpPr>
        <p:spPr>
          <a:xfrm>
            <a:off x="5013000" y="0"/>
            <a:ext cx="4131000" cy="5143500"/>
          </a:xfrm>
          <a:prstGeom prst="rect">
            <a:avLst/>
          </a:prstGeom>
          <a:noFill/>
          <a:ln>
            <a:noFill/>
          </a:ln>
        </p:spPr>
      </p:sp>
      <p:sp>
        <p:nvSpPr>
          <p:cNvPr id="12" name="Google Shape;12;p2"/>
          <p:cNvSpPr txBox="1">
            <a:spLocks noGrp="1"/>
          </p:cNvSpPr>
          <p:nvPr>
            <p:ph type="subTitle" idx="3"/>
          </p:nvPr>
        </p:nvSpPr>
        <p:spPr>
          <a:xfrm>
            <a:off x="3311525" y="85950"/>
            <a:ext cx="1329300" cy="361800"/>
          </a:xfrm>
          <a:prstGeom prst="rect">
            <a:avLst/>
          </a:prstGeom>
        </p:spPr>
        <p:txBody>
          <a:bodyPr spcFirstLastPara="1" wrap="square" lIns="91425" tIns="91425" rIns="91425" bIns="91425" anchor="ctr" anchorCtr="0">
            <a:noAutofit/>
          </a:bodyPr>
          <a:lstStyle>
            <a:lvl1pPr marL="0" marR="0" lvl="0" indent="0" algn="r" rtl="0">
              <a:lnSpc>
                <a:spcPct val="80000"/>
              </a:lnSpc>
              <a:spcBef>
                <a:spcPts val="0"/>
              </a:spcBef>
              <a:spcAft>
                <a:spcPts val="0"/>
              </a:spcAft>
              <a:buNone/>
              <a:defRPr b="1">
                <a:latin typeface="Rufina"/>
                <a:ea typeface="Rufina"/>
                <a:cs typeface="Rufina"/>
                <a:sym typeface="Rufina"/>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grpSp>
        <p:nvGrpSpPr>
          <p:cNvPr id="13" name="Google Shape;13;p2"/>
          <p:cNvGrpSpPr/>
          <p:nvPr/>
        </p:nvGrpSpPr>
        <p:grpSpPr>
          <a:xfrm>
            <a:off x="-11525" y="-10550"/>
            <a:ext cx="4555025" cy="978900"/>
            <a:chOff x="-11525" y="-10550"/>
            <a:chExt cx="4555025" cy="978900"/>
          </a:xfrm>
        </p:grpSpPr>
        <p:cxnSp>
          <p:nvCxnSpPr>
            <p:cNvPr id="14" name="Google Shape;14;p2"/>
            <p:cNvCxnSpPr/>
            <p:nvPr/>
          </p:nvCxnSpPr>
          <p:spPr>
            <a:xfrm flipH="1">
              <a:off x="-11525" y="-10550"/>
              <a:ext cx="979800" cy="978900"/>
            </a:xfrm>
            <a:prstGeom prst="straightConnector1">
              <a:avLst/>
            </a:prstGeom>
            <a:noFill/>
            <a:ln w="9525" cap="flat" cmpd="sng">
              <a:solidFill>
                <a:schemeClr val="lt2"/>
              </a:solidFill>
              <a:prstDash val="solid"/>
              <a:round/>
              <a:headEnd type="none" w="med" len="med"/>
              <a:tailEnd type="none" w="med" len="med"/>
            </a:ln>
          </p:spPr>
        </p:cxnSp>
        <p:cxnSp>
          <p:nvCxnSpPr>
            <p:cNvPr id="15" name="Google Shape;15;p2"/>
            <p:cNvCxnSpPr/>
            <p:nvPr/>
          </p:nvCxnSpPr>
          <p:spPr>
            <a:xfrm>
              <a:off x="412500" y="544275"/>
              <a:ext cx="4131000" cy="0"/>
            </a:xfrm>
            <a:prstGeom prst="straightConnector1">
              <a:avLst/>
            </a:prstGeom>
            <a:noFill/>
            <a:ln w="9525" cap="flat" cmpd="sng">
              <a:solidFill>
                <a:schemeClr val="lt2"/>
              </a:solidFill>
              <a:prstDash val="solid"/>
              <a:round/>
              <a:headEnd type="none" w="med" len="med"/>
              <a:tailEnd type="none" w="med" len="med"/>
            </a:ln>
          </p:spPr>
        </p:cxnSp>
      </p:grpSp>
    </p:spTree>
    <p:extLst>
      <p:ext uri="{BB962C8B-B14F-4D97-AF65-F5344CB8AC3E}">
        <p14:creationId xmlns:p14="http://schemas.microsoft.com/office/powerpoint/2010/main" val="2595706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720000" y="2185684"/>
            <a:ext cx="2974500" cy="12894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4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8" name="Google Shape;18;p3"/>
          <p:cNvSpPr txBox="1">
            <a:spLocks noGrp="1"/>
          </p:cNvSpPr>
          <p:nvPr>
            <p:ph type="title" idx="2" hasCustomPrompt="1"/>
          </p:nvPr>
        </p:nvSpPr>
        <p:spPr>
          <a:xfrm>
            <a:off x="720000" y="986450"/>
            <a:ext cx="2974500" cy="8784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9000">
                <a:solidFill>
                  <a:schemeClr val="l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9" name="Google Shape;19;p3"/>
          <p:cNvSpPr txBox="1">
            <a:spLocks noGrp="1"/>
          </p:cNvSpPr>
          <p:nvPr>
            <p:ph type="subTitle" idx="1"/>
          </p:nvPr>
        </p:nvSpPr>
        <p:spPr>
          <a:xfrm>
            <a:off x="720000" y="3494388"/>
            <a:ext cx="3116100" cy="67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0" name="Google Shape;20;p3"/>
          <p:cNvSpPr>
            <a:spLocks noGrp="1"/>
          </p:cNvSpPr>
          <p:nvPr>
            <p:ph type="pic" idx="3"/>
          </p:nvPr>
        </p:nvSpPr>
        <p:spPr>
          <a:xfrm>
            <a:off x="4572000" y="0"/>
            <a:ext cx="4610400" cy="5143500"/>
          </a:xfrm>
          <a:prstGeom prst="rect">
            <a:avLst/>
          </a:prstGeom>
          <a:noFill/>
          <a:ln>
            <a:noFill/>
          </a:ln>
        </p:spPr>
      </p:sp>
      <p:sp>
        <p:nvSpPr>
          <p:cNvPr id="21" name="Google Shape;21;p3"/>
          <p:cNvSpPr txBox="1">
            <a:spLocks noGrp="1"/>
          </p:cNvSpPr>
          <p:nvPr>
            <p:ph type="subTitle" idx="4"/>
          </p:nvPr>
        </p:nvSpPr>
        <p:spPr>
          <a:xfrm>
            <a:off x="2426825" y="85950"/>
            <a:ext cx="1329300" cy="361800"/>
          </a:xfrm>
          <a:prstGeom prst="rect">
            <a:avLst/>
          </a:prstGeom>
        </p:spPr>
        <p:txBody>
          <a:bodyPr spcFirstLastPara="1" wrap="square" lIns="91425" tIns="91425" rIns="91425" bIns="91425" anchor="ctr" anchorCtr="0">
            <a:noAutofit/>
          </a:bodyPr>
          <a:lstStyle>
            <a:lvl1pPr marL="0" marR="0" lvl="0" indent="0" algn="r" rtl="0">
              <a:lnSpc>
                <a:spcPct val="80000"/>
              </a:lnSpc>
              <a:spcBef>
                <a:spcPts val="0"/>
              </a:spcBef>
              <a:spcAft>
                <a:spcPts val="0"/>
              </a:spcAft>
              <a:buNone/>
              <a:defRPr b="1">
                <a:latin typeface="Rufina"/>
                <a:ea typeface="Rufina"/>
                <a:cs typeface="Rufina"/>
                <a:sym typeface="Rufina"/>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cxnSp>
        <p:nvCxnSpPr>
          <p:cNvPr id="22" name="Google Shape;22;p3"/>
          <p:cNvCxnSpPr/>
          <p:nvPr/>
        </p:nvCxnSpPr>
        <p:spPr>
          <a:xfrm>
            <a:off x="828050" y="544275"/>
            <a:ext cx="2928300" cy="0"/>
          </a:xfrm>
          <a:prstGeom prst="straightConnector1">
            <a:avLst/>
          </a:prstGeom>
          <a:noFill/>
          <a:ln w="9525" cap="flat" cmpd="sng">
            <a:solidFill>
              <a:schemeClr val="lt2"/>
            </a:solidFill>
            <a:prstDash val="solid"/>
            <a:round/>
            <a:headEnd type="none" w="med" len="med"/>
            <a:tailEnd type="none" w="med" len="med"/>
          </a:ln>
        </p:spPr>
      </p:cxnSp>
      <p:cxnSp>
        <p:nvCxnSpPr>
          <p:cNvPr id="23" name="Google Shape;23;p3"/>
          <p:cNvCxnSpPr/>
          <p:nvPr/>
        </p:nvCxnSpPr>
        <p:spPr>
          <a:xfrm>
            <a:off x="0" y="4164600"/>
            <a:ext cx="979800" cy="978900"/>
          </a:xfrm>
          <a:prstGeom prst="straightConnector1">
            <a:avLst/>
          </a:prstGeom>
          <a:noFill/>
          <a:ln w="9525" cap="flat" cmpd="sng">
            <a:solidFill>
              <a:schemeClr val="lt2"/>
            </a:solidFill>
            <a:prstDash val="solid"/>
            <a:round/>
            <a:headEnd type="none" w="med" len="med"/>
            <a:tailEnd type="none" w="med" len="med"/>
          </a:ln>
        </p:spPr>
      </p:cxnSp>
    </p:spTree>
    <p:extLst>
      <p:ext uri="{BB962C8B-B14F-4D97-AF65-F5344CB8AC3E}">
        <p14:creationId xmlns:p14="http://schemas.microsoft.com/office/powerpoint/2010/main" val="89996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4"/>
        <p:cNvGrpSpPr/>
        <p:nvPr/>
      </p:nvGrpSpPr>
      <p:grpSpPr>
        <a:xfrm>
          <a:off x="0" y="0"/>
          <a:ext cx="0" cy="0"/>
          <a:chOff x="0" y="0"/>
          <a:chExt cx="0" cy="0"/>
        </a:xfrm>
      </p:grpSpPr>
      <p:sp>
        <p:nvSpPr>
          <p:cNvPr id="25" name="Google Shape;25;p4"/>
          <p:cNvSpPr txBox="1">
            <a:spLocks noGrp="1"/>
          </p:cNvSpPr>
          <p:nvPr>
            <p:ph type="body" idx="1"/>
          </p:nvPr>
        </p:nvSpPr>
        <p:spPr>
          <a:xfrm>
            <a:off x="720000" y="1215750"/>
            <a:ext cx="7704000" cy="32475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Clr>
                <a:schemeClr val="lt2"/>
              </a:buClr>
              <a:buSzPts val="1600"/>
              <a:buFont typeface="Roboto Mono Light"/>
              <a:buChar char="●"/>
              <a:defRPr/>
            </a:lvl1pPr>
            <a:lvl2pPr marL="914400" lvl="1" indent="-330200" rtl="0">
              <a:lnSpc>
                <a:spcPct val="100000"/>
              </a:lnSpc>
              <a:spcBef>
                <a:spcPts val="0"/>
              </a:spcBef>
              <a:spcAft>
                <a:spcPts val="0"/>
              </a:spcAft>
              <a:buSzPts val="1600"/>
              <a:buFont typeface="Nunito Light"/>
              <a:buChar char="○"/>
              <a:defRPr/>
            </a:lvl2pPr>
            <a:lvl3pPr marL="1371600" lvl="2" indent="-330200" rtl="0">
              <a:lnSpc>
                <a:spcPct val="100000"/>
              </a:lnSpc>
              <a:spcBef>
                <a:spcPts val="0"/>
              </a:spcBef>
              <a:spcAft>
                <a:spcPts val="0"/>
              </a:spcAft>
              <a:buSzPts val="1600"/>
              <a:buFont typeface="Nunito Light"/>
              <a:buChar char="■"/>
              <a:defRPr/>
            </a:lvl3pPr>
            <a:lvl4pPr marL="1828800" lvl="3" indent="-330200" rtl="0">
              <a:lnSpc>
                <a:spcPct val="100000"/>
              </a:lnSpc>
              <a:spcBef>
                <a:spcPts val="0"/>
              </a:spcBef>
              <a:spcAft>
                <a:spcPts val="0"/>
              </a:spcAft>
              <a:buSzPts val="1600"/>
              <a:buFont typeface="Nunito Light"/>
              <a:buChar char="●"/>
              <a:defRPr/>
            </a:lvl4pPr>
            <a:lvl5pPr marL="2286000" lvl="4" indent="-330200" rtl="0">
              <a:lnSpc>
                <a:spcPct val="100000"/>
              </a:lnSpc>
              <a:spcBef>
                <a:spcPts val="0"/>
              </a:spcBef>
              <a:spcAft>
                <a:spcPts val="0"/>
              </a:spcAft>
              <a:buSzPts val="1600"/>
              <a:buFont typeface="Nunito Light"/>
              <a:buChar char="○"/>
              <a:defRPr/>
            </a:lvl5pPr>
            <a:lvl6pPr marL="2743200" lvl="5" indent="-330200" rtl="0">
              <a:lnSpc>
                <a:spcPct val="100000"/>
              </a:lnSpc>
              <a:spcBef>
                <a:spcPts val="0"/>
              </a:spcBef>
              <a:spcAft>
                <a:spcPts val="0"/>
              </a:spcAft>
              <a:buSzPts val="1600"/>
              <a:buFont typeface="Nunito Light"/>
              <a:buChar char="■"/>
              <a:defRPr/>
            </a:lvl6pPr>
            <a:lvl7pPr marL="3200400" lvl="6" indent="-330200" rtl="0">
              <a:lnSpc>
                <a:spcPct val="100000"/>
              </a:lnSpc>
              <a:spcBef>
                <a:spcPts val="0"/>
              </a:spcBef>
              <a:spcAft>
                <a:spcPts val="0"/>
              </a:spcAft>
              <a:buSzPts val="1600"/>
              <a:buFont typeface="Nunito Light"/>
              <a:buChar char="●"/>
              <a:defRPr/>
            </a:lvl7pPr>
            <a:lvl8pPr marL="3657600" lvl="7" indent="-330200" rtl="0">
              <a:lnSpc>
                <a:spcPct val="100000"/>
              </a:lnSpc>
              <a:spcBef>
                <a:spcPts val="0"/>
              </a:spcBef>
              <a:spcAft>
                <a:spcPts val="0"/>
              </a:spcAft>
              <a:buSzPts val="1600"/>
              <a:buFont typeface="Nunito Light"/>
              <a:buChar char="○"/>
              <a:defRPr/>
            </a:lvl8pPr>
            <a:lvl9pPr marL="4114800" lvl="8" indent="-330200" rtl="0">
              <a:lnSpc>
                <a:spcPct val="100000"/>
              </a:lnSpc>
              <a:spcBef>
                <a:spcPts val="0"/>
              </a:spcBef>
              <a:spcAft>
                <a:spcPts val="0"/>
              </a:spcAft>
              <a:buSzPts val="1600"/>
              <a:buFont typeface="Nunito Light"/>
              <a:buChar char="■"/>
              <a:defRPr/>
            </a:lvl9pPr>
          </a:lstStyle>
          <a:p>
            <a:endParaRPr/>
          </a:p>
        </p:txBody>
      </p:sp>
      <p:sp>
        <p:nvSpPr>
          <p:cNvPr id="26" name="Google Shape;26;p4"/>
          <p:cNvSpPr txBox="1">
            <a:spLocks noGrp="1"/>
          </p:cNvSpPr>
          <p:nvPr>
            <p:ph type="title"/>
          </p:nvPr>
        </p:nvSpPr>
        <p:spPr>
          <a:xfrm>
            <a:off x="720000" y="59567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27" name="Google Shape;27;p4"/>
          <p:cNvCxnSpPr/>
          <p:nvPr/>
        </p:nvCxnSpPr>
        <p:spPr>
          <a:xfrm flipH="1">
            <a:off x="8164200" y="4164600"/>
            <a:ext cx="979800" cy="978900"/>
          </a:xfrm>
          <a:prstGeom prst="straightConnector1">
            <a:avLst/>
          </a:prstGeom>
          <a:noFill/>
          <a:ln w="9525" cap="flat" cmpd="sng">
            <a:solidFill>
              <a:schemeClr val="lt2"/>
            </a:solidFill>
            <a:prstDash val="solid"/>
            <a:round/>
            <a:headEnd type="none" w="med" len="med"/>
            <a:tailEnd type="none" w="med" len="med"/>
          </a:ln>
        </p:spPr>
      </p:cxnSp>
      <p:cxnSp>
        <p:nvCxnSpPr>
          <p:cNvPr id="28" name="Google Shape;28;p4"/>
          <p:cNvCxnSpPr/>
          <p:nvPr/>
        </p:nvCxnSpPr>
        <p:spPr>
          <a:xfrm>
            <a:off x="828050" y="4604000"/>
            <a:ext cx="7885500" cy="0"/>
          </a:xfrm>
          <a:prstGeom prst="straightConnector1">
            <a:avLst/>
          </a:prstGeom>
          <a:noFill/>
          <a:ln w="9525" cap="flat" cmpd="sng">
            <a:solidFill>
              <a:schemeClr val="lt2"/>
            </a:solidFill>
            <a:prstDash val="solid"/>
            <a:round/>
            <a:headEnd type="none" w="med" len="med"/>
            <a:tailEnd type="none" w="med" len="med"/>
          </a:ln>
        </p:spPr>
      </p:cxnSp>
    </p:spTree>
    <p:extLst>
      <p:ext uri="{BB962C8B-B14F-4D97-AF65-F5344CB8AC3E}">
        <p14:creationId xmlns:p14="http://schemas.microsoft.com/office/powerpoint/2010/main" val="611310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720000" y="59567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1" name="Google Shape;31;p5"/>
          <p:cNvSpPr txBox="1">
            <a:spLocks noGrp="1"/>
          </p:cNvSpPr>
          <p:nvPr>
            <p:ph type="subTitle" idx="1"/>
          </p:nvPr>
        </p:nvSpPr>
        <p:spPr>
          <a:xfrm>
            <a:off x="720000" y="2845063"/>
            <a:ext cx="2246700" cy="810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32" name="Google Shape;32;p5"/>
          <p:cNvSpPr txBox="1">
            <a:spLocks noGrp="1"/>
          </p:cNvSpPr>
          <p:nvPr>
            <p:ph type="subTitle" idx="2"/>
          </p:nvPr>
        </p:nvSpPr>
        <p:spPr>
          <a:xfrm>
            <a:off x="720000" y="2114338"/>
            <a:ext cx="1826700" cy="84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b="1">
                <a:solidFill>
                  <a:schemeClr val="dk1"/>
                </a:solidFill>
                <a:latin typeface="Rufina"/>
                <a:ea typeface="Rufina"/>
                <a:cs typeface="Rufina"/>
                <a:sym typeface="Rufin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3" name="Google Shape;33;p5"/>
          <p:cNvSpPr txBox="1">
            <a:spLocks noGrp="1"/>
          </p:cNvSpPr>
          <p:nvPr>
            <p:ph type="subTitle" idx="3"/>
          </p:nvPr>
        </p:nvSpPr>
        <p:spPr>
          <a:xfrm>
            <a:off x="6177300" y="2811163"/>
            <a:ext cx="2246700" cy="844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34" name="Google Shape;34;p5"/>
          <p:cNvSpPr txBox="1">
            <a:spLocks noGrp="1"/>
          </p:cNvSpPr>
          <p:nvPr>
            <p:ph type="subTitle" idx="4"/>
          </p:nvPr>
        </p:nvSpPr>
        <p:spPr>
          <a:xfrm>
            <a:off x="6177300" y="2114338"/>
            <a:ext cx="1876800" cy="84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b="1">
                <a:solidFill>
                  <a:schemeClr val="dk1"/>
                </a:solidFill>
                <a:latin typeface="Rufina"/>
                <a:ea typeface="Rufina"/>
                <a:cs typeface="Rufina"/>
                <a:sym typeface="Rufin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5" name="Google Shape;35;p5"/>
          <p:cNvSpPr>
            <a:spLocks noGrp="1"/>
          </p:cNvSpPr>
          <p:nvPr>
            <p:ph type="pic" idx="5"/>
          </p:nvPr>
        </p:nvSpPr>
        <p:spPr>
          <a:xfrm>
            <a:off x="3139900" y="1498800"/>
            <a:ext cx="2864100" cy="2815800"/>
          </a:xfrm>
          <a:prstGeom prst="rect">
            <a:avLst/>
          </a:prstGeom>
          <a:noFill/>
          <a:ln>
            <a:noFill/>
          </a:ln>
        </p:spPr>
      </p:sp>
      <p:cxnSp>
        <p:nvCxnSpPr>
          <p:cNvPr id="36" name="Google Shape;36;p5"/>
          <p:cNvCxnSpPr/>
          <p:nvPr/>
        </p:nvCxnSpPr>
        <p:spPr>
          <a:xfrm>
            <a:off x="8164200" y="-10550"/>
            <a:ext cx="979800" cy="978900"/>
          </a:xfrm>
          <a:prstGeom prst="straightConnector1">
            <a:avLst/>
          </a:prstGeom>
          <a:noFill/>
          <a:ln w="9525" cap="flat" cmpd="sng">
            <a:solidFill>
              <a:schemeClr val="lt2"/>
            </a:solidFill>
            <a:prstDash val="solid"/>
            <a:round/>
            <a:headEnd type="none" w="med" len="med"/>
            <a:tailEnd type="none" w="med" len="med"/>
          </a:ln>
        </p:spPr>
      </p:cxnSp>
      <p:cxnSp>
        <p:nvCxnSpPr>
          <p:cNvPr id="37" name="Google Shape;37;p5"/>
          <p:cNvCxnSpPr/>
          <p:nvPr/>
        </p:nvCxnSpPr>
        <p:spPr>
          <a:xfrm>
            <a:off x="828050" y="539500"/>
            <a:ext cx="7885500" cy="0"/>
          </a:xfrm>
          <a:prstGeom prst="straightConnector1">
            <a:avLst/>
          </a:prstGeom>
          <a:noFill/>
          <a:ln w="9525" cap="flat" cmpd="sng">
            <a:solidFill>
              <a:schemeClr val="lt2"/>
            </a:solidFill>
            <a:prstDash val="solid"/>
            <a:round/>
            <a:headEnd type="none" w="med" len="med"/>
            <a:tailEnd type="none" w="med" len="med"/>
          </a:ln>
        </p:spPr>
      </p:cxnSp>
      <p:cxnSp>
        <p:nvCxnSpPr>
          <p:cNvPr id="38" name="Google Shape;38;p5"/>
          <p:cNvCxnSpPr/>
          <p:nvPr/>
        </p:nvCxnSpPr>
        <p:spPr>
          <a:xfrm>
            <a:off x="0" y="4164600"/>
            <a:ext cx="979800" cy="978900"/>
          </a:xfrm>
          <a:prstGeom prst="straightConnector1">
            <a:avLst/>
          </a:prstGeom>
          <a:noFill/>
          <a:ln w="9525" cap="flat" cmpd="sng">
            <a:solidFill>
              <a:schemeClr val="lt2"/>
            </a:solidFill>
            <a:prstDash val="solid"/>
            <a:round/>
            <a:headEnd type="none" w="med" len="med"/>
            <a:tailEnd type="none" w="med" len="med"/>
          </a:ln>
        </p:spPr>
      </p:cxnSp>
    </p:spTree>
    <p:extLst>
      <p:ext uri="{BB962C8B-B14F-4D97-AF65-F5344CB8AC3E}">
        <p14:creationId xmlns:p14="http://schemas.microsoft.com/office/powerpoint/2010/main" val="17863710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720000" y="59567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41" name="Google Shape;41;p6"/>
          <p:cNvCxnSpPr/>
          <p:nvPr/>
        </p:nvCxnSpPr>
        <p:spPr>
          <a:xfrm flipH="1">
            <a:off x="0" y="-10550"/>
            <a:ext cx="979800" cy="978900"/>
          </a:xfrm>
          <a:prstGeom prst="straightConnector1">
            <a:avLst/>
          </a:prstGeom>
          <a:noFill/>
          <a:ln w="9525" cap="flat" cmpd="sng">
            <a:solidFill>
              <a:schemeClr val="lt2"/>
            </a:solidFill>
            <a:prstDash val="solid"/>
            <a:round/>
            <a:headEnd type="none" w="med" len="med"/>
            <a:tailEnd type="none" w="med" len="med"/>
          </a:ln>
        </p:spPr>
      </p:cxnSp>
      <p:cxnSp>
        <p:nvCxnSpPr>
          <p:cNvPr id="42" name="Google Shape;42;p6"/>
          <p:cNvCxnSpPr/>
          <p:nvPr/>
        </p:nvCxnSpPr>
        <p:spPr>
          <a:xfrm>
            <a:off x="424125" y="544275"/>
            <a:ext cx="7905300" cy="0"/>
          </a:xfrm>
          <a:prstGeom prst="straightConnector1">
            <a:avLst/>
          </a:prstGeom>
          <a:noFill/>
          <a:ln w="9525" cap="flat" cmpd="sng">
            <a:solidFill>
              <a:schemeClr val="lt2"/>
            </a:solidFill>
            <a:prstDash val="solid"/>
            <a:round/>
            <a:headEnd type="none" w="med" len="med"/>
            <a:tailEnd type="none" w="med" len="med"/>
          </a:ln>
        </p:spPr>
      </p:cxnSp>
    </p:spTree>
    <p:extLst>
      <p:ext uri="{BB962C8B-B14F-4D97-AF65-F5344CB8AC3E}">
        <p14:creationId xmlns:p14="http://schemas.microsoft.com/office/powerpoint/2010/main" val="23020376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3"/>
        <p:cNvGrpSpPr/>
        <p:nvPr/>
      </p:nvGrpSpPr>
      <p:grpSpPr>
        <a:xfrm>
          <a:off x="0" y="0"/>
          <a:ext cx="0" cy="0"/>
          <a:chOff x="0" y="0"/>
          <a:chExt cx="0" cy="0"/>
        </a:xfrm>
      </p:grpSpPr>
      <p:sp>
        <p:nvSpPr>
          <p:cNvPr id="44" name="Google Shape;44;p7"/>
          <p:cNvSpPr txBox="1">
            <a:spLocks noGrp="1"/>
          </p:cNvSpPr>
          <p:nvPr>
            <p:ph type="subTitle" idx="1"/>
          </p:nvPr>
        </p:nvSpPr>
        <p:spPr>
          <a:xfrm>
            <a:off x="720000" y="1743125"/>
            <a:ext cx="5648100" cy="223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600"/>
              <a:buFont typeface="Roboto Mono Light"/>
              <a:buChar char="●"/>
              <a:defRPr sz="1600"/>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600"/>
              <a:buFont typeface="Nunito Light"/>
              <a:buChar char="○"/>
              <a:defRPr/>
            </a:lvl5pPr>
            <a:lvl6pPr lvl="5" algn="ctr" rtl="0">
              <a:lnSpc>
                <a:spcPct val="100000"/>
              </a:lnSpc>
              <a:spcBef>
                <a:spcPts val="0"/>
              </a:spcBef>
              <a:spcAft>
                <a:spcPts val="0"/>
              </a:spcAft>
              <a:buClr>
                <a:srgbClr val="999999"/>
              </a:buClr>
              <a:buSzPts val="16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600"/>
              <a:buFont typeface="Nunito Light"/>
              <a:buChar char="■"/>
              <a:defRPr/>
            </a:lvl9pPr>
          </a:lstStyle>
          <a:p>
            <a:endParaRPr/>
          </a:p>
        </p:txBody>
      </p:sp>
      <p:sp>
        <p:nvSpPr>
          <p:cNvPr id="45" name="Google Shape;45;p7"/>
          <p:cNvSpPr txBox="1">
            <a:spLocks noGrp="1"/>
          </p:cNvSpPr>
          <p:nvPr>
            <p:ph type="title"/>
          </p:nvPr>
        </p:nvSpPr>
        <p:spPr>
          <a:xfrm>
            <a:off x="720000" y="59567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46" name="Google Shape;46;p7"/>
          <p:cNvCxnSpPr/>
          <p:nvPr/>
        </p:nvCxnSpPr>
        <p:spPr>
          <a:xfrm>
            <a:off x="8164200" y="-10550"/>
            <a:ext cx="979800" cy="978900"/>
          </a:xfrm>
          <a:prstGeom prst="straightConnector1">
            <a:avLst/>
          </a:prstGeom>
          <a:noFill/>
          <a:ln w="9525" cap="flat" cmpd="sng">
            <a:solidFill>
              <a:schemeClr val="lt2"/>
            </a:solidFill>
            <a:prstDash val="solid"/>
            <a:round/>
            <a:headEnd type="none" w="med" len="med"/>
            <a:tailEnd type="none" w="med" len="med"/>
          </a:ln>
        </p:spPr>
      </p:cxnSp>
      <p:cxnSp>
        <p:nvCxnSpPr>
          <p:cNvPr id="47" name="Google Shape;47;p7"/>
          <p:cNvCxnSpPr/>
          <p:nvPr/>
        </p:nvCxnSpPr>
        <p:spPr>
          <a:xfrm>
            <a:off x="0" y="4164600"/>
            <a:ext cx="979800" cy="978900"/>
          </a:xfrm>
          <a:prstGeom prst="straightConnector1">
            <a:avLst/>
          </a:prstGeom>
          <a:noFill/>
          <a:ln w="9525" cap="flat" cmpd="sng">
            <a:solidFill>
              <a:schemeClr val="lt2"/>
            </a:solidFill>
            <a:prstDash val="solid"/>
            <a:round/>
            <a:headEnd type="none" w="med" len="med"/>
            <a:tailEnd type="none" w="med" len="med"/>
          </a:ln>
        </p:spPr>
      </p:cxnSp>
      <p:cxnSp>
        <p:nvCxnSpPr>
          <p:cNvPr id="48" name="Google Shape;48;p7"/>
          <p:cNvCxnSpPr/>
          <p:nvPr/>
        </p:nvCxnSpPr>
        <p:spPr>
          <a:xfrm rot="10800000">
            <a:off x="430650" y="4604000"/>
            <a:ext cx="7899600" cy="0"/>
          </a:xfrm>
          <a:prstGeom prst="straightConnector1">
            <a:avLst/>
          </a:prstGeom>
          <a:noFill/>
          <a:ln w="9525" cap="flat" cmpd="sng">
            <a:solidFill>
              <a:schemeClr val="lt2"/>
            </a:solidFill>
            <a:prstDash val="solid"/>
            <a:round/>
            <a:headEnd type="none" w="med" len="med"/>
            <a:tailEnd type="none" w="med" len="med"/>
          </a:ln>
        </p:spPr>
      </p:cxnSp>
    </p:spTree>
    <p:extLst>
      <p:ext uri="{BB962C8B-B14F-4D97-AF65-F5344CB8AC3E}">
        <p14:creationId xmlns:p14="http://schemas.microsoft.com/office/powerpoint/2010/main" val="1478963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720000" y="2185684"/>
            <a:ext cx="2974500" cy="12894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4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8" name="Google Shape;18;p3"/>
          <p:cNvSpPr txBox="1">
            <a:spLocks noGrp="1"/>
          </p:cNvSpPr>
          <p:nvPr>
            <p:ph type="title" idx="2" hasCustomPrompt="1"/>
          </p:nvPr>
        </p:nvSpPr>
        <p:spPr>
          <a:xfrm>
            <a:off x="720000" y="986450"/>
            <a:ext cx="2974500" cy="8784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9000">
                <a:solidFill>
                  <a:schemeClr val="l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9" name="Google Shape;19;p3"/>
          <p:cNvSpPr txBox="1">
            <a:spLocks noGrp="1"/>
          </p:cNvSpPr>
          <p:nvPr>
            <p:ph type="subTitle" idx="1"/>
          </p:nvPr>
        </p:nvSpPr>
        <p:spPr>
          <a:xfrm>
            <a:off x="720000" y="3494388"/>
            <a:ext cx="3116100" cy="67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0" name="Google Shape;20;p3"/>
          <p:cNvSpPr>
            <a:spLocks noGrp="1"/>
          </p:cNvSpPr>
          <p:nvPr>
            <p:ph type="pic" idx="3"/>
          </p:nvPr>
        </p:nvSpPr>
        <p:spPr>
          <a:xfrm>
            <a:off x="4572000" y="0"/>
            <a:ext cx="4610400" cy="5143500"/>
          </a:xfrm>
          <a:prstGeom prst="rect">
            <a:avLst/>
          </a:prstGeom>
          <a:noFill/>
          <a:ln>
            <a:noFill/>
          </a:ln>
        </p:spPr>
      </p:sp>
      <p:sp>
        <p:nvSpPr>
          <p:cNvPr id="21" name="Google Shape;21;p3"/>
          <p:cNvSpPr txBox="1">
            <a:spLocks noGrp="1"/>
          </p:cNvSpPr>
          <p:nvPr>
            <p:ph type="subTitle" idx="4"/>
          </p:nvPr>
        </p:nvSpPr>
        <p:spPr>
          <a:xfrm>
            <a:off x="2426825" y="85950"/>
            <a:ext cx="1329300" cy="361800"/>
          </a:xfrm>
          <a:prstGeom prst="rect">
            <a:avLst/>
          </a:prstGeom>
        </p:spPr>
        <p:txBody>
          <a:bodyPr spcFirstLastPara="1" wrap="square" lIns="91425" tIns="91425" rIns="91425" bIns="91425" anchor="ctr" anchorCtr="0">
            <a:noAutofit/>
          </a:bodyPr>
          <a:lstStyle>
            <a:lvl1pPr marL="0" marR="0" lvl="0" indent="0" algn="r" rtl="0">
              <a:lnSpc>
                <a:spcPct val="80000"/>
              </a:lnSpc>
              <a:spcBef>
                <a:spcPts val="0"/>
              </a:spcBef>
              <a:spcAft>
                <a:spcPts val="0"/>
              </a:spcAft>
              <a:buNone/>
              <a:defRPr b="1">
                <a:latin typeface="Rufina"/>
                <a:ea typeface="Rufina"/>
                <a:cs typeface="Rufina"/>
                <a:sym typeface="Rufina"/>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cxnSp>
        <p:nvCxnSpPr>
          <p:cNvPr id="22" name="Google Shape;22;p3"/>
          <p:cNvCxnSpPr/>
          <p:nvPr/>
        </p:nvCxnSpPr>
        <p:spPr>
          <a:xfrm>
            <a:off x="828050" y="544275"/>
            <a:ext cx="2928300" cy="0"/>
          </a:xfrm>
          <a:prstGeom prst="straightConnector1">
            <a:avLst/>
          </a:prstGeom>
          <a:noFill/>
          <a:ln w="9525" cap="flat" cmpd="sng">
            <a:solidFill>
              <a:schemeClr val="lt2"/>
            </a:solidFill>
            <a:prstDash val="solid"/>
            <a:round/>
            <a:headEnd type="none" w="med" len="med"/>
            <a:tailEnd type="none" w="med" len="med"/>
          </a:ln>
        </p:spPr>
      </p:cxnSp>
      <p:cxnSp>
        <p:nvCxnSpPr>
          <p:cNvPr id="23" name="Google Shape;23;p3"/>
          <p:cNvCxnSpPr/>
          <p:nvPr/>
        </p:nvCxnSpPr>
        <p:spPr>
          <a:xfrm>
            <a:off x="0" y="4164600"/>
            <a:ext cx="979800" cy="978900"/>
          </a:xfrm>
          <a:prstGeom prst="straightConnector1">
            <a:avLst/>
          </a:prstGeom>
          <a:noFill/>
          <a:ln w="9525" cap="flat" cmpd="sng">
            <a:solidFill>
              <a:schemeClr val="lt2"/>
            </a:solidFill>
            <a:prstDash val="solid"/>
            <a:round/>
            <a:headEnd type="none" w="med" len="med"/>
            <a:tailEnd type="none" w="med" len="med"/>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1227225" y="1307100"/>
            <a:ext cx="66897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51" name="Google Shape;51;p8"/>
          <p:cNvSpPr txBox="1">
            <a:spLocks noGrp="1"/>
          </p:cNvSpPr>
          <p:nvPr>
            <p:ph type="subTitle" idx="1"/>
          </p:nvPr>
        </p:nvSpPr>
        <p:spPr>
          <a:xfrm>
            <a:off x="713220" y="85950"/>
            <a:ext cx="2363700" cy="361800"/>
          </a:xfrm>
          <a:prstGeom prst="rect">
            <a:avLst/>
          </a:prstGeom>
        </p:spPr>
        <p:txBody>
          <a:bodyPr spcFirstLastPara="1" wrap="square" lIns="91425" tIns="91425" rIns="91425" bIns="91425" anchor="ctr" anchorCtr="0">
            <a:noAutofit/>
          </a:bodyPr>
          <a:lstStyle>
            <a:lvl1pPr marL="0" marR="0" lvl="0" indent="0" rtl="0">
              <a:lnSpc>
                <a:spcPct val="80000"/>
              </a:lnSpc>
              <a:spcBef>
                <a:spcPts val="0"/>
              </a:spcBef>
              <a:spcAft>
                <a:spcPts val="0"/>
              </a:spcAft>
              <a:buNone/>
              <a:defRPr b="1">
                <a:latin typeface="Rufina"/>
                <a:ea typeface="Rufina"/>
                <a:cs typeface="Rufina"/>
                <a:sym typeface="Rufina"/>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cxnSp>
        <p:nvCxnSpPr>
          <p:cNvPr id="52" name="Google Shape;52;p8"/>
          <p:cNvCxnSpPr/>
          <p:nvPr/>
        </p:nvCxnSpPr>
        <p:spPr>
          <a:xfrm>
            <a:off x="8164200" y="-10550"/>
            <a:ext cx="979800" cy="978900"/>
          </a:xfrm>
          <a:prstGeom prst="straightConnector1">
            <a:avLst/>
          </a:prstGeom>
          <a:noFill/>
          <a:ln w="9525" cap="flat" cmpd="sng">
            <a:solidFill>
              <a:schemeClr val="lt2"/>
            </a:solidFill>
            <a:prstDash val="solid"/>
            <a:round/>
            <a:headEnd type="none" w="med" len="med"/>
            <a:tailEnd type="none" w="med" len="med"/>
          </a:ln>
        </p:spPr>
      </p:cxnSp>
      <p:cxnSp>
        <p:nvCxnSpPr>
          <p:cNvPr id="53" name="Google Shape;53;p8"/>
          <p:cNvCxnSpPr/>
          <p:nvPr/>
        </p:nvCxnSpPr>
        <p:spPr>
          <a:xfrm rot="10800000">
            <a:off x="828175" y="544275"/>
            <a:ext cx="7891800" cy="0"/>
          </a:xfrm>
          <a:prstGeom prst="straightConnector1">
            <a:avLst/>
          </a:prstGeom>
          <a:noFill/>
          <a:ln w="9525" cap="flat" cmpd="sng">
            <a:solidFill>
              <a:schemeClr val="lt2"/>
            </a:solidFill>
            <a:prstDash val="solid"/>
            <a:round/>
            <a:headEnd type="none" w="med" len="med"/>
            <a:tailEnd type="none" w="med" len="med"/>
          </a:ln>
        </p:spPr>
      </p:cxnSp>
      <p:cxnSp>
        <p:nvCxnSpPr>
          <p:cNvPr id="54" name="Google Shape;54;p8"/>
          <p:cNvCxnSpPr/>
          <p:nvPr/>
        </p:nvCxnSpPr>
        <p:spPr>
          <a:xfrm rot="10800000">
            <a:off x="430650" y="4604000"/>
            <a:ext cx="7899600" cy="0"/>
          </a:xfrm>
          <a:prstGeom prst="straightConnector1">
            <a:avLst/>
          </a:prstGeom>
          <a:noFill/>
          <a:ln w="9525" cap="flat" cmpd="sng">
            <a:solidFill>
              <a:schemeClr val="lt2"/>
            </a:solidFill>
            <a:prstDash val="solid"/>
            <a:round/>
            <a:headEnd type="none" w="med" len="med"/>
            <a:tailEnd type="none" w="med" len="med"/>
          </a:ln>
        </p:spPr>
      </p:cxnSp>
      <p:cxnSp>
        <p:nvCxnSpPr>
          <p:cNvPr id="55" name="Google Shape;55;p8"/>
          <p:cNvCxnSpPr/>
          <p:nvPr/>
        </p:nvCxnSpPr>
        <p:spPr>
          <a:xfrm>
            <a:off x="0" y="4164600"/>
            <a:ext cx="979800" cy="978900"/>
          </a:xfrm>
          <a:prstGeom prst="straightConnector1">
            <a:avLst/>
          </a:prstGeom>
          <a:noFill/>
          <a:ln w="9525" cap="flat" cmpd="sng">
            <a:solidFill>
              <a:schemeClr val="lt2"/>
            </a:solidFill>
            <a:prstDash val="solid"/>
            <a:round/>
            <a:headEnd type="none" w="med" len="med"/>
            <a:tailEnd type="none" w="med" len="med"/>
          </a:ln>
        </p:spPr>
      </p:cxnSp>
    </p:spTree>
    <p:extLst>
      <p:ext uri="{BB962C8B-B14F-4D97-AF65-F5344CB8AC3E}">
        <p14:creationId xmlns:p14="http://schemas.microsoft.com/office/powerpoint/2010/main" val="42633006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3493675" y="1126650"/>
            <a:ext cx="4937100" cy="19644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12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8" name="Google Shape;58;p9"/>
          <p:cNvSpPr txBox="1">
            <a:spLocks noGrp="1"/>
          </p:cNvSpPr>
          <p:nvPr>
            <p:ph type="subTitle" idx="1"/>
          </p:nvPr>
        </p:nvSpPr>
        <p:spPr>
          <a:xfrm>
            <a:off x="3493675" y="3091050"/>
            <a:ext cx="4937100" cy="92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59" name="Google Shape;59;p9"/>
          <p:cNvSpPr>
            <a:spLocks noGrp="1"/>
          </p:cNvSpPr>
          <p:nvPr>
            <p:ph type="pic" idx="2"/>
          </p:nvPr>
        </p:nvSpPr>
        <p:spPr>
          <a:xfrm flipH="1">
            <a:off x="-85050" y="-23825"/>
            <a:ext cx="2779200" cy="5167200"/>
          </a:xfrm>
          <a:prstGeom prst="rect">
            <a:avLst/>
          </a:prstGeom>
          <a:noFill/>
          <a:ln>
            <a:noFill/>
          </a:ln>
        </p:spPr>
      </p:sp>
      <p:sp>
        <p:nvSpPr>
          <p:cNvPr id="60" name="Google Shape;60;p9"/>
          <p:cNvSpPr txBox="1">
            <a:spLocks noGrp="1"/>
          </p:cNvSpPr>
          <p:nvPr>
            <p:ph type="subTitle" idx="3"/>
          </p:nvPr>
        </p:nvSpPr>
        <p:spPr>
          <a:xfrm>
            <a:off x="3483450" y="4698750"/>
            <a:ext cx="2355300" cy="361800"/>
          </a:xfrm>
          <a:prstGeom prst="rect">
            <a:avLst/>
          </a:prstGeom>
        </p:spPr>
        <p:txBody>
          <a:bodyPr spcFirstLastPara="1" wrap="square" lIns="91425" tIns="91425" rIns="91425" bIns="91425" anchor="ctr" anchorCtr="0">
            <a:noAutofit/>
          </a:bodyPr>
          <a:lstStyle>
            <a:lvl1pPr marL="0" marR="0" lvl="0" indent="0" rtl="0">
              <a:lnSpc>
                <a:spcPct val="80000"/>
              </a:lnSpc>
              <a:spcBef>
                <a:spcPts val="0"/>
              </a:spcBef>
              <a:spcAft>
                <a:spcPts val="0"/>
              </a:spcAft>
              <a:buNone/>
              <a:defRPr b="1">
                <a:solidFill>
                  <a:srgbClr val="552C07"/>
                </a:solidFill>
                <a:latin typeface="Rufina"/>
                <a:ea typeface="Rufina"/>
                <a:cs typeface="Rufina"/>
                <a:sym typeface="Rufina"/>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cxnSp>
        <p:nvCxnSpPr>
          <p:cNvPr id="61" name="Google Shape;61;p9"/>
          <p:cNvCxnSpPr/>
          <p:nvPr/>
        </p:nvCxnSpPr>
        <p:spPr>
          <a:xfrm>
            <a:off x="8164200" y="-10550"/>
            <a:ext cx="979800" cy="978900"/>
          </a:xfrm>
          <a:prstGeom prst="straightConnector1">
            <a:avLst/>
          </a:prstGeom>
          <a:noFill/>
          <a:ln w="9525" cap="flat" cmpd="sng">
            <a:solidFill>
              <a:schemeClr val="lt2"/>
            </a:solidFill>
            <a:prstDash val="solid"/>
            <a:round/>
            <a:headEnd type="none" w="med" len="med"/>
            <a:tailEnd type="none" w="med" len="med"/>
          </a:ln>
        </p:spPr>
      </p:cxnSp>
      <p:cxnSp>
        <p:nvCxnSpPr>
          <p:cNvPr id="62" name="Google Shape;62;p9"/>
          <p:cNvCxnSpPr/>
          <p:nvPr/>
        </p:nvCxnSpPr>
        <p:spPr>
          <a:xfrm rot="10800000">
            <a:off x="3592425" y="539500"/>
            <a:ext cx="5127600" cy="0"/>
          </a:xfrm>
          <a:prstGeom prst="straightConnector1">
            <a:avLst/>
          </a:prstGeom>
          <a:noFill/>
          <a:ln w="9525" cap="flat" cmpd="sng">
            <a:solidFill>
              <a:schemeClr val="lt2"/>
            </a:solidFill>
            <a:prstDash val="solid"/>
            <a:round/>
            <a:headEnd type="none" w="med" len="med"/>
            <a:tailEnd type="none" w="med" len="med"/>
          </a:ln>
        </p:spPr>
      </p:cxnSp>
      <p:cxnSp>
        <p:nvCxnSpPr>
          <p:cNvPr id="63" name="Google Shape;63;p9"/>
          <p:cNvCxnSpPr/>
          <p:nvPr/>
        </p:nvCxnSpPr>
        <p:spPr>
          <a:xfrm rot="10800000">
            <a:off x="3592425" y="4599200"/>
            <a:ext cx="5578800" cy="0"/>
          </a:xfrm>
          <a:prstGeom prst="straightConnector1">
            <a:avLst/>
          </a:prstGeom>
          <a:noFill/>
          <a:ln w="9525" cap="flat" cmpd="sng">
            <a:solidFill>
              <a:schemeClr val="lt2"/>
            </a:solidFill>
            <a:prstDash val="solid"/>
            <a:round/>
            <a:headEnd type="none" w="med" len="med"/>
            <a:tailEnd type="none" w="med" len="med"/>
          </a:ln>
        </p:spPr>
      </p:cxnSp>
    </p:spTree>
    <p:extLst>
      <p:ext uri="{BB962C8B-B14F-4D97-AF65-F5344CB8AC3E}">
        <p14:creationId xmlns:p14="http://schemas.microsoft.com/office/powerpoint/2010/main" val="24389066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1748525" y="886475"/>
            <a:ext cx="5646900" cy="1100100"/>
          </a:xfrm>
          <a:prstGeom prst="rect">
            <a:avLst/>
          </a:prstGeom>
          <a:solidFill>
            <a:schemeClr val="lt1"/>
          </a:solidFill>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11675777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6"/>
        <p:cNvGrpSpPr/>
        <p:nvPr/>
      </p:nvGrpSpPr>
      <p:grpSpPr>
        <a:xfrm>
          <a:off x="0" y="0"/>
          <a:ext cx="0" cy="0"/>
          <a:chOff x="0" y="0"/>
          <a:chExt cx="0" cy="0"/>
        </a:xfrm>
      </p:grpSpPr>
      <p:sp>
        <p:nvSpPr>
          <p:cNvPr id="67" name="Google Shape;67;p11"/>
          <p:cNvSpPr txBox="1">
            <a:spLocks noGrp="1"/>
          </p:cNvSpPr>
          <p:nvPr>
            <p:ph type="title" hasCustomPrompt="1"/>
          </p:nvPr>
        </p:nvSpPr>
        <p:spPr>
          <a:xfrm>
            <a:off x="976013" y="1397863"/>
            <a:ext cx="7191900" cy="15237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9000">
                <a:solidFill>
                  <a:schemeClr val="lt2"/>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68" name="Google Shape;68;p11"/>
          <p:cNvSpPr txBox="1">
            <a:spLocks noGrp="1"/>
          </p:cNvSpPr>
          <p:nvPr>
            <p:ph type="subTitle" idx="1"/>
          </p:nvPr>
        </p:nvSpPr>
        <p:spPr>
          <a:xfrm>
            <a:off x="976088" y="3043697"/>
            <a:ext cx="7191900" cy="423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8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69" name="Google Shape;69;p11"/>
          <p:cNvCxnSpPr/>
          <p:nvPr/>
        </p:nvCxnSpPr>
        <p:spPr>
          <a:xfrm flipH="1">
            <a:off x="-40438" y="-10550"/>
            <a:ext cx="1025700" cy="1025400"/>
          </a:xfrm>
          <a:prstGeom prst="straightConnector1">
            <a:avLst/>
          </a:prstGeom>
          <a:noFill/>
          <a:ln w="9525" cap="flat" cmpd="sng">
            <a:solidFill>
              <a:schemeClr val="lt2"/>
            </a:solidFill>
            <a:prstDash val="solid"/>
            <a:round/>
            <a:headEnd type="none" w="med" len="med"/>
            <a:tailEnd type="none" w="med" len="med"/>
          </a:ln>
        </p:spPr>
      </p:cxnSp>
      <p:cxnSp>
        <p:nvCxnSpPr>
          <p:cNvPr id="70" name="Google Shape;70;p11"/>
          <p:cNvCxnSpPr/>
          <p:nvPr/>
        </p:nvCxnSpPr>
        <p:spPr>
          <a:xfrm rot="10800000">
            <a:off x="435912" y="539500"/>
            <a:ext cx="7885500" cy="0"/>
          </a:xfrm>
          <a:prstGeom prst="straightConnector1">
            <a:avLst/>
          </a:prstGeom>
          <a:noFill/>
          <a:ln w="9525" cap="flat" cmpd="sng">
            <a:solidFill>
              <a:schemeClr val="lt2"/>
            </a:solidFill>
            <a:prstDash val="solid"/>
            <a:round/>
            <a:headEnd type="none" w="med" len="med"/>
            <a:tailEnd type="none" w="med" len="med"/>
          </a:ln>
        </p:spPr>
      </p:cxnSp>
      <p:cxnSp>
        <p:nvCxnSpPr>
          <p:cNvPr id="71" name="Google Shape;71;p11"/>
          <p:cNvCxnSpPr/>
          <p:nvPr/>
        </p:nvCxnSpPr>
        <p:spPr>
          <a:xfrm flipH="1">
            <a:off x="8164200" y="4164600"/>
            <a:ext cx="979800" cy="978900"/>
          </a:xfrm>
          <a:prstGeom prst="straightConnector1">
            <a:avLst/>
          </a:prstGeom>
          <a:noFill/>
          <a:ln w="9525" cap="flat" cmpd="sng">
            <a:solidFill>
              <a:schemeClr val="lt2"/>
            </a:solidFill>
            <a:prstDash val="solid"/>
            <a:round/>
            <a:headEnd type="none" w="med" len="med"/>
            <a:tailEnd type="none" w="med" len="med"/>
          </a:ln>
        </p:spPr>
      </p:cxnSp>
      <p:cxnSp>
        <p:nvCxnSpPr>
          <p:cNvPr id="72" name="Google Shape;72;p11"/>
          <p:cNvCxnSpPr/>
          <p:nvPr/>
        </p:nvCxnSpPr>
        <p:spPr>
          <a:xfrm>
            <a:off x="828050" y="4604000"/>
            <a:ext cx="7885500" cy="0"/>
          </a:xfrm>
          <a:prstGeom prst="straightConnector1">
            <a:avLst/>
          </a:prstGeom>
          <a:noFill/>
          <a:ln w="9525" cap="flat" cmpd="sng">
            <a:solidFill>
              <a:schemeClr val="lt2"/>
            </a:solidFill>
            <a:prstDash val="solid"/>
            <a:round/>
            <a:headEnd type="none" w="med" len="med"/>
            <a:tailEnd type="none" w="med" len="med"/>
          </a:ln>
        </p:spPr>
      </p:cxnSp>
      <p:sp>
        <p:nvSpPr>
          <p:cNvPr id="73" name="Google Shape;73;p11"/>
          <p:cNvSpPr txBox="1">
            <a:spLocks noGrp="1"/>
          </p:cNvSpPr>
          <p:nvPr>
            <p:ph type="subTitle" idx="2"/>
          </p:nvPr>
        </p:nvSpPr>
        <p:spPr>
          <a:xfrm>
            <a:off x="6482475" y="85950"/>
            <a:ext cx="1941600" cy="361800"/>
          </a:xfrm>
          <a:prstGeom prst="rect">
            <a:avLst/>
          </a:prstGeom>
        </p:spPr>
        <p:txBody>
          <a:bodyPr spcFirstLastPara="1" wrap="square" lIns="91425" tIns="91425" rIns="91425" bIns="91425" anchor="ctr" anchorCtr="0">
            <a:noAutofit/>
          </a:bodyPr>
          <a:lstStyle>
            <a:lvl1pPr marL="0" marR="0" lvl="0" indent="0" algn="r" rtl="0">
              <a:lnSpc>
                <a:spcPct val="80000"/>
              </a:lnSpc>
              <a:spcBef>
                <a:spcPts val="0"/>
              </a:spcBef>
              <a:spcAft>
                <a:spcPts val="0"/>
              </a:spcAft>
              <a:buNone/>
              <a:defRPr b="1">
                <a:latin typeface="Rufina"/>
                <a:ea typeface="Rufina"/>
                <a:cs typeface="Rufina"/>
                <a:sym typeface="Rufina"/>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extLst>
      <p:ext uri="{BB962C8B-B14F-4D97-AF65-F5344CB8AC3E}">
        <p14:creationId xmlns:p14="http://schemas.microsoft.com/office/powerpoint/2010/main" val="11907976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1"/>
        </a:solidFill>
        <a:effectLst/>
      </p:bgPr>
    </p:bg>
    <p:spTree>
      <p:nvGrpSpPr>
        <p:cNvPr id="1" name="Shape 74"/>
        <p:cNvGrpSpPr/>
        <p:nvPr/>
      </p:nvGrpSpPr>
      <p:grpSpPr>
        <a:xfrm>
          <a:off x="0" y="0"/>
          <a:ext cx="0" cy="0"/>
          <a:chOff x="0" y="0"/>
          <a:chExt cx="0" cy="0"/>
        </a:xfrm>
      </p:grpSpPr>
    </p:spTree>
    <p:extLst>
      <p:ext uri="{BB962C8B-B14F-4D97-AF65-F5344CB8AC3E}">
        <p14:creationId xmlns:p14="http://schemas.microsoft.com/office/powerpoint/2010/main" val="37711477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75"/>
        <p:cNvGrpSpPr/>
        <p:nvPr/>
      </p:nvGrpSpPr>
      <p:grpSpPr>
        <a:xfrm>
          <a:off x="0" y="0"/>
          <a:ext cx="0" cy="0"/>
          <a:chOff x="0" y="0"/>
          <a:chExt cx="0" cy="0"/>
        </a:xfrm>
      </p:grpSpPr>
      <p:sp>
        <p:nvSpPr>
          <p:cNvPr id="76" name="Google Shape;76;p13"/>
          <p:cNvSpPr txBox="1">
            <a:spLocks noGrp="1"/>
          </p:cNvSpPr>
          <p:nvPr>
            <p:ph type="title"/>
          </p:nvPr>
        </p:nvSpPr>
        <p:spPr>
          <a:xfrm>
            <a:off x="720000" y="59567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7" name="Google Shape;77;p13"/>
          <p:cNvSpPr txBox="1">
            <a:spLocks noGrp="1"/>
          </p:cNvSpPr>
          <p:nvPr>
            <p:ph type="subTitle" idx="1"/>
          </p:nvPr>
        </p:nvSpPr>
        <p:spPr>
          <a:xfrm>
            <a:off x="720000" y="2785641"/>
            <a:ext cx="2305500" cy="78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78" name="Google Shape;78;p13"/>
          <p:cNvSpPr txBox="1">
            <a:spLocks noGrp="1"/>
          </p:cNvSpPr>
          <p:nvPr>
            <p:ph type="title" idx="2" hasCustomPrompt="1"/>
          </p:nvPr>
        </p:nvSpPr>
        <p:spPr>
          <a:xfrm>
            <a:off x="720000" y="1886680"/>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9" name="Google Shape;79;p13"/>
          <p:cNvSpPr txBox="1">
            <a:spLocks noGrp="1"/>
          </p:cNvSpPr>
          <p:nvPr>
            <p:ph type="subTitle" idx="3"/>
          </p:nvPr>
        </p:nvSpPr>
        <p:spPr>
          <a:xfrm>
            <a:off x="720000" y="2550275"/>
            <a:ext cx="23055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b="1">
                <a:solidFill>
                  <a:schemeClr val="dk1"/>
                </a:solidFill>
                <a:latin typeface="Rufina"/>
                <a:ea typeface="Rufina"/>
                <a:cs typeface="Rufina"/>
                <a:sym typeface="Rufin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0" name="Google Shape;80;p13"/>
          <p:cNvSpPr txBox="1">
            <a:spLocks noGrp="1"/>
          </p:cNvSpPr>
          <p:nvPr>
            <p:ph type="subTitle" idx="4"/>
          </p:nvPr>
        </p:nvSpPr>
        <p:spPr>
          <a:xfrm>
            <a:off x="3419250" y="2785641"/>
            <a:ext cx="2305500" cy="78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1" name="Google Shape;81;p13"/>
          <p:cNvSpPr txBox="1">
            <a:spLocks noGrp="1"/>
          </p:cNvSpPr>
          <p:nvPr>
            <p:ph type="title" idx="5" hasCustomPrompt="1"/>
          </p:nvPr>
        </p:nvSpPr>
        <p:spPr>
          <a:xfrm>
            <a:off x="3419252" y="1886680"/>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2" name="Google Shape;82;p13"/>
          <p:cNvSpPr txBox="1">
            <a:spLocks noGrp="1"/>
          </p:cNvSpPr>
          <p:nvPr>
            <p:ph type="subTitle" idx="6"/>
          </p:nvPr>
        </p:nvSpPr>
        <p:spPr>
          <a:xfrm>
            <a:off x="3419250" y="2550275"/>
            <a:ext cx="23055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b="1">
                <a:solidFill>
                  <a:schemeClr val="dk1"/>
                </a:solidFill>
                <a:latin typeface="Rufina"/>
                <a:ea typeface="Rufina"/>
                <a:cs typeface="Rufina"/>
                <a:sym typeface="Rufin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3" name="Google Shape;83;p13"/>
          <p:cNvSpPr txBox="1">
            <a:spLocks noGrp="1"/>
          </p:cNvSpPr>
          <p:nvPr>
            <p:ph type="subTitle" idx="7"/>
          </p:nvPr>
        </p:nvSpPr>
        <p:spPr>
          <a:xfrm>
            <a:off x="6118500" y="2785641"/>
            <a:ext cx="2305500" cy="78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 name="Google Shape;84;p13"/>
          <p:cNvSpPr txBox="1">
            <a:spLocks noGrp="1"/>
          </p:cNvSpPr>
          <p:nvPr>
            <p:ph type="title" idx="8" hasCustomPrompt="1"/>
          </p:nvPr>
        </p:nvSpPr>
        <p:spPr>
          <a:xfrm>
            <a:off x="6118500" y="1886680"/>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5" name="Google Shape;85;p13"/>
          <p:cNvSpPr txBox="1">
            <a:spLocks noGrp="1"/>
          </p:cNvSpPr>
          <p:nvPr>
            <p:ph type="subTitle" idx="9"/>
          </p:nvPr>
        </p:nvSpPr>
        <p:spPr>
          <a:xfrm>
            <a:off x="6118500" y="2550275"/>
            <a:ext cx="23055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b="1">
                <a:solidFill>
                  <a:schemeClr val="dk1"/>
                </a:solidFill>
                <a:latin typeface="Rufina"/>
                <a:ea typeface="Rufina"/>
                <a:cs typeface="Rufina"/>
                <a:sym typeface="Rufin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cxnSp>
        <p:nvCxnSpPr>
          <p:cNvPr id="86" name="Google Shape;86;p13"/>
          <p:cNvCxnSpPr/>
          <p:nvPr/>
        </p:nvCxnSpPr>
        <p:spPr>
          <a:xfrm>
            <a:off x="8164200" y="-10550"/>
            <a:ext cx="979800" cy="978900"/>
          </a:xfrm>
          <a:prstGeom prst="straightConnector1">
            <a:avLst/>
          </a:prstGeom>
          <a:noFill/>
          <a:ln w="9525" cap="flat" cmpd="sng">
            <a:solidFill>
              <a:schemeClr val="lt2"/>
            </a:solidFill>
            <a:prstDash val="solid"/>
            <a:round/>
            <a:headEnd type="none" w="med" len="med"/>
            <a:tailEnd type="none" w="med" len="med"/>
          </a:ln>
        </p:spPr>
      </p:cxnSp>
      <p:cxnSp>
        <p:nvCxnSpPr>
          <p:cNvPr id="87" name="Google Shape;87;p13"/>
          <p:cNvCxnSpPr/>
          <p:nvPr/>
        </p:nvCxnSpPr>
        <p:spPr>
          <a:xfrm>
            <a:off x="0" y="4164600"/>
            <a:ext cx="979800" cy="978900"/>
          </a:xfrm>
          <a:prstGeom prst="straightConnector1">
            <a:avLst/>
          </a:prstGeom>
          <a:noFill/>
          <a:ln w="9525" cap="flat" cmpd="sng">
            <a:solidFill>
              <a:schemeClr val="lt2"/>
            </a:solidFill>
            <a:prstDash val="solid"/>
            <a:round/>
            <a:headEnd type="none" w="med" len="med"/>
            <a:tailEnd type="none" w="med" len="med"/>
          </a:ln>
        </p:spPr>
      </p:cxnSp>
      <p:cxnSp>
        <p:nvCxnSpPr>
          <p:cNvPr id="88" name="Google Shape;88;p13"/>
          <p:cNvCxnSpPr/>
          <p:nvPr/>
        </p:nvCxnSpPr>
        <p:spPr>
          <a:xfrm rot="10800000">
            <a:off x="430350" y="4604000"/>
            <a:ext cx="7902300" cy="0"/>
          </a:xfrm>
          <a:prstGeom prst="straightConnector1">
            <a:avLst/>
          </a:prstGeom>
          <a:noFill/>
          <a:ln w="9525" cap="flat" cmpd="sng">
            <a:solidFill>
              <a:schemeClr val="lt2"/>
            </a:solidFill>
            <a:prstDash val="solid"/>
            <a:round/>
            <a:headEnd type="none" w="med" len="med"/>
            <a:tailEnd type="none" w="med" len="med"/>
          </a:ln>
        </p:spPr>
      </p:cxnSp>
    </p:spTree>
    <p:extLst>
      <p:ext uri="{BB962C8B-B14F-4D97-AF65-F5344CB8AC3E}">
        <p14:creationId xmlns:p14="http://schemas.microsoft.com/office/powerpoint/2010/main" val="33893130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flipH="1">
            <a:off x="4571875" y="3975550"/>
            <a:ext cx="3858900" cy="485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2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1" name="Google Shape;91;p14"/>
          <p:cNvSpPr txBox="1">
            <a:spLocks noGrp="1"/>
          </p:cNvSpPr>
          <p:nvPr>
            <p:ph type="subTitle" idx="1"/>
          </p:nvPr>
        </p:nvSpPr>
        <p:spPr>
          <a:xfrm flipH="1">
            <a:off x="4571876" y="1181204"/>
            <a:ext cx="3858900" cy="24309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3000"/>
              <a:buNone/>
              <a:defRPr sz="25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
        <p:nvSpPr>
          <p:cNvPr id="92" name="Google Shape;92;p14"/>
          <p:cNvSpPr>
            <a:spLocks noGrp="1"/>
          </p:cNvSpPr>
          <p:nvPr>
            <p:ph type="pic" idx="2"/>
          </p:nvPr>
        </p:nvSpPr>
        <p:spPr>
          <a:xfrm flipH="1">
            <a:off x="-22925" y="0"/>
            <a:ext cx="3887400" cy="5143500"/>
          </a:xfrm>
          <a:prstGeom prst="rect">
            <a:avLst/>
          </a:prstGeom>
          <a:noFill/>
          <a:ln>
            <a:noFill/>
          </a:ln>
        </p:spPr>
      </p:sp>
      <p:cxnSp>
        <p:nvCxnSpPr>
          <p:cNvPr id="93" name="Google Shape;93;p14"/>
          <p:cNvCxnSpPr/>
          <p:nvPr/>
        </p:nvCxnSpPr>
        <p:spPr>
          <a:xfrm>
            <a:off x="8164200" y="-10550"/>
            <a:ext cx="979800" cy="978900"/>
          </a:xfrm>
          <a:prstGeom prst="straightConnector1">
            <a:avLst/>
          </a:prstGeom>
          <a:noFill/>
          <a:ln w="9525" cap="flat" cmpd="sng">
            <a:solidFill>
              <a:schemeClr val="lt2"/>
            </a:solidFill>
            <a:prstDash val="solid"/>
            <a:round/>
            <a:headEnd type="none" w="med" len="med"/>
            <a:tailEnd type="none" w="med" len="med"/>
          </a:ln>
        </p:spPr>
      </p:cxnSp>
      <p:cxnSp>
        <p:nvCxnSpPr>
          <p:cNvPr id="94" name="Google Shape;94;p14"/>
          <p:cNvCxnSpPr/>
          <p:nvPr/>
        </p:nvCxnSpPr>
        <p:spPr>
          <a:xfrm>
            <a:off x="4729650" y="539500"/>
            <a:ext cx="3984000" cy="0"/>
          </a:xfrm>
          <a:prstGeom prst="straightConnector1">
            <a:avLst/>
          </a:prstGeom>
          <a:noFill/>
          <a:ln w="9525" cap="flat" cmpd="sng">
            <a:solidFill>
              <a:schemeClr val="lt2"/>
            </a:solidFill>
            <a:prstDash val="solid"/>
            <a:round/>
            <a:headEnd type="none" w="med" len="med"/>
            <a:tailEnd type="none" w="med" len="med"/>
          </a:ln>
        </p:spPr>
      </p:cxnSp>
    </p:spTree>
    <p:extLst>
      <p:ext uri="{BB962C8B-B14F-4D97-AF65-F5344CB8AC3E}">
        <p14:creationId xmlns:p14="http://schemas.microsoft.com/office/powerpoint/2010/main" val="28708642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720000" y="59567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97" name="Google Shape;97;p15"/>
          <p:cNvCxnSpPr/>
          <p:nvPr/>
        </p:nvCxnSpPr>
        <p:spPr>
          <a:xfrm>
            <a:off x="0" y="4164600"/>
            <a:ext cx="979800" cy="978900"/>
          </a:xfrm>
          <a:prstGeom prst="straightConnector1">
            <a:avLst/>
          </a:prstGeom>
          <a:noFill/>
          <a:ln w="9525" cap="flat" cmpd="sng">
            <a:solidFill>
              <a:schemeClr val="lt2"/>
            </a:solidFill>
            <a:prstDash val="solid"/>
            <a:round/>
            <a:headEnd type="none" w="med" len="med"/>
            <a:tailEnd type="none" w="med" len="med"/>
          </a:ln>
        </p:spPr>
      </p:cxnSp>
      <p:cxnSp>
        <p:nvCxnSpPr>
          <p:cNvPr id="98" name="Google Shape;98;p15"/>
          <p:cNvCxnSpPr/>
          <p:nvPr/>
        </p:nvCxnSpPr>
        <p:spPr>
          <a:xfrm>
            <a:off x="828050" y="539500"/>
            <a:ext cx="7885500" cy="0"/>
          </a:xfrm>
          <a:prstGeom prst="straightConnector1">
            <a:avLst/>
          </a:prstGeom>
          <a:noFill/>
          <a:ln w="9525" cap="flat" cmpd="sng">
            <a:solidFill>
              <a:schemeClr val="lt2"/>
            </a:solidFill>
            <a:prstDash val="solid"/>
            <a:round/>
            <a:headEnd type="none" w="med" len="med"/>
            <a:tailEnd type="none" w="med" len="med"/>
          </a:ln>
        </p:spPr>
      </p:cxnSp>
      <p:cxnSp>
        <p:nvCxnSpPr>
          <p:cNvPr id="99" name="Google Shape;99;p15"/>
          <p:cNvCxnSpPr/>
          <p:nvPr/>
        </p:nvCxnSpPr>
        <p:spPr>
          <a:xfrm>
            <a:off x="8164200" y="-10550"/>
            <a:ext cx="979800" cy="978900"/>
          </a:xfrm>
          <a:prstGeom prst="straightConnector1">
            <a:avLst/>
          </a:prstGeom>
          <a:noFill/>
          <a:ln w="9525" cap="flat" cmpd="sng">
            <a:solidFill>
              <a:schemeClr val="lt2"/>
            </a:solidFill>
            <a:prstDash val="solid"/>
            <a:round/>
            <a:headEnd type="none" w="med" len="med"/>
            <a:tailEnd type="none" w="med" len="med"/>
          </a:ln>
        </p:spPr>
      </p:cxnSp>
    </p:spTree>
    <p:extLst>
      <p:ext uri="{BB962C8B-B14F-4D97-AF65-F5344CB8AC3E}">
        <p14:creationId xmlns:p14="http://schemas.microsoft.com/office/powerpoint/2010/main" val="12713110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00"/>
        <p:cNvGrpSpPr/>
        <p:nvPr/>
      </p:nvGrpSpPr>
      <p:grpSpPr>
        <a:xfrm>
          <a:off x="0" y="0"/>
          <a:ext cx="0" cy="0"/>
          <a:chOff x="0" y="0"/>
          <a:chExt cx="0" cy="0"/>
        </a:xfrm>
      </p:grpSpPr>
      <p:sp>
        <p:nvSpPr>
          <p:cNvPr id="101" name="Google Shape;101;p16"/>
          <p:cNvSpPr txBox="1">
            <a:spLocks noGrp="1"/>
          </p:cNvSpPr>
          <p:nvPr>
            <p:ph type="title"/>
          </p:nvPr>
        </p:nvSpPr>
        <p:spPr>
          <a:xfrm>
            <a:off x="2581975" y="992842"/>
            <a:ext cx="5769300" cy="7128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2" name="Google Shape;102;p16"/>
          <p:cNvSpPr txBox="1">
            <a:spLocks noGrp="1"/>
          </p:cNvSpPr>
          <p:nvPr>
            <p:ph type="title" idx="2" hasCustomPrompt="1"/>
          </p:nvPr>
        </p:nvSpPr>
        <p:spPr>
          <a:xfrm>
            <a:off x="971078" y="996850"/>
            <a:ext cx="1604100" cy="10920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9000">
                <a:solidFill>
                  <a:schemeClr val="l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03" name="Google Shape;103;p16"/>
          <p:cNvSpPr txBox="1">
            <a:spLocks noGrp="1"/>
          </p:cNvSpPr>
          <p:nvPr>
            <p:ph type="subTitle" idx="1"/>
          </p:nvPr>
        </p:nvSpPr>
        <p:spPr>
          <a:xfrm>
            <a:off x="2581975" y="1692767"/>
            <a:ext cx="5769300" cy="373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04" name="Google Shape;104;p16"/>
          <p:cNvSpPr>
            <a:spLocks noGrp="1"/>
          </p:cNvSpPr>
          <p:nvPr>
            <p:ph type="pic" idx="3"/>
          </p:nvPr>
        </p:nvSpPr>
        <p:spPr>
          <a:xfrm>
            <a:off x="0" y="2571750"/>
            <a:ext cx="9144000" cy="2571900"/>
          </a:xfrm>
          <a:prstGeom prst="rect">
            <a:avLst/>
          </a:prstGeom>
          <a:noFill/>
          <a:ln>
            <a:noFill/>
          </a:ln>
        </p:spPr>
      </p:sp>
      <p:sp>
        <p:nvSpPr>
          <p:cNvPr id="105" name="Google Shape;105;p16"/>
          <p:cNvSpPr txBox="1">
            <a:spLocks noGrp="1"/>
          </p:cNvSpPr>
          <p:nvPr>
            <p:ph type="subTitle" idx="4"/>
          </p:nvPr>
        </p:nvSpPr>
        <p:spPr>
          <a:xfrm>
            <a:off x="713225" y="85950"/>
            <a:ext cx="2510700" cy="361800"/>
          </a:xfrm>
          <a:prstGeom prst="rect">
            <a:avLst/>
          </a:prstGeom>
        </p:spPr>
        <p:txBody>
          <a:bodyPr spcFirstLastPara="1" wrap="square" lIns="91425" tIns="91425" rIns="91425" bIns="91425" anchor="ctr" anchorCtr="0">
            <a:noAutofit/>
          </a:bodyPr>
          <a:lstStyle>
            <a:lvl1pPr marL="0" marR="0" lvl="0" indent="0" rtl="0">
              <a:lnSpc>
                <a:spcPct val="80000"/>
              </a:lnSpc>
              <a:spcBef>
                <a:spcPts val="0"/>
              </a:spcBef>
              <a:spcAft>
                <a:spcPts val="0"/>
              </a:spcAft>
              <a:buNone/>
              <a:defRPr b="1">
                <a:latin typeface="Rufina"/>
                <a:ea typeface="Rufina"/>
                <a:cs typeface="Rufina"/>
                <a:sym typeface="Rufina"/>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cxnSp>
        <p:nvCxnSpPr>
          <p:cNvPr id="106" name="Google Shape;106;p16"/>
          <p:cNvCxnSpPr/>
          <p:nvPr/>
        </p:nvCxnSpPr>
        <p:spPr>
          <a:xfrm>
            <a:off x="8164200" y="-10550"/>
            <a:ext cx="979800" cy="978900"/>
          </a:xfrm>
          <a:prstGeom prst="straightConnector1">
            <a:avLst/>
          </a:prstGeom>
          <a:noFill/>
          <a:ln w="9525" cap="flat" cmpd="sng">
            <a:solidFill>
              <a:schemeClr val="lt2"/>
            </a:solidFill>
            <a:prstDash val="solid"/>
            <a:round/>
            <a:headEnd type="none" w="med" len="med"/>
            <a:tailEnd type="none" w="med" len="med"/>
          </a:ln>
        </p:spPr>
      </p:cxnSp>
      <p:cxnSp>
        <p:nvCxnSpPr>
          <p:cNvPr id="107" name="Google Shape;107;p16"/>
          <p:cNvCxnSpPr/>
          <p:nvPr/>
        </p:nvCxnSpPr>
        <p:spPr>
          <a:xfrm>
            <a:off x="828050" y="539500"/>
            <a:ext cx="7885500" cy="0"/>
          </a:xfrm>
          <a:prstGeom prst="straightConnector1">
            <a:avLst/>
          </a:prstGeom>
          <a:noFill/>
          <a:ln w="9525" cap="flat" cmpd="sng">
            <a:solidFill>
              <a:schemeClr val="lt2"/>
            </a:solidFill>
            <a:prstDash val="solid"/>
            <a:round/>
            <a:headEnd type="none" w="med" len="med"/>
            <a:tailEnd type="none" w="med" len="med"/>
          </a:ln>
        </p:spPr>
      </p:cxnSp>
    </p:spTree>
    <p:extLst>
      <p:ext uri="{BB962C8B-B14F-4D97-AF65-F5344CB8AC3E}">
        <p14:creationId xmlns:p14="http://schemas.microsoft.com/office/powerpoint/2010/main" val="39455254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5456275" y="2654959"/>
            <a:ext cx="2974500" cy="1289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0" name="Google Shape;110;p17"/>
          <p:cNvSpPr txBox="1">
            <a:spLocks noGrp="1"/>
          </p:cNvSpPr>
          <p:nvPr>
            <p:ph type="title" idx="2" hasCustomPrompt="1"/>
          </p:nvPr>
        </p:nvSpPr>
        <p:spPr>
          <a:xfrm>
            <a:off x="5456275" y="919025"/>
            <a:ext cx="2974500" cy="12480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lt1"/>
              </a:buClr>
              <a:buSzPts val="6000"/>
              <a:buNone/>
              <a:defRPr sz="9000">
                <a:solidFill>
                  <a:schemeClr val="l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11" name="Google Shape;111;p17"/>
          <p:cNvSpPr txBox="1">
            <a:spLocks noGrp="1"/>
          </p:cNvSpPr>
          <p:nvPr>
            <p:ph type="subTitle" idx="1"/>
          </p:nvPr>
        </p:nvSpPr>
        <p:spPr>
          <a:xfrm>
            <a:off x="5314675" y="3920113"/>
            <a:ext cx="3116100" cy="672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12" name="Google Shape;112;p17"/>
          <p:cNvSpPr txBox="1">
            <a:spLocks noGrp="1"/>
          </p:cNvSpPr>
          <p:nvPr>
            <p:ph type="subTitle" idx="3"/>
          </p:nvPr>
        </p:nvSpPr>
        <p:spPr>
          <a:xfrm>
            <a:off x="5847700" y="85950"/>
            <a:ext cx="2583000" cy="361800"/>
          </a:xfrm>
          <a:prstGeom prst="rect">
            <a:avLst/>
          </a:prstGeom>
        </p:spPr>
        <p:txBody>
          <a:bodyPr spcFirstLastPara="1" wrap="square" lIns="91425" tIns="91425" rIns="91425" bIns="91425" anchor="ctr" anchorCtr="0">
            <a:noAutofit/>
          </a:bodyPr>
          <a:lstStyle>
            <a:lvl1pPr marL="0" marR="0" lvl="0" indent="0" algn="r" rtl="0">
              <a:lnSpc>
                <a:spcPct val="80000"/>
              </a:lnSpc>
              <a:spcBef>
                <a:spcPts val="0"/>
              </a:spcBef>
              <a:spcAft>
                <a:spcPts val="0"/>
              </a:spcAft>
              <a:buNone/>
              <a:defRPr b="1">
                <a:latin typeface="Rufina"/>
                <a:ea typeface="Rufina"/>
                <a:cs typeface="Rufina"/>
                <a:sym typeface="Rufina"/>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13" name="Google Shape;113;p17"/>
          <p:cNvSpPr>
            <a:spLocks noGrp="1"/>
          </p:cNvSpPr>
          <p:nvPr>
            <p:ph type="pic" idx="4"/>
          </p:nvPr>
        </p:nvSpPr>
        <p:spPr>
          <a:xfrm>
            <a:off x="-49050" y="0"/>
            <a:ext cx="5095500" cy="5143500"/>
          </a:xfrm>
          <a:prstGeom prst="rect">
            <a:avLst/>
          </a:prstGeom>
          <a:noFill/>
          <a:ln>
            <a:noFill/>
          </a:ln>
        </p:spPr>
      </p:sp>
    </p:spTree>
    <p:extLst>
      <p:ext uri="{BB962C8B-B14F-4D97-AF65-F5344CB8AC3E}">
        <p14:creationId xmlns:p14="http://schemas.microsoft.com/office/powerpoint/2010/main" val="1735438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720000" y="59567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41" name="Google Shape;41;p6"/>
          <p:cNvCxnSpPr/>
          <p:nvPr/>
        </p:nvCxnSpPr>
        <p:spPr>
          <a:xfrm flipH="1">
            <a:off x="0" y="-10550"/>
            <a:ext cx="979800" cy="978900"/>
          </a:xfrm>
          <a:prstGeom prst="straightConnector1">
            <a:avLst/>
          </a:prstGeom>
          <a:noFill/>
          <a:ln w="9525" cap="flat" cmpd="sng">
            <a:solidFill>
              <a:schemeClr val="lt2"/>
            </a:solidFill>
            <a:prstDash val="solid"/>
            <a:round/>
            <a:headEnd type="none" w="med" len="med"/>
            <a:tailEnd type="none" w="med" len="med"/>
          </a:ln>
        </p:spPr>
      </p:cxnSp>
      <p:cxnSp>
        <p:nvCxnSpPr>
          <p:cNvPr id="42" name="Google Shape;42;p6"/>
          <p:cNvCxnSpPr/>
          <p:nvPr/>
        </p:nvCxnSpPr>
        <p:spPr>
          <a:xfrm>
            <a:off x="424125" y="544275"/>
            <a:ext cx="7905300" cy="0"/>
          </a:xfrm>
          <a:prstGeom prst="straightConnector1">
            <a:avLst/>
          </a:prstGeom>
          <a:noFill/>
          <a:ln w="9525" cap="flat" cmpd="sng">
            <a:solidFill>
              <a:schemeClr val="lt2"/>
            </a:solidFill>
            <a:prstDash val="solid"/>
            <a:round/>
            <a:headEnd type="none" w="med" len="med"/>
            <a:tailEnd type="none" w="med" len="med"/>
          </a:ln>
        </p:spPr>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14"/>
        <p:cNvGrpSpPr/>
        <p:nvPr/>
      </p:nvGrpSpPr>
      <p:grpSpPr>
        <a:xfrm>
          <a:off x="0" y="0"/>
          <a:ext cx="0" cy="0"/>
          <a:chOff x="0" y="0"/>
          <a:chExt cx="0" cy="0"/>
        </a:xfrm>
      </p:grpSpPr>
      <p:sp>
        <p:nvSpPr>
          <p:cNvPr id="115" name="Google Shape;115;p18"/>
          <p:cNvSpPr txBox="1">
            <a:spLocks noGrp="1"/>
          </p:cNvSpPr>
          <p:nvPr>
            <p:ph type="title"/>
          </p:nvPr>
        </p:nvSpPr>
        <p:spPr>
          <a:xfrm>
            <a:off x="713225" y="2784100"/>
            <a:ext cx="3769800" cy="16320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6" name="Google Shape;116;p18"/>
          <p:cNvSpPr txBox="1">
            <a:spLocks noGrp="1"/>
          </p:cNvSpPr>
          <p:nvPr>
            <p:ph type="subTitle" idx="1"/>
          </p:nvPr>
        </p:nvSpPr>
        <p:spPr>
          <a:xfrm>
            <a:off x="4483075" y="2942229"/>
            <a:ext cx="3947700" cy="147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8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17" name="Google Shape;117;p18"/>
          <p:cNvSpPr>
            <a:spLocks noGrp="1"/>
          </p:cNvSpPr>
          <p:nvPr>
            <p:ph type="pic" idx="2"/>
          </p:nvPr>
        </p:nvSpPr>
        <p:spPr>
          <a:xfrm>
            <a:off x="3388" y="-315825"/>
            <a:ext cx="9144000" cy="2760000"/>
          </a:xfrm>
          <a:prstGeom prst="rect">
            <a:avLst/>
          </a:prstGeom>
          <a:noFill/>
          <a:ln>
            <a:noFill/>
          </a:ln>
        </p:spPr>
      </p:sp>
    </p:spTree>
    <p:extLst>
      <p:ext uri="{BB962C8B-B14F-4D97-AF65-F5344CB8AC3E}">
        <p14:creationId xmlns:p14="http://schemas.microsoft.com/office/powerpoint/2010/main" val="38675114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18"/>
        <p:cNvGrpSpPr/>
        <p:nvPr/>
      </p:nvGrpSpPr>
      <p:grpSpPr>
        <a:xfrm>
          <a:off x="0" y="0"/>
          <a:ext cx="0" cy="0"/>
          <a:chOff x="0" y="0"/>
          <a:chExt cx="0" cy="0"/>
        </a:xfrm>
      </p:grpSpPr>
      <p:sp>
        <p:nvSpPr>
          <p:cNvPr id="119" name="Google Shape;119;p19"/>
          <p:cNvSpPr txBox="1">
            <a:spLocks noGrp="1"/>
          </p:cNvSpPr>
          <p:nvPr>
            <p:ph type="title"/>
          </p:nvPr>
        </p:nvSpPr>
        <p:spPr>
          <a:xfrm flipH="1">
            <a:off x="4930884" y="1285363"/>
            <a:ext cx="3233100" cy="1208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0" name="Google Shape;120;p19"/>
          <p:cNvSpPr txBox="1">
            <a:spLocks noGrp="1"/>
          </p:cNvSpPr>
          <p:nvPr>
            <p:ph type="subTitle" idx="1"/>
          </p:nvPr>
        </p:nvSpPr>
        <p:spPr>
          <a:xfrm flipH="1">
            <a:off x="4930884" y="2493738"/>
            <a:ext cx="3233100" cy="1364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cxnSp>
        <p:nvCxnSpPr>
          <p:cNvPr id="121" name="Google Shape;121;p19"/>
          <p:cNvCxnSpPr/>
          <p:nvPr/>
        </p:nvCxnSpPr>
        <p:spPr>
          <a:xfrm>
            <a:off x="0" y="4164600"/>
            <a:ext cx="979800" cy="978900"/>
          </a:xfrm>
          <a:prstGeom prst="straightConnector1">
            <a:avLst/>
          </a:prstGeom>
          <a:noFill/>
          <a:ln w="9525" cap="flat" cmpd="sng">
            <a:solidFill>
              <a:schemeClr val="lt2"/>
            </a:solidFill>
            <a:prstDash val="solid"/>
            <a:round/>
            <a:headEnd type="none" w="med" len="med"/>
            <a:tailEnd type="none" w="med" len="med"/>
          </a:ln>
        </p:spPr>
      </p:cxnSp>
      <p:cxnSp>
        <p:nvCxnSpPr>
          <p:cNvPr id="122" name="Google Shape;122;p19"/>
          <p:cNvCxnSpPr/>
          <p:nvPr/>
        </p:nvCxnSpPr>
        <p:spPr>
          <a:xfrm>
            <a:off x="8164200" y="-10550"/>
            <a:ext cx="979800" cy="978900"/>
          </a:xfrm>
          <a:prstGeom prst="straightConnector1">
            <a:avLst/>
          </a:prstGeom>
          <a:noFill/>
          <a:ln w="9525" cap="flat" cmpd="sng">
            <a:solidFill>
              <a:schemeClr val="lt2"/>
            </a:solidFill>
            <a:prstDash val="solid"/>
            <a:round/>
            <a:headEnd type="none" w="med" len="med"/>
            <a:tailEnd type="none" w="med" len="med"/>
          </a:ln>
        </p:spPr>
      </p:cxnSp>
      <p:cxnSp>
        <p:nvCxnSpPr>
          <p:cNvPr id="123" name="Google Shape;123;p19"/>
          <p:cNvCxnSpPr/>
          <p:nvPr/>
        </p:nvCxnSpPr>
        <p:spPr>
          <a:xfrm>
            <a:off x="828050" y="539500"/>
            <a:ext cx="7885500" cy="0"/>
          </a:xfrm>
          <a:prstGeom prst="straightConnector1">
            <a:avLst/>
          </a:prstGeom>
          <a:noFill/>
          <a:ln w="9525" cap="flat" cmpd="sng">
            <a:solidFill>
              <a:schemeClr val="lt2"/>
            </a:solidFill>
            <a:prstDash val="solid"/>
            <a:round/>
            <a:headEnd type="none" w="med" len="med"/>
            <a:tailEnd type="none" w="med" len="med"/>
          </a:ln>
        </p:spPr>
      </p:cxnSp>
    </p:spTree>
    <p:extLst>
      <p:ext uri="{BB962C8B-B14F-4D97-AF65-F5344CB8AC3E}">
        <p14:creationId xmlns:p14="http://schemas.microsoft.com/office/powerpoint/2010/main" val="7055010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24"/>
        <p:cNvGrpSpPr/>
        <p:nvPr/>
      </p:nvGrpSpPr>
      <p:grpSpPr>
        <a:xfrm>
          <a:off x="0" y="0"/>
          <a:ext cx="0" cy="0"/>
          <a:chOff x="0" y="0"/>
          <a:chExt cx="0" cy="0"/>
        </a:xfrm>
      </p:grpSpPr>
      <p:sp>
        <p:nvSpPr>
          <p:cNvPr id="125" name="Google Shape;125;p20"/>
          <p:cNvSpPr txBox="1">
            <a:spLocks noGrp="1"/>
          </p:cNvSpPr>
          <p:nvPr>
            <p:ph type="title"/>
          </p:nvPr>
        </p:nvSpPr>
        <p:spPr>
          <a:xfrm flipH="1">
            <a:off x="945109" y="1285363"/>
            <a:ext cx="3233100" cy="12084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6" name="Google Shape;126;p20"/>
          <p:cNvSpPr txBox="1">
            <a:spLocks noGrp="1"/>
          </p:cNvSpPr>
          <p:nvPr>
            <p:ph type="subTitle" idx="1"/>
          </p:nvPr>
        </p:nvSpPr>
        <p:spPr>
          <a:xfrm flipH="1">
            <a:off x="945109" y="2493738"/>
            <a:ext cx="3233100" cy="136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cxnSp>
        <p:nvCxnSpPr>
          <p:cNvPr id="127" name="Google Shape;127;p20"/>
          <p:cNvCxnSpPr/>
          <p:nvPr/>
        </p:nvCxnSpPr>
        <p:spPr>
          <a:xfrm flipH="1">
            <a:off x="-40438" y="-10550"/>
            <a:ext cx="1025700" cy="1025400"/>
          </a:xfrm>
          <a:prstGeom prst="straightConnector1">
            <a:avLst/>
          </a:prstGeom>
          <a:noFill/>
          <a:ln w="9525" cap="flat" cmpd="sng">
            <a:solidFill>
              <a:schemeClr val="lt2"/>
            </a:solidFill>
            <a:prstDash val="solid"/>
            <a:round/>
            <a:headEnd type="none" w="med" len="med"/>
            <a:tailEnd type="none" w="med" len="med"/>
          </a:ln>
        </p:spPr>
      </p:cxnSp>
      <p:cxnSp>
        <p:nvCxnSpPr>
          <p:cNvPr id="128" name="Google Shape;128;p20"/>
          <p:cNvCxnSpPr/>
          <p:nvPr/>
        </p:nvCxnSpPr>
        <p:spPr>
          <a:xfrm>
            <a:off x="828050" y="4604000"/>
            <a:ext cx="7885500" cy="0"/>
          </a:xfrm>
          <a:prstGeom prst="straightConnector1">
            <a:avLst/>
          </a:prstGeom>
          <a:noFill/>
          <a:ln w="9525" cap="flat" cmpd="sng">
            <a:solidFill>
              <a:schemeClr val="lt2"/>
            </a:solidFill>
            <a:prstDash val="solid"/>
            <a:round/>
            <a:headEnd type="none" w="med" len="med"/>
            <a:tailEnd type="none" w="med" len="med"/>
          </a:ln>
        </p:spPr>
      </p:cxnSp>
      <p:cxnSp>
        <p:nvCxnSpPr>
          <p:cNvPr id="129" name="Google Shape;129;p20"/>
          <p:cNvCxnSpPr/>
          <p:nvPr/>
        </p:nvCxnSpPr>
        <p:spPr>
          <a:xfrm flipH="1">
            <a:off x="8164200" y="4164600"/>
            <a:ext cx="979800" cy="978900"/>
          </a:xfrm>
          <a:prstGeom prst="straightConnector1">
            <a:avLst/>
          </a:prstGeom>
          <a:noFill/>
          <a:ln w="9525" cap="flat" cmpd="sng">
            <a:solidFill>
              <a:schemeClr val="lt2"/>
            </a:solidFill>
            <a:prstDash val="solid"/>
            <a:round/>
            <a:headEnd type="none" w="med" len="med"/>
            <a:tailEnd type="none" w="med" len="med"/>
          </a:ln>
        </p:spPr>
      </p:cxnSp>
    </p:spTree>
    <p:extLst>
      <p:ext uri="{BB962C8B-B14F-4D97-AF65-F5344CB8AC3E}">
        <p14:creationId xmlns:p14="http://schemas.microsoft.com/office/powerpoint/2010/main" val="24305597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30"/>
        <p:cNvGrpSpPr/>
        <p:nvPr/>
      </p:nvGrpSpPr>
      <p:grpSpPr>
        <a:xfrm>
          <a:off x="0" y="0"/>
          <a:ext cx="0" cy="0"/>
          <a:chOff x="0" y="0"/>
          <a:chExt cx="0" cy="0"/>
        </a:xfrm>
      </p:grpSpPr>
      <p:sp>
        <p:nvSpPr>
          <p:cNvPr id="131" name="Google Shape;131;p21"/>
          <p:cNvSpPr txBox="1">
            <a:spLocks noGrp="1"/>
          </p:cNvSpPr>
          <p:nvPr>
            <p:ph type="title"/>
          </p:nvPr>
        </p:nvSpPr>
        <p:spPr>
          <a:xfrm>
            <a:off x="720000" y="59567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2" name="Google Shape;132;p21"/>
          <p:cNvSpPr txBox="1">
            <a:spLocks noGrp="1"/>
          </p:cNvSpPr>
          <p:nvPr>
            <p:ph type="subTitle" idx="1"/>
          </p:nvPr>
        </p:nvSpPr>
        <p:spPr>
          <a:xfrm>
            <a:off x="720000" y="1806750"/>
            <a:ext cx="3556500" cy="86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33" name="Google Shape;133;p21"/>
          <p:cNvSpPr txBox="1">
            <a:spLocks noGrp="1"/>
          </p:cNvSpPr>
          <p:nvPr>
            <p:ph type="subTitle" idx="2"/>
          </p:nvPr>
        </p:nvSpPr>
        <p:spPr>
          <a:xfrm>
            <a:off x="720000" y="1559925"/>
            <a:ext cx="35565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b="1">
                <a:solidFill>
                  <a:schemeClr val="dk1"/>
                </a:solidFill>
                <a:latin typeface="Rufina"/>
                <a:ea typeface="Rufina"/>
                <a:cs typeface="Rufina"/>
                <a:sym typeface="Rufin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4" name="Google Shape;134;p21"/>
          <p:cNvSpPr txBox="1">
            <a:spLocks noGrp="1"/>
          </p:cNvSpPr>
          <p:nvPr>
            <p:ph type="subTitle" idx="3"/>
          </p:nvPr>
        </p:nvSpPr>
        <p:spPr>
          <a:xfrm>
            <a:off x="4772925" y="1806750"/>
            <a:ext cx="3556500" cy="86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35" name="Google Shape;135;p21"/>
          <p:cNvSpPr txBox="1">
            <a:spLocks noGrp="1"/>
          </p:cNvSpPr>
          <p:nvPr>
            <p:ph type="subTitle" idx="4"/>
          </p:nvPr>
        </p:nvSpPr>
        <p:spPr>
          <a:xfrm>
            <a:off x="4772925" y="1559925"/>
            <a:ext cx="35565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b="1">
                <a:solidFill>
                  <a:schemeClr val="dk1"/>
                </a:solidFill>
                <a:latin typeface="Rufina"/>
                <a:ea typeface="Rufina"/>
                <a:cs typeface="Rufina"/>
                <a:sym typeface="Rufin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6" name="Google Shape;136;p21"/>
          <p:cNvSpPr>
            <a:spLocks noGrp="1"/>
          </p:cNvSpPr>
          <p:nvPr>
            <p:ph type="pic" idx="5"/>
          </p:nvPr>
        </p:nvSpPr>
        <p:spPr>
          <a:xfrm>
            <a:off x="-27300" y="2985000"/>
            <a:ext cx="9198600" cy="2158500"/>
          </a:xfrm>
          <a:prstGeom prst="rect">
            <a:avLst/>
          </a:prstGeom>
          <a:noFill/>
          <a:ln>
            <a:noFill/>
          </a:ln>
        </p:spPr>
      </p:sp>
      <p:cxnSp>
        <p:nvCxnSpPr>
          <p:cNvPr id="137" name="Google Shape;137;p21"/>
          <p:cNvCxnSpPr/>
          <p:nvPr/>
        </p:nvCxnSpPr>
        <p:spPr>
          <a:xfrm flipH="1">
            <a:off x="-40438" y="-10550"/>
            <a:ext cx="1025700" cy="1025400"/>
          </a:xfrm>
          <a:prstGeom prst="straightConnector1">
            <a:avLst/>
          </a:prstGeom>
          <a:noFill/>
          <a:ln w="9525" cap="flat" cmpd="sng">
            <a:solidFill>
              <a:schemeClr val="lt2"/>
            </a:solidFill>
            <a:prstDash val="solid"/>
            <a:round/>
            <a:headEnd type="none" w="med" len="med"/>
            <a:tailEnd type="none" w="med" len="med"/>
          </a:ln>
        </p:spPr>
      </p:cxnSp>
      <p:cxnSp>
        <p:nvCxnSpPr>
          <p:cNvPr id="138" name="Google Shape;138;p21"/>
          <p:cNvCxnSpPr/>
          <p:nvPr/>
        </p:nvCxnSpPr>
        <p:spPr>
          <a:xfrm rot="10800000">
            <a:off x="435912" y="539500"/>
            <a:ext cx="7885500" cy="0"/>
          </a:xfrm>
          <a:prstGeom prst="straightConnector1">
            <a:avLst/>
          </a:prstGeom>
          <a:noFill/>
          <a:ln w="9525" cap="flat" cmpd="sng">
            <a:solidFill>
              <a:schemeClr val="lt2"/>
            </a:solidFill>
            <a:prstDash val="solid"/>
            <a:round/>
            <a:headEnd type="none" w="med" len="med"/>
            <a:tailEnd type="none" w="med" len="med"/>
          </a:ln>
        </p:spPr>
      </p:cxnSp>
    </p:spTree>
    <p:extLst>
      <p:ext uri="{BB962C8B-B14F-4D97-AF65-F5344CB8AC3E}">
        <p14:creationId xmlns:p14="http://schemas.microsoft.com/office/powerpoint/2010/main" val="26213673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139"/>
        <p:cNvGrpSpPr/>
        <p:nvPr/>
      </p:nvGrpSpPr>
      <p:grpSpPr>
        <a:xfrm>
          <a:off x="0" y="0"/>
          <a:ext cx="0" cy="0"/>
          <a:chOff x="0" y="0"/>
          <a:chExt cx="0" cy="0"/>
        </a:xfrm>
      </p:grpSpPr>
      <p:sp>
        <p:nvSpPr>
          <p:cNvPr id="140" name="Google Shape;140;p22"/>
          <p:cNvSpPr txBox="1">
            <a:spLocks noGrp="1"/>
          </p:cNvSpPr>
          <p:nvPr>
            <p:ph type="subTitle" idx="1"/>
          </p:nvPr>
        </p:nvSpPr>
        <p:spPr>
          <a:xfrm>
            <a:off x="4740425" y="1429650"/>
            <a:ext cx="3683400" cy="287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b="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41" name="Google Shape;141;p22"/>
          <p:cNvSpPr txBox="1">
            <a:spLocks noGrp="1"/>
          </p:cNvSpPr>
          <p:nvPr>
            <p:ph type="subTitle" idx="2"/>
          </p:nvPr>
        </p:nvSpPr>
        <p:spPr>
          <a:xfrm>
            <a:off x="720000" y="1429650"/>
            <a:ext cx="3925800" cy="287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b="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42" name="Google Shape;142;p22"/>
          <p:cNvSpPr txBox="1">
            <a:spLocks noGrp="1"/>
          </p:cNvSpPr>
          <p:nvPr>
            <p:ph type="title"/>
          </p:nvPr>
        </p:nvSpPr>
        <p:spPr>
          <a:xfrm>
            <a:off x="720000" y="59567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43" name="Google Shape;143;p22"/>
          <p:cNvCxnSpPr/>
          <p:nvPr/>
        </p:nvCxnSpPr>
        <p:spPr>
          <a:xfrm>
            <a:off x="828050" y="4604000"/>
            <a:ext cx="7885500" cy="0"/>
          </a:xfrm>
          <a:prstGeom prst="straightConnector1">
            <a:avLst/>
          </a:prstGeom>
          <a:noFill/>
          <a:ln w="9525" cap="flat" cmpd="sng">
            <a:solidFill>
              <a:schemeClr val="lt2"/>
            </a:solidFill>
            <a:prstDash val="solid"/>
            <a:round/>
            <a:headEnd type="none" w="med" len="med"/>
            <a:tailEnd type="none" w="med" len="med"/>
          </a:ln>
        </p:spPr>
      </p:cxnSp>
      <p:cxnSp>
        <p:nvCxnSpPr>
          <p:cNvPr id="144" name="Google Shape;144;p22"/>
          <p:cNvCxnSpPr/>
          <p:nvPr/>
        </p:nvCxnSpPr>
        <p:spPr>
          <a:xfrm flipH="1">
            <a:off x="8164200" y="4164600"/>
            <a:ext cx="979800" cy="978900"/>
          </a:xfrm>
          <a:prstGeom prst="straightConnector1">
            <a:avLst/>
          </a:prstGeom>
          <a:noFill/>
          <a:ln w="9525" cap="flat" cmpd="sng">
            <a:solidFill>
              <a:schemeClr val="lt2"/>
            </a:solidFill>
            <a:prstDash val="solid"/>
            <a:round/>
            <a:headEnd type="none" w="med" len="med"/>
            <a:tailEnd type="none" w="med" len="med"/>
          </a:ln>
        </p:spPr>
      </p:cxnSp>
      <p:cxnSp>
        <p:nvCxnSpPr>
          <p:cNvPr id="145" name="Google Shape;145;p22"/>
          <p:cNvCxnSpPr/>
          <p:nvPr/>
        </p:nvCxnSpPr>
        <p:spPr>
          <a:xfrm flipH="1">
            <a:off x="0" y="-10550"/>
            <a:ext cx="979800" cy="978900"/>
          </a:xfrm>
          <a:prstGeom prst="straightConnector1">
            <a:avLst/>
          </a:prstGeom>
          <a:noFill/>
          <a:ln w="9525" cap="flat" cmpd="sng">
            <a:solidFill>
              <a:schemeClr val="lt2"/>
            </a:solidFill>
            <a:prstDash val="solid"/>
            <a:round/>
            <a:headEnd type="none" w="med" len="med"/>
            <a:tailEnd type="none" w="med" len="med"/>
          </a:ln>
        </p:spPr>
      </p:cxnSp>
    </p:spTree>
    <p:extLst>
      <p:ext uri="{BB962C8B-B14F-4D97-AF65-F5344CB8AC3E}">
        <p14:creationId xmlns:p14="http://schemas.microsoft.com/office/powerpoint/2010/main" val="35099478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46"/>
        <p:cNvGrpSpPr/>
        <p:nvPr/>
      </p:nvGrpSpPr>
      <p:grpSpPr>
        <a:xfrm>
          <a:off x="0" y="0"/>
          <a:ext cx="0" cy="0"/>
          <a:chOff x="0" y="0"/>
          <a:chExt cx="0" cy="0"/>
        </a:xfrm>
      </p:grpSpPr>
      <p:sp>
        <p:nvSpPr>
          <p:cNvPr id="147" name="Google Shape;147;p23"/>
          <p:cNvSpPr txBox="1">
            <a:spLocks noGrp="1"/>
          </p:cNvSpPr>
          <p:nvPr>
            <p:ph type="title"/>
          </p:nvPr>
        </p:nvSpPr>
        <p:spPr>
          <a:xfrm>
            <a:off x="720000" y="59567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8" name="Google Shape;148;p23"/>
          <p:cNvSpPr txBox="1">
            <a:spLocks noGrp="1"/>
          </p:cNvSpPr>
          <p:nvPr>
            <p:ph type="subTitle" idx="1"/>
          </p:nvPr>
        </p:nvSpPr>
        <p:spPr>
          <a:xfrm>
            <a:off x="1390842" y="1670581"/>
            <a:ext cx="5133000" cy="646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49" name="Google Shape;149;p23"/>
          <p:cNvSpPr txBox="1">
            <a:spLocks noGrp="1"/>
          </p:cNvSpPr>
          <p:nvPr>
            <p:ph type="subTitle" idx="2"/>
          </p:nvPr>
        </p:nvSpPr>
        <p:spPr>
          <a:xfrm>
            <a:off x="1390842" y="1423756"/>
            <a:ext cx="51330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b="1">
                <a:solidFill>
                  <a:schemeClr val="dk1"/>
                </a:solidFill>
                <a:latin typeface="Rufina"/>
                <a:ea typeface="Rufina"/>
                <a:cs typeface="Rufina"/>
                <a:sym typeface="Rufin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0" name="Google Shape;150;p23"/>
          <p:cNvSpPr txBox="1">
            <a:spLocks noGrp="1"/>
          </p:cNvSpPr>
          <p:nvPr>
            <p:ph type="subTitle" idx="3"/>
          </p:nvPr>
        </p:nvSpPr>
        <p:spPr>
          <a:xfrm>
            <a:off x="1384067" y="2721756"/>
            <a:ext cx="5133000" cy="646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51" name="Google Shape;151;p23"/>
          <p:cNvSpPr txBox="1">
            <a:spLocks noGrp="1"/>
          </p:cNvSpPr>
          <p:nvPr>
            <p:ph type="subTitle" idx="4"/>
          </p:nvPr>
        </p:nvSpPr>
        <p:spPr>
          <a:xfrm>
            <a:off x="1384067" y="2474931"/>
            <a:ext cx="51330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b="1">
                <a:solidFill>
                  <a:schemeClr val="dk1"/>
                </a:solidFill>
                <a:latin typeface="Rufina"/>
                <a:ea typeface="Rufina"/>
                <a:cs typeface="Rufina"/>
                <a:sym typeface="Rufin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2" name="Google Shape;152;p23"/>
          <p:cNvSpPr txBox="1">
            <a:spLocks noGrp="1"/>
          </p:cNvSpPr>
          <p:nvPr>
            <p:ph type="subTitle" idx="5"/>
          </p:nvPr>
        </p:nvSpPr>
        <p:spPr>
          <a:xfrm>
            <a:off x="1390842" y="3772931"/>
            <a:ext cx="5133000" cy="646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53" name="Google Shape;153;p23"/>
          <p:cNvSpPr txBox="1">
            <a:spLocks noGrp="1"/>
          </p:cNvSpPr>
          <p:nvPr>
            <p:ph type="subTitle" idx="6"/>
          </p:nvPr>
        </p:nvSpPr>
        <p:spPr>
          <a:xfrm>
            <a:off x="1390842" y="3526106"/>
            <a:ext cx="51330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b="1">
                <a:solidFill>
                  <a:schemeClr val="dk1"/>
                </a:solidFill>
                <a:latin typeface="Rufina"/>
                <a:ea typeface="Rufina"/>
                <a:cs typeface="Rufina"/>
                <a:sym typeface="Rufin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cxnSp>
        <p:nvCxnSpPr>
          <p:cNvPr id="154" name="Google Shape;154;p23"/>
          <p:cNvCxnSpPr/>
          <p:nvPr/>
        </p:nvCxnSpPr>
        <p:spPr>
          <a:xfrm>
            <a:off x="8164200" y="-10550"/>
            <a:ext cx="979800" cy="978900"/>
          </a:xfrm>
          <a:prstGeom prst="straightConnector1">
            <a:avLst/>
          </a:prstGeom>
          <a:noFill/>
          <a:ln w="9525" cap="flat" cmpd="sng">
            <a:solidFill>
              <a:schemeClr val="lt2"/>
            </a:solidFill>
            <a:prstDash val="solid"/>
            <a:round/>
            <a:headEnd type="none" w="med" len="med"/>
            <a:tailEnd type="none" w="med" len="med"/>
          </a:ln>
        </p:spPr>
      </p:cxnSp>
      <p:cxnSp>
        <p:nvCxnSpPr>
          <p:cNvPr id="155" name="Google Shape;155;p23"/>
          <p:cNvCxnSpPr/>
          <p:nvPr/>
        </p:nvCxnSpPr>
        <p:spPr>
          <a:xfrm>
            <a:off x="0" y="4164600"/>
            <a:ext cx="979800" cy="978900"/>
          </a:xfrm>
          <a:prstGeom prst="straightConnector1">
            <a:avLst/>
          </a:prstGeom>
          <a:noFill/>
          <a:ln w="9525" cap="flat" cmpd="sng">
            <a:solidFill>
              <a:schemeClr val="lt2"/>
            </a:solidFill>
            <a:prstDash val="solid"/>
            <a:round/>
            <a:headEnd type="none" w="med" len="med"/>
            <a:tailEnd type="none" w="med" len="med"/>
          </a:ln>
        </p:spPr>
      </p:cxnSp>
      <p:cxnSp>
        <p:nvCxnSpPr>
          <p:cNvPr id="156" name="Google Shape;156;p23"/>
          <p:cNvCxnSpPr/>
          <p:nvPr/>
        </p:nvCxnSpPr>
        <p:spPr>
          <a:xfrm rot="10800000">
            <a:off x="430650" y="4604000"/>
            <a:ext cx="7899600" cy="0"/>
          </a:xfrm>
          <a:prstGeom prst="straightConnector1">
            <a:avLst/>
          </a:prstGeom>
          <a:noFill/>
          <a:ln w="9525" cap="flat" cmpd="sng">
            <a:solidFill>
              <a:schemeClr val="lt2"/>
            </a:solidFill>
            <a:prstDash val="solid"/>
            <a:round/>
            <a:headEnd type="none" w="med" len="med"/>
            <a:tailEnd type="none" w="med" len="med"/>
          </a:ln>
        </p:spPr>
      </p:cxnSp>
    </p:spTree>
    <p:extLst>
      <p:ext uri="{BB962C8B-B14F-4D97-AF65-F5344CB8AC3E}">
        <p14:creationId xmlns:p14="http://schemas.microsoft.com/office/powerpoint/2010/main" val="2855268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57"/>
        <p:cNvGrpSpPr/>
        <p:nvPr/>
      </p:nvGrpSpPr>
      <p:grpSpPr>
        <a:xfrm>
          <a:off x="0" y="0"/>
          <a:ext cx="0" cy="0"/>
          <a:chOff x="0" y="0"/>
          <a:chExt cx="0" cy="0"/>
        </a:xfrm>
      </p:grpSpPr>
      <p:sp>
        <p:nvSpPr>
          <p:cNvPr id="158" name="Google Shape;158;p24"/>
          <p:cNvSpPr txBox="1">
            <a:spLocks noGrp="1"/>
          </p:cNvSpPr>
          <p:nvPr>
            <p:ph type="title"/>
          </p:nvPr>
        </p:nvSpPr>
        <p:spPr>
          <a:xfrm>
            <a:off x="720000" y="59567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9" name="Google Shape;159;p24"/>
          <p:cNvSpPr txBox="1">
            <a:spLocks noGrp="1"/>
          </p:cNvSpPr>
          <p:nvPr>
            <p:ph type="subTitle" idx="1"/>
          </p:nvPr>
        </p:nvSpPr>
        <p:spPr>
          <a:xfrm>
            <a:off x="713225" y="2610663"/>
            <a:ext cx="1860000" cy="90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0" name="Google Shape;160;p24"/>
          <p:cNvSpPr txBox="1">
            <a:spLocks noGrp="1"/>
          </p:cNvSpPr>
          <p:nvPr>
            <p:ph type="subTitle" idx="2"/>
          </p:nvPr>
        </p:nvSpPr>
        <p:spPr>
          <a:xfrm>
            <a:off x="713225" y="2363838"/>
            <a:ext cx="18600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b="1">
                <a:solidFill>
                  <a:schemeClr val="dk1"/>
                </a:solidFill>
                <a:latin typeface="Rufina"/>
                <a:ea typeface="Rufina"/>
                <a:cs typeface="Rufina"/>
                <a:sym typeface="Rufin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61" name="Google Shape;161;p24"/>
          <p:cNvSpPr txBox="1">
            <a:spLocks noGrp="1"/>
          </p:cNvSpPr>
          <p:nvPr>
            <p:ph type="subTitle" idx="3"/>
          </p:nvPr>
        </p:nvSpPr>
        <p:spPr>
          <a:xfrm>
            <a:off x="6570775" y="2843203"/>
            <a:ext cx="1860000" cy="90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2" name="Google Shape;162;p24"/>
          <p:cNvSpPr txBox="1">
            <a:spLocks noGrp="1"/>
          </p:cNvSpPr>
          <p:nvPr>
            <p:ph type="subTitle" idx="4"/>
          </p:nvPr>
        </p:nvSpPr>
        <p:spPr>
          <a:xfrm>
            <a:off x="6570768" y="2596378"/>
            <a:ext cx="18600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b="1">
                <a:solidFill>
                  <a:schemeClr val="dk1"/>
                </a:solidFill>
                <a:latin typeface="Rufina"/>
                <a:ea typeface="Rufina"/>
                <a:cs typeface="Rufina"/>
                <a:sym typeface="Rufin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63" name="Google Shape;163;p24"/>
          <p:cNvSpPr txBox="1">
            <a:spLocks noGrp="1"/>
          </p:cNvSpPr>
          <p:nvPr>
            <p:ph type="subTitle" idx="5"/>
          </p:nvPr>
        </p:nvSpPr>
        <p:spPr>
          <a:xfrm>
            <a:off x="2665742" y="2843203"/>
            <a:ext cx="1860000" cy="90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4" name="Google Shape;164;p24"/>
          <p:cNvSpPr txBox="1">
            <a:spLocks noGrp="1"/>
          </p:cNvSpPr>
          <p:nvPr>
            <p:ph type="subTitle" idx="6"/>
          </p:nvPr>
        </p:nvSpPr>
        <p:spPr>
          <a:xfrm>
            <a:off x="2665739" y="2596378"/>
            <a:ext cx="18600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b="1">
                <a:solidFill>
                  <a:schemeClr val="dk1"/>
                </a:solidFill>
                <a:latin typeface="Rufina"/>
                <a:ea typeface="Rufina"/>
                <a:cs typeface="Rufina"/>
                <a:sym typeface="Rufin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65" name="Google Shape;165;p24"/>
          <p:cNvSpPr txBox="1">
            <a:spLocks noGrp="1"/>
          </p:cNvSpPr>
          <p:nvPr>
            <p:ph type="subTitle" idx="7"/>
          </p:nvPr>
        </p:nvSpPr>
        <p:spPr>
          <a:xfrm>
            <a:off x="4618258" y="2610663"/>
            <a:ext cx="1860000" cy="90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6" name="Google Shape;166;p24"/>
          <p:cNvSpPr txBox="1">
            <a:spLocks noGrp="1"/>
          </p:cNvSpPr>
          <p:nvPr>
            <p:ph type="subTitle" idx="8"/>
          </p:nvPr>
        </p:nvSpPr>
        <p:spPr>
          <a:xfrm>
            <a:off x="4618254" y="2363838"/>
            <a:ext cx="18600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b="1">
                <a:solidFill>
                  <a:schemeClr val="dk1"/>
                </a:solidFill>
                <a:latin typeface="Rufina"/>
                <a:ea typeface="Rufina"/>
                <a:cs typeface="Rufina"/>
                <a:sym typeface="Rufin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cxnSp>
        <p:nvCxnSpPr>
          <p:cNvPr id="167" name="Google Shape;167;p24"/>
          <p:cNvCxnSpPr/>
          <p:nvPr/>
        </p:nvCxnSpPr>
        <p:spPr>
          <a:xfrm>
            <a:off x="0" y="4164600"/>
            <a:ext cx="979800" cy="978900"/>
          </a:xfrm>
          <a:prstGeom prst="straightConnector1">
            <a:avLst/>
          </a:prstGeom>
          <a:noFill/>
          <a:ln w="9525" cap="flat" cmpd="sng">
            <a:solidFill>
              <a:schemeClr val="lt2"/>
            </a:solidFill>
            <a:prstDash val="solid"/>
            <a:round/>
            <a:headEnd type="none" w="med" len="med"/>
            <a:tailEnd type="none" w="med" len="med"/>
          </a:ln>
        </p:spPr>
      </p:cxnSp>
      <p:cxnSp>
        <p:nvCxnSpPr>
          <p:cNvPr id="168" name="Google Shape;168;p24"/>
          <p:cNvCxnSpPr/>
          <p:nvPr/>
        </p:nvCxnSpPr>
        <p:spPr>
          <a:xfrm rot="10800000">
            <a:off x="429750" y="4604000"/>
            <a:ext cx="7902900" cy="0"/>
          </a:xfrm>
          <a:prstGeom prst="straightConnector1">
            <a:avLst/>
          </a:prstGeom>
          <a:noFill/>
          <a:ln w="9525" cap="flat" cmpd="sng">
            <a:solidFill>
              <a:schemeClr val="lt2"/>
            </a:solidFill>
            <a:prstDash val="solid"/>
            <a:round/>
            <a:headEnd type="none" w="med" len="med"/>
            <a:tailEnd type="none" w="med" len="med"/>
          </a:ln>
        </p:spPr>
      </p:cxnSp>
      <p:cxnSp>
        <p:nvCxnSpPr>
          <p:cNvPr id="169" name="Google Shape;169;p24"/>
          <p:cNvCxnSpPr/>
          <p:nvPr/>
        </p:nvCxnSpPr>
        <p:spPr>
          <a:xfrm>
            <a:off x="8164200" y="-10550"/>
            <a:ext cx="979800" cy="978900"/>
          </a:xfrm>
          <a:prstGeom prst="straightConnector1">
            <a:avLst/>
          </a:prstGeom>
          <a:noFill/>
          <a:ln w="9525" cap="flat" cmpd="sng">
            <a:solidFill>
              <a:schemeClr val="lt2"/>
            </a:solidFill>
            <a:prstDash val="solid"/>
            <a:round/>
            <a:headEnd type="none" w="med" len="med"/>
            <a:tailEnd type="none" w="med" len="med"/>
          </a:ln>
        </p:spPr>
      </p:cxnSp>
    </p:spTree>
    <p:extLst>
      <p:ext uri="{BB962C8B-B14F-4D97-AF65-F5344CB8AC3E}">
        <p14:creationId xmlns:p14="http://schemas.microsoft.com/office/powerpoint/2010/main" val="7407365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170"/>
        <p:cNvGrpSpPr/>
        <p:nvPr/>
      </p:nvGrpSpPr>
      <p:grpSpPr>
        <a:xfrm>
          <a:off x="0" y="0"/>
          <a:ext cx="0" cy="0"/>
          <a:chOff x="0" y="0"/>
          <a:chExt cx="0" cy="0"/>
        </a:xfrm>
      </p:grpSpPr>
      <p:sp>
        <p:nvSpPr>
          <p:cNvPr id="171" name="Google Shape;171;p25"/>
          <p:cNvSpPr txBox="1">
            <a:spLocks noGrp="1"/>
          </p:cNvSpPr>
          <p:nvPr>
            <p:ph type="title"/>
          </p:nvPr>
        </p:nvSpPr>
        <p:spPr>
          <a:xfrm>
            <a:off x="720000" y="59567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2" name="Google Shape;172;p25"/>
          <p:cNvSpPr txBox="1">
            <a:spLocks noGrp="1"/>
          </p:cNvSpPr>
          <p:nvPr>
            <p:ph type="subTitle" idx="1"/>
          </p:nvPr>
        </p:nvSpPr>
        <p:spPr>
          <a:xfrm>
            <a:off x="1316297" y="1995750"/>
            <a:ext cx="2938800" cy="78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73" name="Google Shape;173;p25"/>
          <p:cNvSpPr txBox="1">
            <a:spLocks noGrp="1"/>
          </p:cNvSpPr>
          <p:nvPr>
            <p:ph type="subTitle" idx="2"/>
          </p:nvPr>
        </p:nvSpPr>
        <p:spPr>
          <a:xfrm>
            <a:off x="1316297" y="1748925"/>
            <a:ext cx="29388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b="1">
                <a:solidFill>
                  <a:schemeClr val="dk1"/>
                </a:solidFill>
                <a:latin typeface="Rufina"/>
                <a:ea typeface="Rufina"/>
                <a:cs typeface="Rufina"/>
                <a:sym typeface="Rufin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4" name="Google Shape;174;p25"/>
          <p:cNvSpPr txBox="1">
            <a:spLocks noGrp="1"/>
          </p:cNvSpPr>
          <p:nvPr>
            <p:ph type="subTitle" idx="3"/>
          </p:nvPr>
        </p:nvSpPr>
        <p:spPr>
          <a:xfrm>
            <a:off x="5485200" y="1995750"/>
            <a:ext cx="2938800" cy="78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75" name="Google Shape;175;p25"/>
          <p:cNvSpPr txBox="1">
            <a:spLocks noGrp="1"/>
          </p:cNvSpPr>
          <p:nvPr>
            <p:ph type="subTitle" idx="4"/>
          </p:nvPr>
        </p:nvSpPr>
        <p:spPr>
          <a:xfrm>
            <a:off x="5485200" y="1748925"/>
            <a:ext cx="29388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b="1">
                <a:solidFill>
                  <a:schemeClr val="dk1"/>
                </a:solidFill>
                <a:latin typeface="Rufina"/>
                <a:ea typeface="Rufina"/>
                <a:cs typeface="Rufina"/>
                <a:sym typeface="Rufin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6" name="Google Shape;176;p25"/>
          <p:cNvSpPr txBox="1">
            <a:spLocks noGrp="1"/>
          </p:cNvSpPr>
          <p:nvPr>
            <p:ph type="subTitle" idx="5"/>
          </p:nvPr>
        </p:nvSpPr>
        <p:spPr>
          <a:xfrm>
            <a:off x="1316297" y="3553750"/>
            <a:ext cx="2938800" cy="78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77" name="Google Shape;177;p25"/>
          <p:cNvSpPr txBox="1">
            <a:spLocks noGrp="1"/>
          </p:cNvSpPr>
          <p:nvPr>
            <p:ph type="subTitle" idx="6"/>
          </p:nvPr>
        </p:nvSpPr>
        <p:spPr>
          <a:xfrm>
            <a:off x="1316297" y="3306925"/>
            <a:ext cx="29388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b="1">
                <a:solidFill>
                  <a:schemeClr val="dk1"/>
                </a:solidFill>
                <a:latin typeface="Rufina"/>
                <a:ea typeface="Rufina"/>
                <a:cs typeface="Rufina"/>
                <a:sym typeface="Rufin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8" name="Google Shape;178;p25"/>
          <p:cNvSpPr txBox="1">
            <a:spLocks noGrp="1"/>
          </p:cNvSpPr>
          <p:nvPr>
            <p:ph type="subTitle" idx="7"/>
          </p:nvPr>
        </p:nvSpPr>
        <p:spPr>
          <a:xfrm>
            <a:off x="5485200" y="3553750"/>
            <a:ext cx="2938800" cy="78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79" name="Google Shape;179;p25"/>
          <p:cNvSpPr txBox="1">
            <a:spLocks noGrp="1"/>
          </p:cNvSpPr>
          <p:nvPr>
            <p:ph type="subTitle" idx="8"/>
          </p:nvPr>
        </p:nvSpPr>
        <p:spPr>
          <a:xfrm>
            <a:off x="5485200" y="3306925"/>
            <a:ext cx="29388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b="1">
                <a:solidFill>
                  <a:schemeClr val="dk1"/>
                </a:solidFill>
                <a:latin typeface="Rufina"/>
                <a:ea typeface="Rufina"/>
                <a:cs typeface="Rufina"/>
                <a:sym typeface="Rufin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cxnSp>
        <p:nvCxnSpPr>
          <p:cNvPr id="180" name="Google Shape;180;p25"/>
          <p:cNvCxnSpPr/>
          <p:nvPr/>
        </p:nvCxnSpPr>
        <p:spPr>
          <a:xfrm>
            <a:off x="8164200" y="-10550"/>
            <a:ext cx="979800" cy="978900"/>
          </a:xfrm>
          <a:prstGeom prst="straightConnector1">
            <a:avLst/>
          </a:prstGeom>
          <a:noFill/>
          <a:ln w="9525" cap="flat" cmpd="sng">
            <a:solidFill>
              <a:schemeClr val="lt2"/>
            </a:solidFill>
            <a:prstDash val="solid"/>
            <a:round/>
            <a:headEnd type="none" w="med" len="med"/>
            <a:tailEnd type="none" w="med" len="med"/>
          </a:ln>
        </p:spPr>
      </p:cxnSp>
      <p:cxnSp>
        <p:nvCxnSpPr>
          <p:cNvPr id="181" name="Google Shape;181;p25"/>
          <p:cNvCxnSpPr/>
          <p:nvPr/>
        </p:nvCxnSpPr>
        <p:spPr>
          <a:xfrm>
            <a:off x="828050" y="539500"/>
            <a:ext cx="7885500" cy="0"/>
          </a:xfrm>
          <a:prstGeom prst="straightConnector1">
            <a:avLst/>
          </a:prstGeom>
          <a:noFill/>
          <a:ln w="9525" cap="flat" cmpd="sng">
            <a:solidFill>
              <a:schemeClr val="lt2"/>
            </a:solidFill>
            <a:prstDash val="solid"/>
            <a:round/>
            <a:headEnd type="none" w="med" len="med"/>
            <a:tailEnd type="none" w="med" len="med"/>
          </a:ln>
        </p:spPr>
      </p:cxnSp>
      <p:cxnSp>
        <p:nvCxnSpPr>
          <p:cNvPr id="182" name="Google Shape;182;p25"/>
          <p:cNvCxnSpPr/>
          <p:nvPr/>
        </p:nvCxnSpPr>
        <p:spPr>
          <a:xfrm>
            <a:off x="0" y="4164600"/>
            <a:ext cx="979800" cy="978900"/>
          </a:xfrm>
          <a:prstGeom prst="straightConnector1">
            <a:avLst/>
          </a:prstGeom>
          <a:noFill/>
          <a:ln w="9525" cap="flat" cmpd="sng">
            <a:solidFill>
              <a:schemeClr val="lt2"/>
            </a:solidFill>
            <a:prstDash val="solid"/>
            <a:round/>
            <a:headEnd type="none" w="med" len="med"/>
            <a:tailEnd type="none" w="med" len="med"/>
          </a:ln>
        </p:spPr>
      </p:cxnSp>
    </p:spTree>
    <p:extLst>
      <p:ext uri="{BB962C8B-B14F-4D97-AF65-F5344CB8AC3E}">
        <p14:creationId xmlns:p14="http://schemas.microsoft.com/office/powerpoint/2010/main" val="29166475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five columns">
  <p:cSld name="Title and five columns">
    <p:spTree>
      <p:nvGrpSpPr>
        <p:cNvPr id="1" name="Shape 183"/>
        <p:cNvGrpSpPr/>
        <p:nvPr/>
      </p:nvGrpSpPr>
      <p:grpSpPr>
        <a:xfrm>
          <a:off x="0" y="0"/>
          <a:ext cx="0" cy="0"/>
          <a:chOff x="0" y="0"/>
          <a:chExt cx="0" cy="0"/>
        </a:xfrm>
      </p:grpSpPr>
      <p:sp>
        <p:nvSpPr>
          <p:cNvPr id="184" name="Google Shape;184;p26"/>
          <p:cNvSpPr txBox="1">
            <a:spLocks noGrp="1"/>
          </p:cNvSpPr>
          <p:nvPr>
            <p:ph type="title"/>
          </p:nvPr>
        </p:nvSpPr>
        <p:spPr>
          <a:xfrm>
            <a:off x="720000" y="59567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5" name="Google Shape;185;p26"/>
          <p:cNvSpPr txBox="1">
            <a:spLocks noGrp="1"/>
          </p:cNvSpPr>
          <p:nvPr>
            <p:ph type="subTitle" idx="1"/>
          </p:nvPr>
        </p:nvSpPr>
        <p:spPr>
          <a:xfrm>
            <a:off x="720000" y="2298825"/>
            <a:ext cx="2499300" cy="63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86" name="Google Shape;186;p26"/>
          <p:cNvSpPr txBox="1">
            <a:spLocks noGrp="1"/>
          </p:cNvSpPr>
          <p:nvPr>
            <p:ph type="subTitle" idx="2"/>
          </p:nvPr>
        </p:nvSpPr>
        <p:spPr>
          <a:xfrm>
            <a:off x="720000" y="2052000"/>
            <a:ext cx="24993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500" b="1">
                <a:solidFill>
                  <a:schemeClr val="dk1"/>
                </a:solidFill>
                <a:latin typeface="Rufina"/>
                <a:ea typeface="Rufina"/>
                <a:cs typeface="Rufina"/>
                <a:sym typeface="Rufin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87" name="Google Shape;187;p26"/>
          <p:cNvSpPr txBox="1">
            <a:spLocks noGrp="1"/>
          </p:cNvSpPr>
          <p:nvPr>
            <p:ph type="subTitle" idx="3"/>
          </p:nvPr>
        </p:nvSpPr>
        <p:spPr>
          <a:xfrm>
            <a:off x="3322350" y="2298825"/>
            <a:ext cx="2499300" cy="63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88" name="Google Shape;188;p26"/>
          <p:cNvSpPr txBox="1">
            <a:spLocks noGrp="1"/>
          </p:cNvSpPr>
          <p:nvPr>
            <p:ph type="subTitle" idx="4"/>
          </p:nvPr>
        </p:nvSpPr>
        <p:spPr>
          <a:xfrm>
            <a:off x="3322350" y="2052000"/>
            <a:ext cx="24993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500" b="1">
                <a:solidFill>
                  <a:schemeClr val="dk1"/>
                </a:solidFill>
                <a:latin typeface="Rufina"/>
                <a:ea typeface="Rufina"/>
                <a:cs typeface="Rufina"/>
                <a:sym typeface="Rufin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89" name="Google Shape;189;p26"/>
          <p:cNvSpPr txBox="1">
            <a:spLocks noGrp="1"/>
          </p:cNvSpPr>
          <p:nvPr>
            <p:ph type="subTitle" idx="5"/>
          </p:nvPr>
        </p:nvSpPr>
        <p:spPr>
          <a:xfrm>
            <a:off x="2021175" y="3929800"/>
            <a:ext cx="2499300" cy="63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90" name="Google Shape;190;p26"/>
          <p:cNvSpPr txBox="1">
            <a:spLocks noGrp="1"/>
          </p:cNvSpPr>
          <p:nvPr>
            <p:ph type="subTitle" idx="6"/>
          </p:nvPr>
        </p:nvSpPr>
        <p:spPr>
          <a:xfrm>
            <a:off x="2021175" y="3682975"/>
            <a:ext cx="24993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500" b="1">
                <a:solidFill>
                  <a:schemeClr val="dk1"/>
                </a:solidFill>
                <a:latin typeface="Rufina"/>
                <a:ea typeface="Rufina"/>
                <a:cs typeface="Rufina"/>
                <a:sym typeface="Rufin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91" name="Google Shape;191;p26"/>
          <p:cNvSpPr txBox="1">
            <a:spLocks noGrp="1"/>
          </p:cNvSpPr>
          <p:nvPr>
            <p:ph type="subTitle" idx="7"/>
          </p:nvPr>
        </p:nvSpPr>
        <p:spPr>
          <a:xfrm>
            <a:off x="4623525" y="3929800"/>
            <a:ext cx="2499300" cy="63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92" name="Google Shape;192;p26"/>
          <p:cNvSpPr txBox="1">
            <a:spLocks noGrp="1"/>
          </p:cNvSpPr>
          <p:nvPr>
            <p:ph type="subTitle" idx="8"/>
          </p:nvPr>
        </p:nvSpPr>
        <p:spPr>
          <a:xfrm>
            <a:off x="4623525" y="3682975"/>
            <a:ext cx="24993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500" b="1">
                <a:solidFill>
                  <a:schemeClr val="dk1"/>
                </a:solidFill>
                <a:latin typeface="Rufina"/>
                <a:ea typeface="Rufina"/>
                <a:cs typeface="Rufina"/>
                <a:sym typeface="Rufin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93" name="Google Shape;193;p26"/>
          <p:cNvSpPr txBox="1">
            <a:spLocks noGrp="1"/>
          </p:cNvSpPr>
          <p:nvPr>
            <p:ph type="subTitle" idx="9"/>
          </p:nvPr>
        </p:nvSpPr>
        <p:spPr>
          <a:xfrm>
            <a:off x="5924700" y="2298825"/>
            <a:ext cx="2499300" cy="63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94" name="Google Shape;194;p26"/>
          <p:cNvSpPr txBox="1">
            <a:spLocks noGrp="1"/>
          </p:cNvSpPr>
          <p:nvPr>
            <p:ph type="subTitle" idx="13"/>
          </p:nvPr>
        </p:nvSpPr>
        <p:spPr>
          <a:xfrm>
            <a:off x="5924700" y="2052000"/>
            <a:ext cx="24993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500" b="1">
                <a:solidFill>
                  <a:schemeClr val="dk1"/>
                </a:solidFill>
                <a:latin typeface="Rufina"/>
                <a:ea typeface="Rufina"/>
                <a:cs typeface="Rufina"/>
                <a:sym typeface="Rufin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cxnSp>
        <p:nvCxnSpPr>
          <p:cNvPr id="195" name="Google Shape;195;p26"/>
          <p:cNvCxnSpPr/>
          <p:nvPr/>
        </p:nvCxnSpPr>
        <p:spPr>
          <a:xfrm flipH="1">
            <a:off x="-40438" y="-10550"/>
            <a:ext cx="1025700" cy="1025400"/>
          </a:xfrm>
          <a:prstGeom prst="straightConnector1">
            <a:avLst/>
          </a:prstGeom>
          <a:noFill/>
          <a:ln w="9525" cap="flat" cmpd="sng">
            <a:solidFill>
              <a:schemeClr val="lt2"/>
            </a:solidFill>
            <a:prstDash val="solid"/>
            <a:round/>
            <a:headEnd type="none" w="med" len="med"/>
            <a:tailEnd type="none" w="med" len="med"/>
          </a:ln>
        </p:spPr>
      </p:cxnSp>
      <p:cxnSp>
        <p:nvCxnSpPr>
          <p:cNvPr id="196" name="Google Shape;196;p26"/>
          <p:cNvCxnSpPr/>
          <p:nvPr/>
        </p:nvCxnSpPr>
        <p:spPr>
          <a:xfrm rot="10800000">
            <a:off x="435912" y="539500"/>
            <a:ext cx="7885500" cy="0"/>
          </a:xfrm>
          <a:prstGeom prst="straightConnector1">
            <a:avLst/>
          </a:prstGeom>
          <a:noFill/>
          <a:ln w="9525" cap="flat" cmpd="sng">
            <a:solidFill>
              <a:schemeClr val="lt2"/>
            </a:solidFill>
            <a:prstDash val="solid"/>
            <a:round/>
            <a:headEnd type="none" w="med" len="med"/>
            <a:tailEnd type="none" w="med" len="med"/>
          </a:ln>
        </p:spPr>
      </p:cxnSp>
      <p:cxnSp>
        <p:nvCxnSpPr>
          <p:cNvPr id="197" name="Google Shape;197;p26"/>
          <p:cNvCxnSpPr/>
          <p:nvPr/>
        </p:nvCxnSpPr>
        <p:spPr>
          <a:xfrm flipH="1">
            <a:off x="8164200" y="4164600"/>
            <a:ext cx="979800" cy="978900"/>
          </a:xfrm>
          <a:prstGeom prst="straightConnector1">
            <a:avLst/>
          </a:prstGeom>
          <a:noFill/>
          <a:ln w="9525" cap="flat" cmpd="sng">
            <a:solidFill>
              <a:schemeClr val="lt2"/>
            </a:solidFill>
            <a:prstDash val="solid"/>
            <a:round/>
            <a:headEnd type="none" w="med" len="med"/>
            <a:tailEnd type="none" w="med" len="med"/>
          </a:ln>
        </p:spPr>
      </p:cxnSp>
    </p:spTree>
    <p:extLst>
      <p:ext uri="{BB962C8B-B14F-4D97-AF65-F5344CB8AC3E}">
        <p14:creationId xmlns:p14="http://schemas.microsoft.com/office/powerpoint/2010/main" val="42259533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98"/>
        <p:cNvGrpSpPr/>
        <p:nvPr/>
      </p:nvGrpSpPr>
      <p:grpSpPr>
        <a:xfrm>
          <a:off x="0" y="0"/>
          <a:ext cx="0" cy="0"/>
          <a:chOff x="0" y="0"/>
          <a:chExt cx="0" cy="0"/>
        </a:xfrm>
      </p:grpSpPr>
      <p:sp>
        <p:nvSpPr>
          <p:cNvPr id="199" name="Google Shape;199;p27"/>
          <p:cNvSpPr txBox="1">
            <a:spLocks noGrp="1"/>
          </p:cNvSpPr>
          <p:nvPr>
            <p:ph type="title"/>
          </p:nvPr>
        </p:nvSpPr>
        <p:spPr>
          <a:xfrm>
            <a:off x="720000" y="59567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0" name="Google Shape;200;p27"/>
          <p:cNvSpPr txBox="1">
            <a:spLocks noGrp="1"/>
          </p:cNvSpPr>
          <p:nvPr>
            <p:ph type="subTitle" idx="1"/>
          </p:nvPr>
        </p:nvSpPr>
        <p:spPr>
          <a:xfrm>
            <a:off x="1307249" y="1671800"/>
            <a:ext cx="30975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01" name="Google Shape;201;p27"/>
          <p:cNvSpPr txBox="1">
            <a:spLocks noGrp="1"/>
          </p:cNvSpPr>
          <p:nvPr>
            <p:ph type="subTitle" idx="2"/>
          </p:nvPr>
        </p:nvSpPr>
        <p:spPr>
          <a:xfrm>
            <a:off x="1307249" y="1424975"/>
            <a:ext cx="30975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b="1">
                <a:solidFill>
                  <a:schemeClr val="dk1"/>
                </a:solidFill>
                <a:latin typeface="Rufina"/>
                <a:ea typeface="Rufina"/>
                <a:cs typeface="Rufina"/>
                <a:sym typeface="Rufin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02" name="Google Shape;202;p27"/>
          <p:cNvSpPr txBox="1">
            <a:spLocks noGrp="1"/>
          </p:cNvSpPr>
          <p:nvPr>
            <p:ph type="subTitle" idx="3"/>
          </p:nvPr>
        </p:nvSpPr>
        <p:spPr>
          <a:xfrm>
            <a:off x="1307249" y="2800089"/>
            <a:ext cx="30975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03" name="Google Shape;203;p27"/>
          <p:cNvSpPr txBox="1">
            <a:spLocks noGrp="1"/>
          </p:cNvSpPr>
          <p:nvPr>
            <p:ph type="subTitle" idx="4"/>
          </p:nvPr>
        </p:nvSpPr>
        <p:spPr>
          <a:xfrm>
            <a:off x="1307249" y="2553264"/>
            <a:ext cx="30975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b="1">
                <a:solidFill>
                  <a:schemeClr val="dk1"/>
                </a:solidFill>
                <a:latin typeface="Rufina"/>
                <a:ea typeface="Rufina"/>
                <a:cs typeface="Rufina"/>
                <a:sym typeface="Rufin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04" name="Google Shape;204;p27"/>
          <p:cNvSpPr txBox="1">
            <a:spLocks noGrp="1"/>
          </p:cNvSpPr>
          <p:nvPr>
            <p:ph type="subTitle" idx="5"/>
          </p:nvPr>
        </p:nvSpPr>
        <p:spPr>
          <a:xfrm>
            <a:off x="5333275" y="1671800"/>
            <a:ext cx="30975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05" name="Google Shape;205;p27"/>
          <p:cNvSpPr txBox="1">
            <a:spLocks noGrp="1"/>
          </p:cNvSpPr>
          <p:nvPr>
            <p:ph type="subTitle" idx="6"/>
          </p:nvPr>
        </p:nvSpPr>
        <p:spPr>
          <a:xfrm>
            <a:off x="5333275" y="1424975"/>
            <a:ext cx="30975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b="1">
                <a:solidFill>
                  <a:schemeClr val="dk1"/>
                </a:solidFill>
                <a:latin typeface="Rufina"/>
                <a:ea typeface="Rufina"/>
                <a:cs typeface="Rufina"/>
                <a:sym typeface="Rufin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06" name="Google Shape;206;p27"/>
          <p:cNvSpPr txBox="1">
            <a:spLocks noGrp="1"/>
          </p:cNvSpPr>
          <p:nvPr>
            <p:ph type="subTitle" idx="7"/>
          </p:nvPr>
        </p:nvSpPr>
        <p:spPr>
          <a:xfrm>
            <a:off x="1307249" y="3928375"/>
            <a:ext cx="30975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07" name="Google Shape;207;p27"/>
          <p:cNvSpPr txBox="1">
            <a:spLocks noGrp="1"/>
          </p:cNvSpPr>
          <p:nvPr>
            <p:ph type="subTitle" idx="8"/>
          </p:nvPr>
        </p:nvSpPr>
        <p:spPr>
          <a:xfrm>
            <a:off x="1307249" y="3681540"/>
            <a:ext cx="30975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b="1">
                <a:solidFill>
                  <a:schemeClr val="dk1"/>
                </a:solidFill>
                <a:latin typeface="Rufina"/>
                <a:ea typeface="Rufina"/>
                <a:cs typeface="Rufina"/>
                <a:sym typeface="Rufin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08" name="Google Shape;208;p27"/>
          <p:cNvSpPr txBox="1">
            <a:spLocks noGrp="1"/>
          </p:cNvSpPr>
          <p:nvPr>
            <p:ph type="subTitle" idx="9"/>
          </p:nvPr>
        </p:nvSpPr>
        <p:spPr>
          <a:xfrm>
            <a:off x="5333275" y="3928375"/>
            <a:ext cx="30975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09" name="Google Shape;209;p27"/>
          <p:cNvSpPr txBox="1">
            <a:spLocks noGrp="1"/>
          </p:cNvSpPr>
          <p:nvPr>
            <p:ph type="subTitle" idx="13"/>
          </p:nvPr>
        </p:nvSpPr>
        <p:spPr>
          <a:xfrm>
            <a:off x="5333275" y="3681541"/>
            <a:ext cx="30975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b="1">
                <a:solidFill>
                  <a:schemeClr val="dk1"/>
                </a:solidFill>
                <a:latin typeface="Rufina"/>
                <a:ea typeface="Rufina"/>
                <a:cs typeface="Rufina"/>
                <a:sym typeface="Rufin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10" name="Google Shape;210;p27"/>
          <p:cNvSpPr txBox="1">
            <a:spLocks noGrp="1"/>
          </p:cNvSpPr>
          <p:nvPr>
            <p:ph type="subTitle" idx="14"/>
          </p:nvPr>
        </p:nvSpPr>
        <p:spPr>
          <a:xfrm>
            <a:off x="5333275" y="2800089"/>
            <a:ext cx="30975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11" name="Google Shape;211;p27"/>
          <p:cNvSpPr txBox="1">
            <a:spLocks noGrp="1"/>
          </p:cNvSpPr>
          <p:nvPr>
            <p:ph type="subTitle" idx="15"/>
          </p:nvPr>
        </p:nvSpPr>
        <p:spPr>
          <a:xfrm>
            <a:off x="5333275" y="2553264"/>
            <a:ext cx="30975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b="1">
                <a:solidFill>
                  <a:schemeClr val="dk1"/>
                </a:solidFill>
                <a:latin typeface="Rufina"/>
                <a:ea typeface="Rufina"/>
                <a:cs typeface="Rufina"/>
                <a:sym typeface="Rufin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cxnSp>
        <p:nvCxnSpPr>
          <p:cNvPr id="212" name="Google Shape;212;p27"/>
          <p:cNvCxnSpPr/>
          <p:nvPr/>
        </p:nvCxnSpPr>
        <p:spPr>
          <a:xfrm flipH="1">
            <a:off x="-40438" y="-10550"/>
            <a:ext cx="1025700" cy="1025400"/>
          </a:xfrm>
          <a:prstGeom prst="straightConnector1">
            <a:avLst/>
          </a:prstGeom>
          <a:noFill/>
          <a:ln w="9525" cap="flat" cmpd="sng">
            <a:solidFill>
              <a:schemeClr val="lt2"/>
            </a:solidFill>
            <a:prstDash val="solid"/>
            <a:round/>
            <a:headEnd type="none" w="med" len="med"/>
            <a:tailEnd type="none" w="med" len="med"/>
          </a:ln>
        </p:spPr>
      </p:cxnSp>
      <p:cxnSp>
        <p:nvCxnSpPr>
          <p:cNvPr id="213" name="Google Shape;213;p27"/>
          <p:cNvCxnSpPr/>
          <p:nvPr/>
        </p:nvCxnSpPr>
        <p:spPr>
          <a:xfrm rot="10800000">
            <a:off x="435912" y="539500"/>
            <a:ext cx="7885500" cy="0"/>
          </a:xfrm>
          <a:prstGeom prst="straightConnector1">
            <a:avLst/>
          </a:prstGeom>
          <a:noFill/>
          <a:ln w="9525" cap="flat" cmpd="sng">
            <a:solidFill>
              <a:schemeClr val="lt2"/>
            </a:solidFill>
            <a:prstDash val="solid"/>
            <a:round/>
            <a:headEnd type="none" w="med" len="med"/>
            <a:tailEnd type="none" w="med" len="med"/>
          </a:ln>
        </p:spPr>
      </p:cxnSp>
      <p:cxnSp>
        <p:nvCxnSpPr>
          <p:cNvPr id="214" name="Google Shape;214;p27"/>
          <p:cNvCxnSpPr/>
          <p:nvPr/>
        </p:nvCxnSpPr>
        <p:spPr>
          <a:xfrm flipH="1">
            <a:off x="8164200" y="4164600"/>
            <a:ext cx="979800" cy="978900"/>
          </a:xfrm>
          <a:prstGeom prst="straightConnector1">
            <a:avLst/>
          </a:prstGeom>
          <a:noFill/>
          <a:ln w="9525" cap="flat" cmpd="sng">
            <a:solidFill>
              <a:schemeClr val="lt2"/>
            </a:solidFill>
            <a:prstDash val="solid"/>
            <a:round/>
            <a:headEnd type="none" w="med" len="med"/>
            <a:tailEnd type="none" w="med" len="med"/>
          </a:ln>
        </p:spPr>
      </p:cxnSp>
    </p:spTree>
    <p:extLst>
      <p:ext uri="{BB962C8B-B14F-4D97-AF65-F5344CB8AC3E}">
        <p14:creationId xmlns:p14="http://schemas.microsoft.com/office/powerpoint/2010/main" val="4013181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p7"/>
          <p:cNvSpPr txBox="1">
            <a:spLocks noGrp="1"/>
          </p:cNvSpPr>
          <p:nvPr>
            <p:ph type="subTitle" idx="1"/>
          </p:nvPr>
        </p:nvSpPr>
        <p:spPr>
          <a:xfrm>
            <a:off x="720000" y="1743125"/>
            <a:ext cx="5648100" cy="223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600"/>
              <a:buFont typeface="Roboto Mono Light"/>
              <a:buChar char="●"/>
              <a:defRPr sz="1600"/>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600"/>
              <a:buFont typeface="Nunito Light"/>
              <a:buChar char="○"/>
              <a:defRPr/>
            </a:lvl5pPr>
            <a:lvl6pPr lvl="5" algn="ctr" rtl="0">
              <a:lnSpc>
                <a:spcPct val="100000"/>
              </a:lnSpc>
              <a:spcBef>
                <a:spcPts val="0"/>
              </a:spcBef>
              <a:spcAft>
                <a:spcPts val="0"/>
              </a:spcAft>
              <a:buClr>
                <a:srgbClr val="999999"/>
              </a:buClr>
              <a:buSzPts val="16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600"/>
              <a:buFont typeface="Nunito Light"/>
              <a:buChar char="■"/>
              <a:defRPr/>
            </a:lvl9pPr>
          </a:lstStyle>
          <a:p>
            <a:endParaRPr/>
          </a:p>
        </p:txBody>
      </p:sp>
      <p:sp>
        <p:nvSpPr>
          <p:cNvPr id="45" name="Google Shape;45;p7"/>
          <p:cNvSpPr txBox="1">
            <a:spLocks noGrp="1"/>
          </p:cNvSpPr>
          <p:nvPr>
            <p:ph type="title"/>
          </p:nvPr>
        </p:nvSpPr>
        <p:spPr>
          <a:xfrm>
            <a:off x="720000" y="59567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46" name="Google Shape;46;p7"/>
          <p:cNvCxnSpPr/>
          <p:nvPr/>
        </p:nvCxnSpPr>
        <p:spPr>
          <a:xfrm>
            <a:off x="8164200" y="-10550"/>
            <a:ext cx="979800" cy="978900"/>
          </a:xfrm>
          <a:prstGeom prst="straightConnector1">
            <a:avLst/>
          </a:prstGeom>
          <a:noFill/>
          <a:ln w="9525" cap="flat" cmpd="sng">
            <a:solidFill>
              <a:schemeClr val="lt2"/>
            </a:solidFill>
            <a:prstDash val="solid"/>
            <a:round/>
            <a:headEnd type="none" w="med" len="med"/>
            <a:tailEnd type="none" w="med" len="med"/>
          </a:ln>
        </p:spPr>
      </p:cxnSp>
      <p:cxnSp>
        <p:nvCxnSpPr>
          <p:cNvPr id="47" name="Google Shape;47;p7"/>
          <p:cNvCxnSpPr/>
          <p:nvPr/>
        </p:nvCxnSpPr>
        <p:spPr>
          <a:xfrm>
            <a:off x="0" y="4164600"/>
            <a:ext cx="979800" cy="978900"/>
          </a:xfrm>
          <a:prstGeom prst="straightConnector1">
            <a:avLst/>
          </a:prstGeom>
          <a:noFill/>
          <a:ln w="9525" cap="flat" cmpd="sng">
            <a:solidFill>
              <a:schemeClr val="lt2"/>
            </a:solidFill>
            <a:prstDash val="solid"/>
            <a:round/>
            <a:headEnd type="none" w="med" len="med"/>
            <a:tailEnd type="none" w="med" len="med"/>
          </a:ln>
        </p:spPr>
      </p:cxnSp>
      <p:cxnSp>
        <p:nvCxnSpPr>
          <p:cNvPr id="48" name="Google Shape;48;p7"/>
          <p:cNvCxnSpPr/>
          <p:nvPr/>
        </p:nvCxnSpPr>
        <p:spPr>
          <a:xfrm rot="10800000">
            <a:off x="430650" y="4604000"/>
            <a:ext cx="7899600" cy="0"/>
          </a:xfrm>
          <a:prstGeom prst="straightConnector1">
            <a:avLst/>
          </a:prstGeom>
          <a:noFill/>
          <a:ln w="9525" cap="flat" cmpd="sng">
            <a:solidFill>
              <a:schemeClr val="lt2"/>
            </a:solidFill>
            <a:prstDash val="solid"/>
            <a:round/>
            <a:headEnd type="none" w="med" len="med"/>
            <a:tailEnd type="none" w="med" len="med"/>
          </a:ln>
        </p:spPr>
      </p:cxn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15"/>
        <p:cNvGrpSpPr/>
        <p:nvPr/>
      </p:nvGrpSpPr>
      <p:grpSpPr>
        <a:xfrm>
          <a:off x="0" y="0"/>
          <a:ext cx="0" cy="0"/>
          <a:chOff x="0" y="0"/>
          <a:chExt cx="0" cy="0"/>
        </a:xfrm>
      </p:grpSpPr>
      <p:sp>
        <p:nvSpPr>
          <p:cNvPr id="216" name="Google Shape;216;p28"/>
          <p:cNvSpPr txBox="1">
            <a:spLocks noGrp="1"/>
          </p:cNvSpPr>
          <p:nvPr>
            <p:ph type="title" hasCustomPrompt="1"/>
          </p:nvPr>
        </p:nvSpPr>
        <p:spPr>
          <a:xfrm>
            <a:off x="742038" y="908200"/>
            <a:ext cx="3588000" cy="5586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4000">
                <a:solidFill>
                  <a:schemeClr val="l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17" name="Google Shape;217;p28"/>
          <p:cNvSpPr txBox="1">
            <a:spLocks noGrp="1"/>
          </p:cNvSpPr>
          <p:nvPr>
            <p:ph type="subTitle" idx="1"/>
          </p:nvPr>
        </p:nvSpPr>
        <p:spPr>
          <a:xfrm>
            <a:off x="742038" y="1621325"/>
            <a:ext cx="3588000" cy="55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PT Sans"/>
              <a:buNone/>
              <a:defRPr>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218" name="Google Shape;218;p28"/>
          <p:cNvSpPr txBox="1">
            <a:spLocks noGrp="1"/>
          </p:cNvSpPr>
          <p:nvPr>
            <p:ph type="title" idx="2" hasCustomPrompt="1"/>
          </p:nvPr>
        </p:nvSpPr>
        <p:spPr>
          <a:xfrm>
            <a:off x="742038" y="2860675"/>
            <a:ext cx="3588000" cy="5586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4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19" name="Google Shape;219;p28"/>
          <p:cNvSpPr txBox="1">
            <a:spLocks noGrp="1"/>
          </p:cNvSpPr>
          <p:nvPr>
            <p:ph type="subTitle" idx="3"/>
          </p:nvPr>
        </p:nvSpPr>
        <p:spPr>
          <a:xfrm>
            <a:off x="742038" y="3573800"/>
            <a:ext cx="3588000" cy="55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PT Sans"/>
              <a:buNone/>
              <a:defRPr>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220" name="Google Shape;220;p28"/>
          <p:cNvSpPr txBox="1">
            <a:spLocks noGrp="1"/>
          </p:cNvSpPr>
          <p:nvPr>
            <p:ph type="title" idx="4" hasCustomPrompt="1"/>
          </p:nvPr>
        </p:nvSpPr>
        <p:spPr>
          <a:xfrm>
            <a:off x="4813963" y="908200"/>
            <a:ext cx="3588000" cy="5586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4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21" name="Google Shape;221;p28"/>
          <p:cNvSpPr txBox="1">
            <a:spLocks noGrp="1"/>
          </p:cNvSpPr>
          <p:nvPr>
            <p:ph type="subTitle" idx="5"/>
          </p:nvPr>
        </p:nvSpPr>
        <p:spPr>
          <a:xfrm>
            <a:off x="4813963" y="1621325"/>
            <a:ext cx="3588000" cy="55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PT Sans"/>
              <a:buNone/>
              <a:defRPr>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222" name="Google Shape;222;p28"/>
          <p:cNvSpPr txBox="1">
            <a:spLocks noGrp="1"/>
          </p:cNvSpPr>
          <p:nvPr>
            <p:ph type="title" idx="6" hasCustomPrompt="1"/>
          </p:nvPr>
        </p:nvSpPr>
        <p:spPr>
          <a:xfrm>
            <a:off x="4813963" y="2860675"/>
            <a:ext cx="3588000" cy="5586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4000">
                <a:solidFill>
                  <a:schemeClr val="l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23" name="Google Shape;223;p28"/>
          <p:cNvSpPr txBox="1">
            <a:spLocks noGrp="1"/>
          </p:cNvSpPr>
          <p:nvPr>
            <p:ph type="subTitle" idx="7"/>
          </p:nvPr>
        </p:nvSpPr>
        <p:spPr>
          <a:xfrm>
            <a:off x="4813963" y="3573800"/>
            <a:ext cx="3588000" cy="55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PT Sans"/>
              <a:buNone/>
              <a:defRPr>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cxnSp>
        <p:nvCxnSpPr>
          <p:cNvPr id="224" name="Google Shape;224;p28"/>
          <p:cNvCxnSpPr/>
          <p:nvPr/>
        </p:nvCxnSpPr>
        <p:spPr>
          <a:xfrm>
            <a:off x="8164200" y="-10550"/>
            <a:ext cx="979800" cy="978900"/>
          </a:xfrm>
          <a:prstGeom prst="straightConnector1">
            <a:avLst/>
          </a:prstGeom>
          <a:noFill/>
          <a:ln w="9525" cap="flat" cmpd="sng">
            <a:solidFill>
              <a:schemeClr val="lt2"/>
            </a:solidFill>
            <a:prstDash val="solid"/>
            <a:round/>
            <a:headEnd type="none" w="med" len="med"/>
            <a:tailEnd type="none" w="med" len="med"/>
          </a:ln>
        </p:spPr>
      </p:cxnSp>
    </p:spTree>
    <p:extLst>
      <p:ext uri="{BB962C8B-B14F-4D97-AF65-F5344CB8AC3E}">
        <p14:creationId xmlns:p14="http://schemas.microsoft.com/office/powerpoint/2010/main" val="20566412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225"/>
        <p:cNvGrpSpPr/>
        <p:nvPr/>
      </p:nvGrpSpPr>
      <p:grpSpPr>
        <a:xfrm>
          <a:off x="0" y="0"/>
          <a:ext cx="0" cy="0"/>
          <a:chOff x="0" y="0"/>
          <a:chExt cx="0" cy="0"/>
        </a:xfrm>
      </p:grpSpPr>
      <p:sp>
        <p:nvSpPr>
          <p:cNvPr id="226" name="Google Shape;226;p29"/>
          <p:cNvSpPr txBox="1">
            <a:spLocks noGrp="1"/>
          </p:cNvSpPr>
          <p:nvPr>
            <p:ph type="title" hasCustomPrompt="1"/>
          </p:nvPr>
        </p:nvSpPr>
        <p:spPr>
          <a:xfrm>
            <a:off x="720000" y="1561858"/>
            <a:ext cx="1066800" cy="4989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3000">
                <a:solidFill>
                  <a:schemeClr val="l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27" name="Google Shape;227;p29"/>
          <p:cNvSpPr txBox="1">
            <a:spLocks noGrp="1"/>
          </p:cNvSpPr>
          <p:nvPr>
            <p:ph type="title" idx="2"/>
          </p:nvPr>
        </p:nvSpPr>
        <p:spPr>
          <a:xfrm>
            <a:off x="720000" y="59567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8" name="Google Shape;228;p29"/>
          <p:cNvSpPr txBox="1">
            <a:spLocks noGrp="1"/>
          </p:cNvSpPr>
          <p:nvPr>
            <p:ph type="subTitle" idx="1"/>
          </p:nvPr>
        </p:nvSpPr>
        <p:spPr>
          <a:xfrm>
            <a:off x="1677250" y="1749725"/>
            <a:ext cx="5085000" cy="33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29" name="Google Shape;229;p29"/>
          <p:cNvSpPr txBox="1">
            <a:spLocks noGrp="1"/>
          </p:cNvSpPr>
          <p:nvPr>
            <p:ph type="title" idx="3" hasCustomPrompt="1"/>
          </p:nvPr>
        </p:nvSpPr>
        <p:spPr>
          <a:xfrm>
            <a:off x="720000" y="2400983"/>
            <a:ext cx="1066800" cy="4989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3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30" name="Google Shape;230;p29"/>
          <p:cNvSpPr txBox="1">
            <a:spLocks noGrp="1"/>
          </p:cNvSpPr>
          <p:nvPr>
            <p:ph type="subTitle" idx="4"/>
          </p:nvPr>
        </p:nvSpPr>
        <p:spPr>
          <a:xfrm>
            <a:off x="1677250" y="2588850"/>
            <a:ext cx="5085000" cy="33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31" name="Google Shape;231;p29"/>
          <p:cNvSpPr txBox="1">
            <a:spLocks noGrp="1"/>
          </p:cNvSpPr>
          <p:nvPr>
            <p:ph type="title" idx="5" hasCustomPrompt="1"/>
          </p:nvPr>
        </p:nvSpPr>
        <p:spPr>
          <a:xfrm>
            <a:off x="720000" y="3240108"/>
            <a:ext cx="1066800" cy="4989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3000">
                <a:solidFill>
                  <a:schemeClr val="l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32" name="Google Shape;232;p29"/>
          <p:cNvSpPr txBox="1">
            <a:spLocks noGrp="1"/>
          </p:cNvSpPr>
          <p:nvPr>
            <p:ph type="subTitle" idx="6"/>
          </p:nvPr>
        </p:nvSpPr>
        <p:spPr>
          <a:xfrm>
            <a:off x="1677250" y="3427975"/>
            <a:ext cx="5085000" cy="33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33" name="Google Shape;233;p29"/>
          <p:cNvSpPr txBox="1">
            <a:spLocks noGrp="1"/>
          </p:cNvSpPr>
          <p:nvPr>
            <p:ph type="title" idx="7" hasCustomPrompt="1"/>
          </p:nvPr>
        </p:nvSpPr>
        <p:spPr>
          <a:xfrm>
            <a:off x="720000" y="4079233"/>
            <a:ext cx="1066800" cy="4989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3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34" name="Google Shape;234;p29"/>
          <p:cNvSpPr txBox="1">
            <a:spLocks noGrp="1"/>
          </p:cNvSpPr>
          <p:nvPr>
            <p:ph type="subTitle" idx="8"/>
          </p:nvPr>
        </p:nvSpPr>
        <p:spPr>
          <a:xfrm>
            <a:off x="1677250" y="4267100"/>
            <a:ext cx="5085000" cy="33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cxnSp>
        <p:nvCxnSpPr>
          <p:cNvPr id="235" name="Google Shape;235;p29"/>
          <p:cNvCxnSpPr/>
          <p:nvPr/>
        </p:nvCxnSpPr>
        <p:spPr>
          <a:xfrm flipH="1">
            <a:off x="-40438" y="-10550"/>
            <a:ext cx="1025700" cy="1025400"/>
          </a:xfrm>
          <a:prstGeom prst="straightConnector1">
            <a:avLst/>
          </a:prstGeom>
          <a:noFill/>
          <a:ln w="9525" cap="flat" cmpd="sng">
            <a:solidFill>
              <a:schemeClr val="lt2"/>
            </a:solidFill>
            <a:prstDash val="solid"/>
            <a:round/>
            <a:headEnd type="none" w="med" len="med"/>
            <a:tailEnd type="none" w="med" len="med"/>
          </a:ln>
        </p:spPr>
      </p:cxnSp>
      <p:cxnSp>
        <p:nvCxnSpPr>
          <p:cNvPr id="236" name="Google Shape;236;p29"/>
          <p:cNvCxnSpPr/>
          <p:nvPr/>
        </p:nvCxnSpPr>
        <p:spPr>
          <a:xfrm rot="10800000">
            <a:off x="435912" y="539500"/>
            <a:ext cx="7885500" cy="0"/>
          </a:xfrm>
          <a:prstGeom prst="straightConnector1">
            <a:avLst/>
          </a:prstGeom>
          <a:noFill/>
          <a:ln w="9525" cap="flat" cmpd="sng">
            <a:solidFill>
              <a:schemeClr val="lt2"/>
            </a:solidFill>
            <a:prstDash val="solid"/>
            <a:round/>
            <a:headEnd type="none" w="med" len="med"/>
            <a:tailEnd type="none" w="med" len="med"/>
          </a:ln>
        </p:spPr>
      </p:cxnSp>
      <p:cxnSp>
        <p:nvCxnSpPr>
          <p:cNvPr id="237" name="Google Shape;237;p29"/>
          <p:cNvCxnSpPr/>
          <p:nvPr/>
        </p:nvCxnSpPr>
        <p:spPr>
          <a:xfrm flipH="1">
            <a:off x="8164200" y="4164600"/>
            <a:ext cx="979800" cy="978900"/>
          </a:xfrm>
          <a:prstGeom prst="straightConnector1">
            <a:avLst/>
          </a:prstGeom>
          <a:noFill/>
          <a:ln w="9525" cap="flat" cmpd="sng">
            <a:solidFill>
              <a:schemeClr val="lt2"/>
            </a:solidFill>
            <a:prstDash val="solid"/>
            <a:round/>
            <a:headEnd type="none" w="med" len="med"/>
            <a:tailEnd type="none" w="med" len="med"/>
          </a:ln>
        </p:spPr>
      </p:cxnSp>
    </p:spTree>
    <p:extLst>
      <p:ext uri="{BB962C8B-B14F-4D97-AF65-F5344CB8AC3E}">
        <p14:creationId xmlns:p14="http://schemas.microsoft.com/office/powerpoint/2010/main" val="28980364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38"/>
        <p:cNvGrpSpPr/>
        <p:nvPr/>
      </p:nvGrpSpPr>
      <p:grpSpPr>
        <a:xfrm>
          <a:off x="0" y="0"/>
          <a:ext cx="0" cy="0"/>
          <a:chOff x="0" y="0"/>
          <a:chExt cx="0" cy="0"/>
        </a:xfrm>
      </p:grpSpPr>
      <p:sp>
        <p:nvSpPr>
          <p:cNvPr id="239" name="Google Shape;239;p30"/>
          <p:cNvSpPr txBox="1">
            <a:spLocks noGrp="1"/>
          </p:cNvSpPr>
          <p:nvPr>
            <p:ph type="title"/>
          </p:nvPr>
        </p:nvSpPr>
        <p:spPr>
          <a:xfrm>
            <a:off x="3830275" y="540000"/>
            <a:ext cx="4448100" cy="1058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40" name="Google Shape;240;p30"/>
          <p:cNvSpPr txBox="1">
            <a:spLocks noGrp="1"/>
          </p:cNvSpPr>
          <p:nvPr>
            <p:ph type="subTitle" idx="1"/>
          </p:nvPr>
        </p:nvSpPr>
        <p:spPr>
          <a:xfrm>
            <a:off x="3830275" y="1841450"/>
            <a:ext cx="4448100" cy="1165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41" name="Google Shape;241;p30"/>
          <p:cNvSpPr>
            <a:spLocks noGrp="1"/>
          </p:cNvSpPr>
          <p:nvPr>
            <p:ph type="pic" idx="2"/>
          </p:nvPr>
        </p:nvSpPr>
        <p:spPr>
          <a:xfrm>
            <a:off x="-13100" y="-5750"/>
            <a:ext cx="3381000" cy="5143500"/>
          </a:xfrm>
          <a:prstGeom prst="rect">
            <a:avLst/>
          </a:prstGeom>
          <a:noFill/>
          <a:ln>
            <a:noFill/>
          </a:ln>
        </p:spPr>
      </p:sp>
      <p:sp>
        <p:nvSpPr>
          <p:cNvPr id="242" name="Google Shape;242;p30"/>
          <p:cNvSpPr txBox="1"/>
          <p:nvPr/>
        </p:nvSpPr>
        <p:spPr>
          <a:xfrm>
            <a:off x="3830275" y="3564325"/>
            <a:ext cx="4600500" cy="7722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1200" b="1">
                <a:solidFill>
                  <a:schemeClr val="dk1"/>
                </a:solidFill>
                <a:latin typeface="Roboto Mono"/>
                <a:ea typeface="Roboto Mono"/>
                <a:cs typeface="Roboto Mono"/>
                <a:sym typeface="Roboto Mono"/>
              </a:rPr>
              <a:t>CREDITS:</a:t>
            </a:r>
            <a:r>
              <a:rPr lang="en" sz="1200">
                <a:solidFill>
                  <a:schemeClr val="dk1"/>
                </a:solidFill>
                <a:latin typeface="Roboto Mono"/>
                <a:ea typeface="Roboto Mono"/>
                <a:cs typeface="Roboto Mono"/>
                <a:sym typeface="Roboto Mono"/>
              </a:rPr>
              <a:t> This presentation template was created by </a:t>
            </a:r>
            <a:r>
              <a:rPr lang="en" sz="1200" b="1" u="sng">
                <a:solidFill>
                  <a:schemeClr val="dk1"/>
                </a:solidFill>
                <a:latin typeface="Roboto Mono"/>
                <a:ea typeface="Roboto Mono"/>
                <a:cs typeface="Roboto Mono"/>
                <a:sym typeface="Roboto Mono"/>
                <a:hlinkClick r:id="rId2">
                  <a:extLst>
                    <a:ext uri="{A12FA001-AC4F-418D-AE19-62706E023703}">
                      <ahyp:hlinkClr xmlns:ahyp="http://schemas.microsoft.com/office/drawing/2018/hyperlinkcolor" val="tx"/>
                    </a:ext>
                  </a:extLst>
                </a:hlinkClick>
              </a:rPr>
              <a:t>Slidesgo</a:t>
            </a:r>
            <a:r>
              <a:rPr lang="en" sz="1200">
                <a:solidFill>
                  <a:schemeClr val="dk1"/>
                </a:solidFill>
                <a:latin typeface="Roboto Mono"/>
                <a:ea typeface="Roboto Mono"/>
                <a:cs typeface="Roboto Mono"/>
                <a:sym typeface="Roboto Mono"/>
              </a:rPr>
              <a:t>, and includes icons by </a:t>
            </a:r>
            <a:r>
              <a:rPr lang="en" sz="1200" b="1" u="sng">
                <a:solidFill>
                  <a:schemeClr val="dk1"/>
                </a:solidFill>
                <a:latin typeface="Roboto Mono"/>
                <a:ea typeface="Roboto Mono"/>
                <a:cs typeface="Roboto Mono"/>
                <a:sym typeface="Roboto Mono"/>
                <a:hlinkClick r:id="rId3">
                  <a:extLst>
                    <a:ext uri="{A12FA001-AC4F-418D-AE19-62706E023703}">
                      <ahyp:hlinkClr xmlns:ahyp="http://schemas.microsoft.com/office/drawing/2018/hyperlinkcolor" val="tx"/>
                    </a:ext>
                  </a:extLst>
                </a:hlinkClick>
              </a:rPr>
              <a:t>Flaticon</a:t>
            </a:r>
            <a:r>
              <a:rPr lang="en" sz="1200">
                <a:solidFill>
                  <a:schemeClr val="dk1"/>
                </a:solidFill>
                <a:latin typeface="Roboto Mono"/>
                <a:ea typeface="Roboto Mono"/>
                <a:cs typeface="Roboto Mono"/>
                <a:sym typeface="Roboto Mono"/>
              </a:rPr>
              <a:t>, and infographics &amp; images by </a:t>
            </a:r>
            <a:r>
              <a:rPr lang="en" sz="1200" b="1" u="sng">
                <a:solidFill>
                  <a:schemeClr val="dk1"/>
                </a:solidFill>
                <a:latin typeface="Roboto Mono"/>
                <a:ea typeface="Roboto Mono"/>
                <a:cs typeface="Roboto Mono"/>
                <a:sym typeface="Roboto Mono"/>
                <a:hlinkClick r:id="rId4">
                  <a:extLst>
                    <a:ext uri="{A12FA001-AC4F-418D-AE19-62706E023703}">
                      <ahyp:hlinkClr xmlns:ahyp="http://schemas.microsoft.com/office/drawing/2018/hyperlinkcolor" val="tx"/>
                    </a:ext>
                  </a:extLst>
                </a:hlinkClick>
              </a:rPr>
              <a:t>Freepik</a:t>
            </a:r>
            <a:r>
              <a:rPr lang="en" sz="1200" u="sng">
                <a:solidFill>
                  <a:schemeClr val="dk1"/>
                </a:solidFill>
                <a:latin typeface="Roboto Mono"/>
                <a:ea typeface="Roboto Mono"/>
                <a:cs typeface="Roboto Mono"/>
                <a:sym typeface="Roboto Mono"/>
              </a:rPr>
              <a:t> </a:t>
            </a:r>
            <a:endParaRPr sz="1200" b="1" u="sng">
              <a:solidFill>
                <a:schemeClr val="dk1"/>
              </a:solidFill>
              <a:latin typeface="Roboto Mono"/>
              <a:ea typeface="Roboto Mono"/>
              <a:cs typeface="Roboto Mono"/>
              <a:sym typeface="Roboto Mono"/>
            </a:endParaRPr>
          </a:p>
        </p:txBody>
      </p:sp>
    </p:spTree>
    <p:extLst>
      <p:ext uri="{BB962C8B-B14F-4D97-AF65-F5344CB8AC3E}">
        <p14:creationId xmlns:p14="http://schemas.microsoft.com/office/powerpoint/2010/main" val="13824038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43"/>
        <p:cNvGrpSpPr/>
        <p:nvPr/>
      </p:nvGrpSpPr>
      <p:grpSpPr>
        <a:xfrm>
          <a:off x="0" y="0"/>
          <a:ext cx="0" cy="0"/>
          <a:chOff x="0" y="0"/>
          <a:chExt cx="0" cy="0"/>
        </a:xfrm>
      </p:grpSpPr>
      <p:cxnSp>
        <p:nvCxnSpPr>
          <p:cNvPr id="244" name="Google Shape;244;p31"/>
          <p:cNvCxnSpPr/>
          <p:nvPr/>
        </p:nvCxnSpPr>
        <p:spPr>
          <a:xfrm>
            <a:off x="828050" y="4604000"/>
            <a:ext cx="7885500" cy="0"/>
          </a:xfrm>
          <a:prstGeom prst="straightConnector1">
            <a:avLst/>
          </a:prstGeom>
          <a:noFill/>
          <a:ln w="9525" cap="flat" cmpd="sng">
            <a:solidFill>
              <a:schemeClr val="lt2"/>
            </a:solidFill>
            <a:prstDash val="solid"/>
            <a:round/>
            <a:headEnd type="none" w="med" len="med"/>
            <a:tailEnd type="none" w="med" len="med"/>
          </a:ln>
        </p:spPr>
      </p:cxnSp>
      <p:cxnSp>
        <p:nvCxnSpPr>
          <p:cNvPr id="245" name="Google Shape;245;p31"/>
          <p:cNvCxnSpPr/>
          <p:nvPr/>
        </p:nvCxnSpPr>
        <p:spPr>
          <a:xfrm flipH="1">
            <a:off x="8164200" y="4164600"/>
            <a:ext cx="979800" cy="978900"/>
          </a:xfrm>
          <a:prstGeom prst="straightConnector1">
            <a:avLst/>
          </a:prstGeom>
          <a:noFill/>
          <a:ln w="9525" cap="flat" cmpd="sng">
            <a:solidFill>
              <a:schemeClr val="lt2"/>
            </a:solidFill>
            <a:prstDash val="solid"/>
            <a:round/>
            <a:headEnd type="none" w="med" len="med"/>
            <a:tailEnd type="none" w="med" len="med"/>
          </a:ln>
        </p:spPr>
      </p:cxnSp>
      <p:cxnSp>
        <p:nvCxnSpPr>
          <p:cNvPr id="246" name="Google Shape;246;p31"/>
          <p:cNvCxnSpPr/>
          <p:nvPr/>
        </p:nvCxnSpPr>
        <p:spPr>
          <a:xfrm flipH="1">
            <a:off x="0" y="-10550"/>
            <a:ext cx="979800" cy="978900"/>
          </a:xfrm>
          <a:prstGeom prst="straightConnector1">
            <a:avLst/>
          </a:prstGeom>
          <a:noFill/>
          <a:ln w="9525" cap="flat" cmpd="sng">
            <a:solidFill>
              <a:schemeClr val="lt2"/>
            </a:solidFill>
            <a:prstDash val="solid"/>
            <a:round/>
            <a:headEnd type="none" w="med" len="med"/>
            <a:tailEnd type="none" w="med" len="med"/>
          </a:ln>
        </p:spPr>
      </p:cxnSp>
      <p:sp>
        <p:nvSpPr>
          <p:cNvPr id="247" name="Google Shape;247;p31"/>
          <p:cNvSpPr txBox="1"/>
          <p:nvPr/>
        </p:nvSpPr>
        <p:spPr>
          <a:xfrm>
            <a:off x="-234200" y="-246775"/>
            <a:ext cx="906600" cy="836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 sz="12000" b="1">
                <a:solidFill>
                  <a:schemeClr val="dk2"/>
                </a:solidFill>
                <a:latin typeface="Rufina"/>
                <a:ea typeface="Rufina"/>
                <a:cs typeface="Rufina"/>
                <a:sym typeface="Rufina"/>
              </a:rPr>
              <a:t>“</a:t>
            </a:r>
            <a:endParaRPr sz="12000" b="1">
              <a:solidFill>
                <a:schemeClr val="dk2"/>
              </a:solidFill>
              <a:latin typeface="Rufina"/>
              <a:ea typeface="Rufina"/>
              <a:cs typeface="Rufina"/>
              <a:sym typeface="Rufina"/>
            </a:endParaRPr>
          </a:p>
        </p:txBody>
      </p:sp>
    </p:spTree>
    <p:extLst>
      <p:ext uri="{BB962C8B-B14F-4D97-AF65-F5344CB8AC3E}">
        <p14:creationId xmlns:p14="http://schemas.microsoft.com/office/powerpoint/2010/main" val="21395574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48"/>
        <p:cNvGrpSpPr/>
        <p:nvPr/>
      </p:nvGrpSpPr>
      <p:grpSpPr>
        <a:xfrm>
          <a:off x="0" y="0"/>
          <a:ext cx="0" cy="0"/>
          <a:chOff x="0" y="0"/>
          <a:chExt cx="0" cy="0"/>
        </a:xfrm>
      </p:grpSpPr>
      <p:cxnSp>
        <p:nvCxnSpPr>
          <p:cNvPr id="249" name="Google Shape;249;p32"/>
          <p:cNvCxnSpPr/>
          <p:nvPr/>
        </p:nvCxnSpPr>
        <p:spPr>
          <a:xfrm>
            <a:off x="8164200" y="-10550"/>
            <a:ext cx="979800" cy="978900"/>
          </a:xfrm>
          <a:prstGeom prst="straightConnector1">
            <a:avLst/>
          </a:prstGeom>
          <a:noFill/>
          <a:ln w="9525" cap="flat" cmpd="sng">
            <a:solidFill>
              <a:schemeClr val="lt2"/>
            </a:solidFill>
            <a:prstDash val="solid"/>
            <a:round/>
            <a:headEnd type="none" w="med" len="med"/>
            <a:tailEnd type="none" w="med" len="med"/>
          </a:ln>
        </p:spPr>
      </p:cxnSp>
      <p:cxnSp>
        <p:nvCxnSpPr>
          <p:cNvPr id="250" name="Google Shape;250;p32"/>
          <p:cNvCxnSpPr/>
          <p:nvPr/>
        </p:nvCxnSpPr>
        <p:spPr>
          <a:xfrm>
            <a:off x="0" y="4164600"/>
            <a:ext cx="979800" cy="978900"/>
          </a:xfrm>
          <a:prstGeom prst="straightConnector1">
            <a:avLst/>
          </a:prstGeom>
          <a:noFill/>
          <a:ln w="9525" cap="flat" cmpd="sng">
            <a:solidFill>
              <a:schemeClr val="lt2"/>
            </a:solidFill>
            <a:prstDash val="solid"/>
            <a:round/>
            <a:headEnd type="none" w="med" len="med"/>
            <a:tailEnd type="none" w="med" len="med"/>
          </a:ln>
        </p:spPr>
      </p:cxnSp>
      <p:cxnSp>
        <p:nvCxnSpPr>
          <p:cNvPr id="251" name="Google Shape;251;p32"/>
          <p:cNvCxnSpPr/>
          <p:nvPr/>
        </p:nvCxnSpPr>
        <p:spPr>
          <a:xfrm rot="10800000">
            <a:off x="430650" y="4604000"/>
            <a:ext cx="7899600" cy="0"/>
          </a:xfrm>
          <a:prstGeom prst="straightConnector1">
            <a:avLst/>
          </a:prstGeom>
          <a:noFill/>
          <a:ln w="9525" cap="flat" cmpd="sng">
            <a:solidFill>
              <a:schemeClr val="lt2"/>
            </a:solidFill>
            <a:prstDash val="solid"/>
            <a:round/>
            <a:headEnd type="none" w="med" len="med"/>
            <a:tailEnd type="none" w="med" len="med"/>
          </a:ln>
        </p:spPr>
      </p:cxnSp>
      <p:sp>
        <p:nvSpPr>
          <p:cNvPr id="252" name="Google Shape;252;p32"/>
          <p:cNvSpPr txBox="1"/>
          <p:nvPr/>
        </p:nvSpPr>
        <p:spPr>
          <a:xfrm>
            <a:off x="-234200" y="4447700"/>
            <a:ext cx="906600" cy="836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 sz="12000" b="1">
                <a:solidFill>
                  <a:schemeClr val="dk2"/>
                </a:solidFill>
                <a:latin typeface="Rufina"/>
                <a:ea typeface="Rufina"/>
                <a:cs typeface="Rufina"/>
                <a:sym typeface="Rufina"/>
              </a:rPr>
              <a:t>“</a:t>
            </a:r>
            <a:endParaRPr sz="12000" b="1">
              <a:solidFill>
                <a:schemeClr val="dk2"/>
              </a:solidFill>
              <a:latin typeface="Rufina"/>
              <a:ea typeface="Rufina"/>
              <a:cs typeface="Rufina"/>
              <a:sym typeface="Rufina"/>
            </a:endParaRPr>
          </a:p>
        </p:txBody>
      </p:sp>
    </p:spTree>
    <p:extLst>
      <p:ext uri="{BB962C8B-B14F-4D97-AF65-F5344CB8AC3E}">
        <p14:creationId xmlns:p14="http://schemas.microsoft.com/office/powerpoint/2010/main" val="400586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3493675" y="1126650"/>
            <a:ext cx="4937100" cy="19644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12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8" name="Google Shape;58;p9"/>
          <p:cNvSpPr txBox="1">
            <a:spLocks noGrp="1"/>
          </p:cNvSpPr>
          <p:nvPr>
            <p:ph type="subTitle" idx="1"/>
          </p:nvPr>
        </p:nvSpPr>
        <p:spPr>
          <a:xfrm>
            <a:off x="3493675" y="3091050"/>
            <a:ext cx="4937100" cy="92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59" name="Google Shape;59;p9"/>
          <p:cNvSpPr>
            <a:spLocks noGrp="1"/>
          </p:cNvSpPr>
          <p:nvPr>
            <p:ph type="pic" idx="2"/>
          </p:nvPr>
        </p:nvSpPr>
        <p:spPr>
          <a:xfrm flipH="1">
            <a:off x="-85050" y="-23825"/>
            <a:ext cx="2779200" cy="5167200"/>
          </a:xfrm>
          <a:prstGeom prst="rect">
            <a:avLst/>
          </a:prstGeom>
          <a:noFill/>
          <a:ln>
            <a:noFill/>
          </a:ln>
        </p:spPr>
      </p:sp>
      <p:sp>
        <p:nvSpPr>
          <p:cNvPr id="60" name="Google Shape;60;p9"/>
          <p:cNvSpPr txBox="1">
            <a:spLocks noGrp="1"/>
          </p:cNvSpPr>
          <p:nvPr>
            <p:ph type="subTitle" idx="3"/>
          </p:nvPr>
        </p:nvSpPr>
        <p:spPr>
          <a:xfrm>
            <a:off x="3483450" y="4698750"/>
            <a:ext cx="2355300" cy="361800"/>
          </a:xfrm>
          <a:prstGeom prst="rect">
            <a:avLst/>
          </a:prstGeom>
        </p:spPr>
        <p:txBody>
          <a:bodyPr spcFirstLastPara="1" wrap="square" lIns="91425" tIns="91425" rIns="91425" bIns="91425" anchor="ctr" anchorCtr="0">
            <a:noAutofit/>
          </a:bodyPr>
          <a:lstStyle>
            <a:lvl1pPr marL="0" marR="0" lvl="0" indent="0" rtl="0">
              <a:lnSpc>
                <a:spcPct val="80000"/>
              </a:lnSpc>
              <a:spcBef>
                <a:spcPts val="0"/>
              </a:spcBef>
              <a:spcAft>
                <a:spcPts val="0"/>
              </a:spcAft>
              <a:buNone/>
              <a:defRPr b="1">
                <a:solidFill>
                  <a:srgbClr val="552C07"/>
                </a:solidFill>
                <a:latin typeface="Rufina"/>
                <a:ea typeface="Rufina"/>
                <a:cs typeface="Rufina"/>
                <a:sym typeface="Rufina"/>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cxnSp>
        <p:nvCxnSpPr>
          <p:cNvPr id="61" name="Google Shape;61;p9"/>
          <p:cNvCxnSpPr/>
          <p:nvPr/>
        </p:nvCxnSpPr>
        <p:spPr>
          <a:xfrm>
            <a:off x="8164200" y="-10550"/>
            <a:ext cx="979800" cy="978900"/>
          </a:xfrm>
          <a:prstGeom prst="straightConnector1">
            <a:avLst/>
          </a:prstGeom>
          <a:noFill/>
          <a:ln w="9525" cap="flat" cmpd="sng">
            <a:solidFill>
              <a:schemeClr val="lt2"/>
            </a:solidFill>
            <a:prstDash val="solid"/>
            <a:round/>
            <a:headEnd type="none" w="med" len="med"/>
            <a:tailEnd type="none" w="med" len="med"/>
          </a:ln>
        </p:spPr>
      </p:cxnSp>
      <p:cxnSp>
        <p:nvCxnSpPr>
          <p:cNvPr id="62" name="Google Shape;62;p9"/>
          <p:cNvCxnSpPr/>
          <p:nvPr/>
        </p:nvCxnSpPr>
        <p:spPr>
          <a:xfrm rot="10800000">
            <a:off x="3592425" y="539500"/>
            <a:ext cx="5127600" cy="0"/>
          </a:xfrm>
          <a:prstGeom prst="straightConnector1">
            <a:avLst/>
          </a:prstGeom>
          <a:noFill/>
          <a:ln w="9525" cap="flat" cmpd="sng">
            <a:solidFill>
              <a:schemeClr val="lt2"/>
            </a:solidFill>
            <a:prstDash val="solid"/>
            <a:round/>
            <a:headEnd type="none" w="med" len="med"/>
            <a:tailEnd type="none" w="med" len="med"/>
          </a:ln>
        </p:spPr>
      </p:cxnSp>
      <p:cxnSp>
        <p:nvCxnSpPr>
          <p:cNvPr id="63" name="Google Shape;63;p9"/>
          <p:cNvCxnSpPr/>
          <p:nvPr/>
        </p:nvCxnSpPr>
        <p:spPr>
          <a:xfrm rot="10800000">
            <a:off x="3592425" y="4599200"/>
            <a:ext cx="5578800" cy="0"/>
          </a:xfrm>
          <a:prstGeom prst="straightConnector1">
            <a:avLst/>
          </a:prstGeom>
          <a:noFill/>
          <a:ln w="9525" cap="flat" cmpd="sng">
            <a:solidFill>
              <a:schemeClr val="lt2"/>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1"/>
        </a:solidFill>
        <a:effectLst/>
      </p:bgPr>
    </p:bg>
    <p:spTree>
      <p:nvGrpSpPr>
        <p:cNvPr id="1" name="Shape 74"/>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75"/>
        <p:cNvGrpSpPr/>
        <p:nvPr/>
      </p:nvGrpSpPr>
      <p:grpSpPr>
        <a:xfrm>
          <a:off x="0" y="0"/>
          <a:ext cx="0" cy="0"/>
          <a:chOff x="0" y="0"/>
          <a:chExt cx="0" cy="0"/>
        </a:xfrm>
      </p:grpSpPr>
      <p:sp>
        <p:nvSpPr>
          <p:cNvPr id="76" name="Google Shape;76;p13"/>
          <p:cNvSpPr txBox="1">
            <a:spLocks noGrp="1"/>
          </p:cNvSpPr>
          <p:nvPr>
            <p:ph type="title"/>
          </p:nvPr>
        </p:nvSpPr>
        <p:spPr>
          <a:xfrm>
            <a:off x="720000" y="59567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7" name="Google Shape;77;p13"/>
          <p:cNvSpPr txBox="1">
            <a:spLocks noGrp="1"/>
          </p:cNvSpPr>
          <p:nvPr>
            <p:ph type="subTitle" idx="1"/>
          </p:nvPr>
        </p:nvSpPr>
        <p:spPr>
          <a:xfrm>
            <a:off x="720000" y="2785641"/>
            <a:ext cx="2305500" cy="78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78" name="Google Shape;78;p13"/>
          <p:cNvSpPr txBox="1">
            <a:spLocks noGrp="1"/>
          </p:cNvSpPr>
          <p:nvPr>
            <p:ph type="title" idx="2" hasCustomPrompt="1"/>
          </p:nvPr>
        </p:nvSpPr>
        <p:spPr>
          <a:xfrm>
            <a:off x="720000" y="1886680"/>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9" name="Google Shape;79;p13"/>
          <p:cNvSpPr txBox="1">
            <a:spLocks noGrp="1"/>
          </p:cNvSpPr>
          <p:nvPr>
            <p:ph type="subTitle" idx="3"/>
          </p:nvPr>
        </p:nvSpPr>
        <p:spPr>
          <a:xfrm>
            <a:off x="720000" y="2550275"/>
            <a:ext cx="23055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b="1">
                <a:solidFill>
                  <a:schemeClr val="dk1"/>
                </a:solidFill>
                <a:latin typeface="Rufina"/>
                <a:ea typeface="Rufina"/>
                <a:cs typeface="Rufina"/>
                <a:sym typeface="Rufin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0" name="Google Shape;80;p13"/>
          <p:cNvSpPr txBox="1">
            <a:spLocks noGrp="1"/>
          </p:cNvSpPr>
          <p:nvPr>
            <p:ph type="subTitle" idx="4"/>
          </p:nvPr>
        </p:nvSpPr>
        <p:spPr>
          <a:xfrm>
            <a:off x="3419250" y="2785641"/>
            <a:ext cx="2305500" cy="78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1" name="Google Shape;81;p13"/>
          <p:cNvSpPr txBox="1">
            <a:spLocks noGrp="1"/>
          </p:cNvSpPr>
          <p:nvPr>
            <p:ph type="title" idx="5" hasCustomPrompt="1"/>
          </p:nvPr>
        </p:nvSpPr>
        <p:spPr>
          <a:xfrm>
            <a:off x="3419252" y="1886680"/>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2" name="Google Shape;82;p13"/>
          <p:cNvSpPr txBox="1">
            <a:spLocks noGrp="1"/>
          </p:cNvSpPr>
          <p:nvPr>
            <p:ph type="subTitle" idx="6"/>
          </p:nvPr>
        </p:nvSpPr>
        <p:spPr>
          <a:xfrm>
            <a:off x="3419250" y="2550275"/>
            <a:ext cx="23055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b="1">
                <a:solidFill>
                  <a:schemeClr val="dk1"/>
                </a:solidFill>
                <a:latin typeface="Rufina"/>
                <a:ea typeface="Rufina"/>
                <a:cs typeface="Rufina"/>
                <a:sym typeface="Rufin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3" name="Google Shape;83;p13"/>
          <p:cNvSpPr txBox="1">
            <a:spLocks noGrp="1"/>
          </p:cNvSpPr>
          <p:nvPr>
            <p:ph type="subTitle" idx="7"/>
          </p:nvPr>
        </p:nvSpPr>
        <p:spPr>
          <a:xfrm>
            <a:off x="6118500" y="2785641"/>
            <a:ext cx="2305500" cy="78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 name="Google Shape;84;p13"/>
          <p:cNvSpPr txBox="1">
            <a:spLocks noGrp="1"/>
          </p:cNvSpPr>
          <p:nvPr>
            <p:ph type="title" idx="8" hasCustomPrompt="1"/>
          </p:nvPr>
        </p:nvSpPr>
        <p:spPr>
          <a:xfrm>
            <a:off x="6118500" y="1886680"/>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5" name="Google Shape;85;p13"/>
          <p:cNvSpPr txBox="1">
            <a:spLocks noGrp="1"/>
          </p:cNvSpPr>
          <p:nvPr>
            <p:ph type="subTitle" idx="9"/>
          </p:nvPr>
        </p:nvSpPr>
        <p:spPr>
          <a:xfrm>
            <a:off x="6118500" y="2550275"/>
            <a:ext cx="23055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500" b="1">
                <a:solidFill>
                  <a:schemeClr val="dk1"/>
                </a:solidFill>
                <a:latin typeface="Rufina"/>
                <a:ea typeface="Rufina"/>
                <a:cs typeface="Rufina"/>
                <a:sym typeface="Rufina"/>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cxnSp>
        <p:nvCxnSpPr>
          <p:cNvPr id="86" name="Google Shape;86;p13"/>
          <p:cNvCxnSpPr/>
          <p:nvPr/>
        </p:nvCxnSpPr>
        <p:spPr>
          <a:xfrm>
            <a:off x="8164200" y="-10550"/>
            <a:ext cx="979800" cy="978900"/>
          </a:xfrm>
          <a:prstGeom prst="straightConnector1">
            <a:avLst/>
          </a:prstGeom>
          <a:noFill/>
          <a:ln w="9525" cap="flat" cmpd="sng">
            <a:solidFill>
              <a:schemeClr val="lt2"/>
            </a:solidFill>
            <a:prstDash val="solid"/>
            <a:round/>
            <a:headEnd type="none" w="med" len="med"/>
            <a:tailEnd type="none" w="med" len="med"/>
          </a:ln>
        </p:spPr>
      </p:cxnSp>
      <p:cxnSp>
        <p:nvCxnSpPr>
          <p:cNvPr id="87" name="Google Shape;87;p13"/>
          <p:cNvCxnSpPr/>
          <p:nvPr/>
        </p:nvCxnSpPr>
        <p:spPr>
          <a:xfrm>
            <a:off x="0" y="4164600"/>
            <a:ext cx="979800" cy="978900"/>
          </a:xfrm>
          <a:prstGeom prst="straightConnector1">
            <a:avLst/>
          </a:prstGeom>
          <a:noFill/>
          <a:ln w="9525" cap="flat" cmpd="sng">
            <a:solidFill>
              <a:schemeClr val="lt2"/>
            </a:solidFill>
            <a:prstDash val="solid"/>
            <a:round/>
            <a:headEnd type="none" w="med" len="med"/>
            <a:tailEnd type="none" w="med" len="med"/>
          </a:ln>
        </p:spPr>
      </p:cxnSp>
      <p:cxnSp>
        <p:nvCxnSpPr>
          <p:cNvPr id="88" name="Google Shape;88;p13"/>
          <p:cNvCxnSpPr/>
          <p:nvPr/>
        </p:nvCxnSpPr>
        <p:spPr>
          <a:xfrm rot="10800000">
            <a:off x="430350" y="4604000"/>
            <a:ext cx="7902300" cy="0"/>
          </a:xfrm>
          <a:prstGeom prst="straightConnector1">
            <a:avLst/>
          </a:prstGeom>
          <a:noFill/>
          <a:ln w="9525" cap="flat" cmpd="sng">
            <a:solidFill>
              <a:schemeClr val="lt2"/>
            </a:solidFill>
            <a:prstDash val="solid"/>
            <a:round/>
            <a:headEnd type="none" w="med" len="med"/>
            <a:tailEnd type="non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 name="Shape 118"/>
        <p:cNvGrpSpPr/>
        <p:nvPr/>
      </p:nvGrpSpPr>
      <p:grpSpPr>
        <a:xfrm>
          <a:off x="0" y="0"/>
          <a:ext cx="0" cy="0"/>
          <a:chOff x="0" y="0"/>
          <a:chExt cx="0" cy="0"/>
        </a:xfrm>
      </p:grpSpPr>
      <p:sp>
        <p:nvSpPr>
          <p:cNvPr id="119" name="Google Shape;119;p19"/>
          <p:cNvSpPr txBox="1">
            <a:spLocks noGrp="1"/>
          </p:cNvSpPr>
          <p:nvPr>
            <p:ph type="title"/>
          </p:nvPr>
        </p:nvSpPr>
        <p:spPr>
          <a:xfrm flipH="1">
            <a:off x="4930884" y="1285363"/>
            <a:ext cx="3233100" cy="1208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0" name="Google Shape;120;p19"/>
          <p:cNvSpPr txBox="1">
            <a:spLocks noGrp="1"/>
          </p:cNvSpPr>
          <p:nvPr>
            <p:ph type="subTitle" idx="1"/>
          </p:nvPr>
        </p:nvSpPr>
        <p:spPr>
          <a:xfrm flipH="1">
            <a:off x="4930884" y="2493738"/>
            <a:ext cx="3233100" cy="1364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cxnSp>
        <p:nvCxnSpPr>
          <p:cNvPr id="121" name="Google Shape;121;p19"/>
          <p:cNvCxnSpPr/>
          <p:nvPr/>
        </p:nvCxnSpPr>
        <p:spPr>
          <a:xfrm>
            <a:off x="0" y="4164600"/>
            <a:ext cx="979800" cy="978900"/>
          </a:xfrm>
          <a:prstGeom prst="straightConnector1">
            <a:avLst/>
          </a:prstGeom>
          <a:noFill/>
          <a:ln w="9525" cap="flat" cmpd="sng">
            <a:solidFill>
              <a:schemeClr val="lt2"/>
            </a:solidFill>
            <a:prstDash val="solid"/>
            <a:round/>
            <a:headEnd type="none" w="med" len="med"/>
            <a:tailEnd type="none" w="med" len="med"/>
          </a:ln>
        </p:spPr>
      </p:cxnSp>
      <p:cxnSp>
        <p:nvCxnSpPr>
          <p:cNvPr id="122" name="Google Shape;122;p19"/>
          <p:cNvCxnSpPr/>
          <p:nvPr/>
        </p:nvCxnSpPr>
        <p:spPr>
          <a:xfrm>
            <a:off x="8164200" y="-10550"/>
            <a:ext cx="979800" cy="978900"/>
          </a:xfrm>
          <a:prstGeom prst="straightConnector1">
            <a:avLst/>
          </a:prstGeom>
          <a:noFill/>
          <a:ln w="9525" cap="flat" cmpd="sng">
            <a:solidFill>
              <a:schemeClr val="lt2"/>
            </a:solidFill>
            <a:prstDash val="solid"/>
            <a:round/>
            <a:headEnd type="none" w="med" len="med"/>
            <a:tailEnd type="none" w="med" len="med"/>
          </a:ln>
        </p:spPr>
      </p:cxnSp>
      <p:cxnSp>
        <p:nvCxnSpPr>
          <p:cNvPr id="123" name="Google Shape;123;p19"/>
          <p:cNvCxnSpPr/>
          <p:nvPr/>
        </p:nvCxnSpPr>
        <p:spPr>
          <a:xfrm>
            <a:off x="828050" y="539500"/>
            <a:ext cx="7885500" cy="0"/>
          </a:xfrm>
          <a:prstGeom prst="straightConnector1">
            <a:avLst/>
          </a:prstGeom>
          <a:noFill/>
          <a:ln w="9525" cap="flat" cmpd="sng">
            <a:solidFill>
              <a:schemeClr val="lt2"/>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139"/>
        <p:cNvGrpSpPr/>
        <p:nvPr/>
      </p:nvGrpSpPr>
      <p:grpSpPr>
        <a:xfrm>
          <a:off x="0" y="0"/>
          <a:ext cx="0" cy="0"/>
          <a:chOff x="0" y="0"/>
          <a:chExt cx="0" cy="0"/>
        </a:xfrm>
      </p:grpSpPr>
      <p:sp>
        <p:nvSpPr>
          <p:cNvPr id="140" name="Google Shape;140;p22"/>
          <p:cNvSpPr txBox="1">
            <a:spLocks noGrp="1"/>
          </p:cNvSpPr>
          <p:nvPr>
            <p:ph type="subTitle" idx="1"/>
          </p:nvPr>
        </p:nvSpPr>
        <p:spPr>
          <a:xfrm>
            <a:off x="4740425" y="1429650"/>
            <a:ext cx="3683400" cy="287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b="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41" name="Google Shape;141;p22"/>
          <p:cNvSpPr txBox="1">
            <a:spLocks noGrp="1"/>
          </p:cNvSpPr>
          <p:nvPr>
            <p:ph type="subTitle" idx="2"/>
          </p:nvPr>
        </p:nvSpPr>
        <p:spPr>
          <a:xfrm>
            <a:off x="720000" y="1429650"/>
            <a:ext cx="3925800" cy="287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b="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42" name="Google Shape;142;p22"/>
          <p:cNvSpPr txBox="1">
            <a:spLocks noGrp="1"/>
          </p:cNvSpPr>
          <p:nvPr>
            <p:ph type="title"/>
          </p:nvPr>
        </p:nvSpPr>
        <p:spPr>
          <a:xfrm>
            <a:off x="720000" y="59567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43" name="Google Shape;143;p22"/>
          <p:cNvCxnSpPr/>
          <p:nvPr/>
        </p:nvCxnSpPr>
        <p:spPr>
          <a:xfrm>
            <a:off x="828050" y="4604000"/>
            <a:ext cx="7885500" cy="0"/>
          </a:xfrm>
          <a:prstGeom prst="straightConnector1">
            <a:avLst/>
          </a:prstGeom>
          <a:noFill/>
          <a:ln w="9525" cap="flat" cmpd="sng">
            <a:solidFill>
              <a:schemeClr val="lt2"/>
            </a:solidFill>
            <a:prstDash val="solid"/>
            <a:round/>
            <a:headEnd type="none" w="med" len="med"/>
            <a:tailEnd type="none" w="med" len="med"/>
          </a:ln>
        </p:spPr>
      </p:cxnSp>
      <p:cxnSp>
        <p:nvCxnSpPr>
          <p:cNvPr id="144" name="Google Shape;144;p22"/>
          <p:cNvCxnSpPr/>
          <p:nvPr/>
        </p:nvCxnSpPr>
        <p:spPr>
          <a:xfrm flipH="1">
            <a:off x="8164200" y="4164600"/>
            <a:ext cx="979800" cy="978900"/>
          </a:xfrm>
          <a:prstGeom prst="straightConnector1">
            <a:avLst/>
          </a:prstGeom>
          <a:noFill/>
          <a:ln w="9525" cap="flat" cmpd="sng">
            <a:solidFill>
              <a:schemeClr val="lt2"/>
            </a:solidFill>
            <a:prstDash val="solid"/>
            <a:round/>
            <a:headEnd type="none" w="med" len="med"/>
            <a:tailEnd type="none" w="med" len="med"/>
          </a:ln>
        </p:spPr>
      </p:cxnSp>
      <p:cxnSp>
        <p:nvCxnSpPr>
          <p:cNvPr id="145" name="Google Shape;145;p22"/>
          <p:cNvCxnSpPr/>
          <p:nvPr/>
        </p:nvCxnSpPr>
        <p:spPr>
          <a:xfrm flipH="1">
            <a:off x="0" y="-10550"/>
            <a:ext cx="979800" cy="978900"/>
          </a:xfrm>
          <a:prstGeom prst="straightConnector1">
            <a:avLst/>
          </a:prstGeom>
          <a:noFill/>
          <a:ln w="9525" cap="flat" cmpd="sng">
            <a:solidFill>
              <a:schemeClr val="lt2"/>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theme" Target="../theme/theme2.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Rufina"/>
              <a:buNone/>
              <a:defRPr sz="3500" b="1">
                <a:solidFill>
                  <a:schemeClr val="dk1"/>
                </a:solidFill>
                <a:latin typeface="Rufina"/>
                <a:ea typeface="Rufina"/>
                <a:cs typeface="Rufina"/>
                <a:sym typeface="Rufina"/>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Roboto Mono"/>
              <a:buChar char="●"/>
              <a:defRPr sz="1600">
                <a:solidFill>
                  <a:schemeClr val="dk1"/>
                </a:solidFill>
                <a:latin typeface="Roboto Mono"/>
                <a:ea typeface="Roboto Mono"/>
                <a:cs typeface="Roboto Mono"/>
                <a:sym typeface="Roboto Mono"/>
              </a:defRPr>
            </a:lvl1pPr>
            <a:lvl2pPr marL="914400" lvl="1" indent="-330200">
              <a:lnSpc>
                <a:spcPct val="100000"/>
              </a:lnSpc>
              <a:spcBef>
                <a:spcPts val="0"/>
              </a:spcBef>
              <a:spcAft>
                <a:spcPts val="0"/>
              </a:spcAft>
              <a:buClr>
                <a:schemeClr val="dk1"/>
              </a:buClr>
              <a:buSzPts val="1600"/>
              <a:buFont typeface="Roboto Mono"/>
              <a:buChar char="○"/>
              <a:defRPr sz="1600">
                <a:solidFill>
                  <a:schemeClr val="dk1"/>
                </a:solidFill>
                <a:latin typeface="Roboto Mono"/>
                <a:ea typeface="Roboto Mono"/>
                <a:cs typeface="Roboto Mono"/>
                <a:sym typeface="Roboto Mono"/>
              </a:defRPr>
            </a:lvl2pPr>
            <a:lvl3pPr marL="1371600" lvl="2" indent="-330200">
              <a:lnSpc>
                <a:spcPct val="100000"/>
              </a:lnSpc>
              <a:spcBef>
                <a:spcPts val="0"/>
              </a:spcBef>
              <a:spcAft>
                <a:spcPts val="0"/>
              </a:spcAft>
              <a:buClr>
                <a:schemeClr val="dk1"/>
              </a:buClr>
              <a:buSzPts val="1600"/>
              <a:buFont typeface="Roboto Mono"/>
              <a:buChar char="■"/>
              <a:defRPr sz="1600">
                <a:solidFill>
                  <a:schemeClr val="dk1"/>
                </a:solidFill>
                <a:latin typeface="Roboto Mono"/>
                <a:ea typeface="Roboto Mono"/>
                <a:cs typeface="Roboto Mono"/>
                <a:sym typeface="Roboto Mono"/>
              </a:defRPr>
            </a:lvl3pPr>
            <a:lvl4pPr marL="1828800" lvl="3" indent="-330200">
              <a:lnSpc>
                <a:spcPct val="100000"/>
              </a:lnSpc>
              <a:spcBef>
                <a:spcPts val="0"/>
              </a:spcBef>
              <a:spcAft>
                <a:spcPts val="0"/>
              </a:spcAft>
              <a:buClr>
                <a:schemeClr val="dk1"/>
              </a:buClr>
              <a:buSzPts val="1600"/>
              <a:buFont typeface="Roboto Mono"/>
              <a:buChar char="●"/>
              <a:defRPr sz="1600">
                <a:solidFill>
                  <a:schemeClr val="dk1"/>
                </a:solidFill>
                <a:latin typeface="Roboto Mono"/>
                <a:ea typeface="Roboto Mono"/>
                <a:cs typeface="Roboto Mono"/>
                <a:sym typeface="Roboto Mono"/>
              </a:defRPr>
            </a:lvl4pPr>
            <a:lvl5pPr marL="2286000" lvl="4" indent="-330200">
              <a:lnSpc>
                <a:spcPct val="100000"/>
              </a:lnSpc>
              <a:spcBef>
                <a:spcPts val="0"/>
              </a:spcBef>
              <a:spcAft>
                <a:spcPts val="0"/>
              </a:spcAft>
              <a:buClr>
                <a:schemeClr val="dk1"/>
              </a:buClr>
              <a:buSzPts val="1600"/>
              <a:buFont typeface="Roboto Mono"/>
              <a:buChar char="○"/>
              <a:defRPr sz="1600">
                <a:solidFill>
                  <a:schemeClr val="dk1"/>
                </a:solidFill>
                <a:latin typeface="Roboto Mono"/>
                <a:ea typeface="Roboto Mono"/>
                <a:cs typeface="Roboto Mono"/>
                <a:sym typeface="Roboto Mono"/>
              </a:defRPr>
            </a:lvl5pPr>
            <a:lvl6pPr marL="2743200" lvl="5" indent="-330200">
              <a:lnSpc>
                <a:spcPct val="100000"/>
              </a:lnSpc>
              <a:spcBef>
                <a:spcPts val="0"/>
              </a:spcBef>
              <a:spcAft>
                <a:spcPts val="0"/>
              </a:spcAft>
              <a:buClr>
                <a:schemeClr val="dk1"/>
              </a:buClr>
              <a:buSzPts val="1600"/>
              <a:buFont typeface="Roboto Mono"/>
              <a:buChar char="■"/>
              <a:defRPr sz="1600">
                <a:solidFill>
                  <a:schemeClr val="dk1"/>
                </a:solidFill>
                <a:latin typeface="Roboto Mono"/>
                <a:ea typeface="Roboto Mono"/>
                <a:cs typeface="Roboto Mono"/>
                <a:sym typeface="Roboto Mono"/>
              </a:defRPr>
            </a:lvl6pPr>
            <a:lvl7pPr marL="3200400" lvl="6" indent="-330200">
              <a:lnSpc>
                <a:spcPct val="100000"/>
              </a:lnSpc>
              <a:spcBef>
                <a:spcPts val="0"/>
              </a:spcBef>
              <a:spcAft>
                <a:spcPts val="0"/>
              </a:spcAft>
              <a:buClr>
                <a:schemeClr val="dk1"/>
              </a:buClr>
              <a:buSzPts val="1600"/>
              <a:buFont typeface="Roboto Mono"/>
              <a:buChar char="●"/>
              <a:defRPr sz="1600">
                <a:solidFill>
                  <a:schemeClr val="dk1"/>
                </a:solidFill>
                <a:latin typeface="Roboto Mono"/>
                <a:ea typeface="Roboto Mono"/>
                <a:cs typeface="Roboto Mono"/>
                <a:sym typeface="Roboto Mono"/>
              </a:defRPr>
            </a:lvl7pPr>
            <a:lvl8pPr marL="3657600" lvl="7" indent="-330200">
              <a:lnSpc>
                <a:spcPct val="100000"/>
              </a:lnSpc>
              <a:spcBef>
                <a:spcPts val="0"/>
              </a:spcBef>
              <a:spcAft>
                <a:spcPts val="0"/>
              </a:spcAft>
              <a:buClr>
                <a:schemeClr val="dk1"/>
              </a:buClr>
              <a:buSzPts val="1600"/>
              <a:buFont typeface="Roboto Mono"/>
              <a:buChar char="○"/>
              <a:defRPr sz="1600">
                <a:solidFill>
                  <a:schemeClr val="dk1"/>
                </a:solidFill>
                <a:latin typeface="Roboto Mono"/>
                <a:ea typeface="Roboto Mono"/>
                <a:cs typeface="Roboto Mono"/>
                <a:sym typeface="Roboto Mono"/>
              </a:defRPr>
            </a:lvl8pPr>
            <a:lvl9pPr marL="4114800" lvl="8" indent="-330200">
              <a:lnSpc>
                <a:spcPct val="100000"/>
              </a:lnSpc>
              <a:spcBef>
                <a:spcPts val="0"/>
              </a:spcBef>
              <a:spcAft>
                <a:spcPts val="0"/>
              </a:spcAft>
              <a:buClr>
                <a:schemeClr val="dk1"/>
              </a:buClr>
              <a:buSzPts val="1600"/>
              <a:buFont typeface="Roboto Mono"/>
              <a:buChar char="■"/>
              <a:defRPr sz="1600">
                <a:solidFill>
                  <a:schemeClr val="dk1"/>
                </a:solidFill>
                <a:latin typeface="Roboto Mono"/>
                <a:ea typeface="Roboto Mono"/>
                <a:cs typeface="Roboto Mono"/>
                <a:sym typeface="Roboto Mon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5" r:id="rId5"/>
    <p:sldLayoutId id="2147483658" r:id="rId6"/>
    <p:sldLayoutId id="2147483659" r:id="rId7"/>
    <p:sldLayoutId id="2147483665" r:id="rId8"/>
    <p:sldLayoutId id="2147483668" r:id="rId9"/>
    <p:sldLayoutId id="2147483669" r:id="rId10"/>
    <p:sldLayoutId id="2147483670" r:id="rId11"/>
    <p:sldLayoutId id="2147483677" r:id="rId12"/>
    <p:sldLayoutId id="2147483678"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Rufina"/>
              <a:buNone/>
              <a:defRPr sz="3500" b="1">
                <a:solidFill>
                  <a:schemeClr val="dk1"/>
                </a:solidFill>
                <a:latin typeface="Rufina"/>
                <a:ea typeface="Rufina"/>
                <a:cs typeface="Rufina"/>
                <a:sym typeface="Rufina"/>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Roboto Mono"/>
              <a:buChar char="●"/>
              <a:defRPr sz="1600">
                <a:solidFill>
                  <a:schemeClr val="dk1"/>
                </a:solidFill>
                <a:latin typeface="Roboto Mono"/>
                <a:ea typeface="Roboto Mono"/>
                <a:cs typeface="Roboto Mono"/>
                <a:sym typeface="Roboto Mono"/>
              </a:defRPr>
            </a:lvl1pPr>
            <a:lvl2pPr marL="914400" lvl="1" indent="-330200">
              <a:lnSpc>
                <a:spcPct val="100000"/>
              </a:lnSpc>
              <a:spcBef>
                <a:spcPts val="0"/>
              </a:spcBef>
              <a:spcAft>
                <a:spcPts val="0"/>
              </a:spcAft>
              <a:buClr>
                <a:schemeClr val="dk1"/>
              </a:buClr>
              <a:buSzPts val="1600"/>
              <a:buFont typeface="Roboto Mono"/>
              <a:buChar char="○"/>
              <a:defRPr sz="1600">
                <a:solidFill>
                  <a:schemeClr val="dk1"/>
                </a:solidFill>
                <a:latin typeface="Roboto Mono"/>
                <a:ea typeface="Roboto Mono"/>
                <a:cs typeface="Roboto Mono"/>
                <a:sym typeface="Roboto Mono"/>
              </a:defRPr>
            </a:lvl2pPr>
            <a:lvl3pPr marL="1371600" lvl="2" indent="-330200">
              <a:lnSpc>
                <a:spcPct val="100000"/>
              </a:lnSpc>
              <a:spcBef>
                <a:spcPts val="0"/>
              </a:spcBef>
              <a:spcAft>
                <a:spcPts val="0"/>
              </a:spcAft>
              <a:buClr>
                <a:schemeClr val="dk1"/>
              </a:buClr>
              <a:buSzPts val="1600"/>
              <a:buFont typeface="Roboto Mono"/>
              <a:buChar char="■"/>
              <a:defRPr sz="1600">
                <a:solidFill>
                  <a:schemeClr val="dk1"/>
                </a:solidFill>
                <a:latin typeface="Roboto Mono"/>
                <a:ea typeface="Roboto Mono"/>
                <a:cs typeface="Roboto Mono"/>
                <a:sym typeface="Roboto Mono"/>
              </a:defRPr>
            </a:lvl3pPr>
            <a:lvl4pPr marL="1828800" lvl="3" indent="-330200">
              <a:lnSpc>
                <a:spcPct val="100000"/>
              </a:lnSpc>
              <a:spcBef>
                <a:spcPts val="0"/>
              </a:spcBef>
              <a:spcAft>
                <a:spcPts val="0"/>
              </a:spcAft>
              <a:buClr>
                <a:schemeClr val="dk1"/>
              </a:buClr>
              <a:buSzPts val="1600"/>
              <a:buFont typeface="Roboto Mono"/>
              <a:buChar char="●"/>
              <a:defRPr sz="1600">
                <a:solidFill>
                  <a:schemeClr val="dk1"/>
                </a:solidFill>
                <a:latin typeface="Roboto Mono"/>
                <a:ea typeface="Roboto Mono"/>
                <a:cs typeface="Roboto Mono"/>
                <a:sym typeface="Roboto Mono"/>
              </a:defRPr>
            </a:lvl4pPr>
            <a:lvl5pPr marL="2286000" lvl="4" indent="-330200">
              <a:lnSpc>
                <a:spcPct val="100000"/>
              </a:lnSpc>
              <a:spcBef>
                <a:spcPts val="0"/>
              </a:spcBef>
              <a:spcAft>
                <a:spcPts val="0"/>
              </a:spcAft>
              <a:buClr>
                <a:schemeClr val="dk1"/>
              </a:buClr>
              <a:buSzPts val="1600"/>
              <a:buFont typeface="Roboto Mono"/>
              <a:buChar char="○"/>
              <a:defRPr sz="1600">
                <a:solidFill>
                  <a:schemeClr val="dk1"/>
                </a:solidFill>
                <a:latin typeface="Roboto Mono"/>
                <a:ea typeface="Roboto Mono"/>
                <a:cs typeface="Roboto Mono"/>
                <a:sym typeface="Roboto Mono"/>
              </a:defRPr>
            </a:lvl5pPr>
            <a:lvl6pPr marL="2743200" lvl="5" indent="-330200">
              <a:lnSpc>
                <a:spcPct val="100000"/>
              </a:lnSpc>
              <a:spcBef>
                <a:spcPts val="0"/>
              </a:spcBef>
              <a:spcAft>
                <a:spcPts val="0"/>
              </a:spcAft>
              <a:buClr>
                <a:schemeClr val="dk1"/>
              </a:buClr>
              <a:buSzPts val="1600"/>
              <a:buFont typeface="Roboto Mono"/>
              <a:buChar char="■"/>
              <a:defRPr sz="1600">
                <a:solidFill>
                  <a:schemeClr val="dk1"/>
                </a:solidFill>
                <a:latin typeface="Roboto Mono"/>
                <a:ea typeface="Roboto Mono"/>
                <a:cs typeface="Roboto Mono"/>
                <a:sym typeface="Roboto Mono"/>
              </a:defRPr>
            </a:lvl6pPr>
            <a:lvl7pPr marL="3200400" lvl="6" indent="-330200">
              <a:lnSpc>
                <a:spcPct val="100000"/>
              </a:lnSpc>
              <a:spcBef>
                <a:spcPts val="0"/>
              </a:spcBef>
              <a:spcAft>
                <a:spcPts val="0"/>
              </a:spcAft>
              <a:buClr>
                <a:schemeClr val="dk1"/>
              </a:buClr>
              <a:buSzPts val="1600"/>
              <a:buFont typeface="Roboto Mono"/>
              <a:buChar char="●"/>
              <a:defRPr sz="1600">
                <a:solidFill>
                  <a:schemeClr val="dk1"/>
                </a:solidFill>
                <a:latin typeface="Roboto Mono"/>
                <a:ea typeface="Roboto Mono"/>
                <a:cs typeface="Roboto Mono"/>
                <a:sym typeface="Roboto Mono"/>
              </a:defRPr>
            </a:lvl7pPr>
            <a:lvl8pPr marL="3657600" lvl="7" indent="-330200">
              <a:lnSpc>
                <a:spcPct val="100000"/>
              </a:lnSpc>
              <a:spcBef>
                <a:spcPts val="0"/>
              </a:spcBef>
              <a:spcAft>
                <a:spcPts val="0"/>
              </a:spcAft>
              <a:buClr>
                <a:schemeClr val="dk1"/>
              </a:buClr>
              <a:buSzPts val="1600"/>
              <a:buFont typeface="Roboto Mono"/>
              <a:buChar char="○"/>
              <a:defRPr sz="1600">
                <a:solidFill>
                  <a:schemeClr val="dk1"/>
                </a:solidFill>
                <a:latin typeface="Roboto Mono"/>
                <a:ea typeface="Roboto Mono"/>
                <a:cs typeface="Roboto Mono"/>
                <a:sym typeface="Roboto Mono"/>
              </a:defRPr>
            </a:lvl8pPr>
            <a:lvl9pPr marL="4114800" lvl="8" indent="-330200">
              <a:lnSpc>
                <a:spcPct val="100000"/>
              </a:lnSpc>
              <a:spcBef>
                <a:spcPts val="0"/>
              </a:spcBef>
              <a:spcAft>
                <a:spcPts val="0"/>
              </a:spcAft>
              <a:buClr>
                <a:schemeClr val="dk1"/>
              </a:buClr>
              <a:buSzPts val="1600"/>
              <a:buFont typeface="Roboto Mono"/>
              <a:buChar char="■"/>
              <a:defRPr sz="1600">
                <a:solidFill>
                  <a:schemeClr val="dk1"/>
                </a:solidFill>
                <a:latin typeface="Roboto Mono"/>
                <a:ea typeface="Roboto Mono"/>
                <a:cs typeface="Roboto Mono"/>
                <a:sym typeface="Roboto Mono"/>
              </a:defRPr>
            </a:lvl9pPr>
          </a:lstStyle>
          <a:p>
            <a:endParaRPr/>
          </a:p>
        </p:txBody>
      </p:sp>
    </p:spTree>
    <p:extLst>
      <p:ext uri="{BB962C8B-B14F-4D97-AF65-F5344CB8AC3E}">
        <p14:creationId xmlns:p14="http://schemas.microsoft.com/office/powerpoint/2010/main" val="3751686534"/>
      </p:ext>
    </p:extLst>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31.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6"/>
          <p:cNvSpPr txBox="1">
            <a:spLocks noGrp="1"/>
          </p:cNvSpPr>
          <p:nvPr>
            <p:ph type="ctrTitle"/>
          </p:nvPr>
        </p:nvSpPr>
        <p:spPr>
          <a:xfrm>
            <a:off x="4794" y="1368600"/>
            <a:ext cx="5332614" cy="2406300"/>
          </a:xfrm>
          <a:prstGeom prst="rect">
            <a:avLst/>
          </a:prstGeom>
        </p:spPr>
        <p:txBody>
          <a:bodyPr spcFirstLastPara="1" wrap="square" lIns="91425" tIns="91425" rIns="91425" bIns="91425" anchor="b" anchorCtr="0">
            <a:noAutofit/>
          </a:bodyPr>
          <a:lstStyle/>
          <a:p>
            <a:pPr marL="0" lvl="0" indent="0" algn="l" rtl="0">
              <a:lnSpc>
                <a:spcPct val="100000"/>
              </a:lnSpc>
              <a:spcBef>
                <a:spcPts val="0"/>
              </a:spcBef>
              <a:spcAft>
                <a:spcPts val="0"/>
              </a:spcAft>
              <a:buNone/>
            </a:pPr>
            <a:r>
              <a:rPr lang="en" sz="3600" dirty="0">
                <a:solidFill>
                  <a:schemeClr val="lt2"/>
                </a:solidFill>
                <a:latin typeface="SVN-Sunflower" panose="02000503000000020004" pitchFamily="50" charset="0"/>
              </a:rPr>
              <a:t>VIẾT BÁO CÁO NGHIÊN CỨU VỀ MỘT VẤN ĐỀ TỰ NHIÊN, </a:t>
            </a:r>
            <a:br>
              <a:rPr lang="en" sz="3600" dirty="0">
                <a:solidFill>
                  <a:schemeClr val="lt2"/>
                </a:solidFill>
                <a:latin typeface="SVN-Sunflower" panose="02000503000000020004" pitchFamily="50" charset="0"/>
              </a:rPr>
            </a:br>
            <a:r>
              <a:rPr lang="en" sz="3600" dirty="0">
                <a:solidFill>
                  <a:schemeClr val="lt2"/>
                </a:solidFill>
                <a:latin typeface="SVN-Sunflower" panose="02000503000000020004" pitchFamily="50" charset="0"/>
              </a:rPr>
              <a:t>XÃ HỘI</a:t>
            </a:r>
            <a:endParaRPr sz="3600" dirty="0">
              <a:latin typeface="SVN-Sunflower" panose="02000503000000020004" pitchFamily="50" charset="0"/>
            </a:endParaRPr>
          </a:p>
        </p:txBody>
      </p:sp>
      <p:cxnSp>
        <p:nvCxnSpPr>
          <p:cNvPr id="265" name="Google Shape;265;p36"/>
          <p:cNvCxnSpPr/>
          <p:nvPr/>
        </p:nvCxnSpPr>
        <p:spPr>
          <a:xfrm>
            <a:off x="802101" y="3968094"/>
            <a:ext cx="3738000" cy="0"/>
          </a:xfrm>
          <a:prstGeom prst="straightConnector1">
            <a:avLst/>
          </a:prstGeom>
          <a:noFill/>
          <a:ln w="9525" cap="flat" cmpd="sng">
            <a:solidFill>
              <a:schemeClr val="lt2"/>
            </a:solidFill>
            <a:prstDash val="solid"/>
            <a:round/>
            <a:headEnd type="none" w="med" len="med"/>
            <a:tailEnd type="none" w="med" len="med"/>
          </a:ln>
        </p:spPr>
      </p:cxnSp>
      <p:pic>
        <p:nvPicPr>
          <p:cNvPr id="266" name="Google Shape;266;p36"/>
          <p:cNvPicPr preferRelativeResize="0">
            <a:picLocks noGrp="1"/>
          </p:cNvPicPr>
          <p:nvPr>
            <p:ph type="pic" idx="2"/>
          </p:nvPr>
        </p:nvPicPr>
        <p:blipFill rotWithShape="1">
          <a:blip r:embed="rId3">
            <a:alphaModFix amt="88000"/>
          </a:blip>
          <a:srcRect l="23227" r="23227"/>
          <a:stretch/>
        </p:blipFill>
        <p:spPr>
          <a:xfrm>
            <a:off x="5285625" y="238007"/>
            <a:ext cx="3858375" cy="5143500"/>
          </a:xfrm>
          <a:prstGeom prst="rect">
            <a:avLst/>
          </a:prstGeom>
        </p:spPr>
      </p:pic>
      <p:sp>
        <p:nvSpPr>
          <p:cNvPr id="268" name="Google Shape;268;p36"/>
          <p:cNvSpPr txBox="1">
            <a:spLocks noGrp="1"/>
          </p:cNvSpPr>
          <p:nvPr>
            <p:ph type="subTitle" idx="3"/>
          </p:nvPr>
        </p:nvSpPr>
        <p:spPr>
          <a:xfrm>
            <a:off x="1169794" y="57107"/>
            <a:ext cx="3495525" cy="36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1800" dirty="0">
                <a:latin typeface="Times New Roman" panose="02020603050405020304" pitchFamily="18" charset="0"/>
                <a:cs typeface="Times New Roman" panose="02020603050405020304" pitchFamily="18" charset="0"/>
              </a:rPr>
              <a:t>Chân trời sáng tạo – Bài 4</a:t>
            </a:r>
            <a:endParaRPr sz="1800" dirty="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3"/>
                                        </p:tgtEl>
                                        <p:attrNameLst>
                                          <p:attrName>style.visibility</p:attrName>
                                        </p:attrNameLst>
                                      </p:cBhvr>
                                      <p:to>
                                        <p:strVal val="visible"/>
                                      </p:to>
                                    </p:set>
                                    <p:animEffect transition="in" filter="barn(inVertical)">
                                      <p:cBhvr>
                                        <p:cTn id="7"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5" name="Google Shape;475;p49"/>
          <p:cNvSpPr txBox="1">
            <a:spLocks noGrp="1"/>
          </p:cNvSpPr>
          <p:nvPr>
            <p:ph type="subTitle" idx="4"/>
          </p:nvPr>
        </p:nvSpPr>
        <p:spPr>
          <a:xfrm>
            <a:off x="6539882" y="2019493"/>
            <a:ext cx="1860000" cy="394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dirty="0">
                <a:latin typeface="Times New Roman" panose="02020603050405020304" pitchFamily="18" charset="0"/>
                <a:cs typeface="Times New Roman" panose="02020603050405020304" pitchFamily="18" charset="0"/>
              </a:rPr>
              <a:t>Mở đầu</a:t>
            </a:r>
            <a:endParaRPr sz="2000" dirty="0">
              <a:latin typeface="Times New Roman" panose="02020603050405020304" pitchFamily="18" charset="0"/>
              <a:cs typeface="Times New Roman" panose="02020603050405020304" pitchFamily="18" charset="0"/>
            </a:endParaRPr>
          </a:p>
        </p:txBody>
      </p:sp>
      <p:sp>
        <p:nvSpPr>
          <p:cNvPr id="476" name="Google Shape;476;p49"/>
          <p:cNvSpPr txBox="1">
            <a:spLocks noGrp="1"/>
          </p:cNvSpPr>
          <p:nvPr>
            <p:ph type="subTitle" idx="6"/>
          </p:nvPr>
        </p:nvSpPr>
        <p:spPr>
          <a:xfrm>
            <a:off x="2634853" y="2019493"/>
            <a:ext cx="1860000" cy="394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dirty="0">
                <a:latin typeface="Times New Roman" panose="02020603050405020304" pitchFamily="18" charset="0"/>
                <a:cs typeface="Times New Roman" panose="02020603050405020304" pitchFamily="18" charset="0"/>
              </a:rPr>
              <a:t>Tóm tắt</a:t>
            </a:r>
            <a:endParaRPr sz="2000" dirty="0">
              <a:latin typeface="Times New Roman" panose="02020603050405020304" pitchFamily="18" charset="0"/>
              <a:cs typeface="Times New Roman" panose="02020603050405020304" pitchFamily="18" charset="0"/>
            </a:endParaRPr>
          </a:p>
        </p:txBody>
      </p:sp>
      <p:sp>
        <p:nvSpPr>
          <p:cNvPr id="477" name="Google Shape;477;p49"/>
          <p:cNvSpPr txBox="1">
            <a:spLocks noGrp="1"/>
          </p:cNvSpPr>
          <p:nvPr>
            <p:ph type="subTitle" idx="2"/>
          </p:nvPr>
        </p:nvSpPr>
        <p:spPr>
          <a:xfrm>
            <a:off x="638872" y="1992252"/>
            <a:ext cx="1954478" cy="447597"/>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dirty="0">
                <a:latin typeface="Times New Roman" panose="02020603050405020304" pitchFamily="18" charset="0"/>
                <a:cs typeface="Times New Roman" panose="02020603050405020304" pitchFamily="18" charset="0"/>
              </a:rPr>
              <a:t>Tên đề tài</a:t>
            </a:r>
          </a:p>
          <a:p>
            <a:pPr marL="0" lvl="0" indent="0" algn="l" rtl="0">
              <a:spcBef>
                <a:spcPts val="0"/>
              </a:spcBef>
              <a:spcAft>
                <a:spcPts val="0"/>
              </a:spcAft>
              <a:buNone/>
            </a:pPr>
            <a:r>
              <a:rPr lang="en" sz="2000" dirty="0">
                <a:latin typeface="Times New Roman" panose="02020603050405020304" pitchFamily="18" charset="0"/>
                <a:cs typeface="Times New Roman" panose="02020603050405020304" pitchFamily="18" charset="0"/>
              </a:rPr>
              <a:t>báo cáo</a:t>
            </a:r>
            <a:endParaRPr sz="2000" dirty="0">
              <a:latin typeface="Times New Roman" panose="02020603050405020304" pitchFamily="18" charset="0"/>
              <a:cs typeface="Times New Roman" panose="02020603050405020304" pitchFamily="18" charset="0"/>
            </a:endParaRPr>
          </a:p>
        </p:txBody>
      </p:sp>
      <p:sp>
        <p:nvSpPr>
          <p:cNvPr id="481" name="Google Shape;481;p49"/>
          <p:cNvSpPr txBox="1">
            <a:spLocks noGrp="1"/>
          </p:cNvSpPr>
          <p:nvPr>
            <p:ph type="subTitle" idx="8"/>
          </p:nvPr>
        </p:nvSpPr>
        <p:spPr>
          <a:xfrm>
            <a:off x="4587368" y="1786953"/>
            <a:ext cx="1860000" cy="394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000" dirty="0">
                <a:latin typeface="Times New Roman" panose="02020603050405020304" pitchFamily="18" charset="0"/>
                <a:cs typeface="Times New Roman" panose="02020603050405020304" pitchFamily="18" charset="0"/>
              </a:rPr>
              <a:t>T</a:t>
            </a:r>
            <a:r>
              <a:rPr lang="en" sz="2000" dirty="0">
                <a:latin typeface="Times New Roman" panose="02020603050405020304" pitchFamily="18" charset="0"/>
                <a:cs typeface="Times New Roman" panose="02020603050405020304" pitchFamily="18" charset="0"/>
              </a:rPr>
              <a:t>ừ khóa</a:t>
            </a:r>
            <a:endParaRPr sz="2000" dirty="0">
              <a:latin typeface="Times New Roman" panose="02020603050405020304" pitchFamily="18" charset="0"/>
              <a:cs typeface="Times New Roman" panose="02020603050405020304" pitchFamily="18" charset="0"/>
            </a:endParaRPr>
          </a:p>
        </p:txBody>
      </p:sp>
      <p:sp>
        <p:nvSpPr>
          <p:cNvPr id="482" name="Google Shape;482;p49"/>
          <p:cNvSpPr txBox="1"/>
          <p:nvPr/>
        </p:nvSpPr>
        <p:spPr>
          <a:xfrm>
            <a:off x="2639372" y="1409137"/>
            <a:ext cx="734700" cy="447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solidFill>
                  <a:schemeClr val="lt2"/>
                </a:solidFill>
                <a:latin typeface="Times New Roman" panose="02020603050405020304" pitchFamily="18" charset="0"/>
                <a:ea typeface="Rufina"/>
                <a:cs typeface="Times New Roman" panose="02020603050405020304" pitchFamily="18" charset="0"/>
                <a:sym typeface="Rufina"/>
              </a:rPr>
              <a:t>02</a:t>
            </a:r>
            <a:endParaRPr sz="3000" b="1">
              <a:solidFill>
                <a:schemeClr val="lt2"/>
              </a:solidFill>
              <a:latin typeface="Times New Roman" panose="02020603050405020304" pitchFamily="18" charset="0"/>
              <a:ea typeface="Rufina"/>
              <a:cs typeface="Times New Roman" panose="02020603050405020304" pitchFamily="18" charset="0"/>
              <a:sym typeface="Rufina"/>
            </a:endParaRPr>
          </a:p>
        </p:txBody>
      </p:sp>
      <p:sp>
        <p:nvSpPr>
          <p:cNvPr id="483" name="Google Shape;483;p49"/>
          <p:cNvSpPr txBox="1"/>
          <p:nvPr/>
        </p:nvSpPr>
        <p:spPr>
          <a:xfrm>
            <a:off x="4589631" y="1183532"/>
            <a:ext cx="734700" cy="447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solidFill>
                  <a:schemeClr val="lt2"/>
                </a:solidFill>
                <a:latin typeface="Times New Roman" panose="02020603050405020304" pitchFamily="18" charset="0"/>
                <a:ea typeface="Rufina"/>
                <a:cs typeface="Times New Roman" panose="02020603050405020304" pitchFamily="18" charset="0"/>
                <a:sym typeface="Rufina"/>
              </a:rPr>
              <a:t>03</a:t>
            </a:r>
            <a:endParaRPr sz="3000" b="1">
              <a:solidFill>
                <a:schemeClr val="lt2"/>
              </a:solidFill>
              <a:latin typeface="Times New Roman" panose="02020603050405020304" pitchFamily="18" charset="0"/>
              <a:ea typeface="Rufina"/>
              <a:cs typeface="Times New Roman" panose="02020603050405020304" pitchFamily="18" charset="0"/>
              <a:sym typeface="Rufina"/>
            </a:endParaRPr>
          </a:p>
        </p:txBody>
      </p:sp>
      <p:sp>
        <p:nvSpPr>
          <p:cNvPr id="484" name="Google Shape;484;p49"/>
          <p:cNvSpPr txBox="1"/>
          <p:nvPr/>
        </p:nvSpPr>
        <p:spPr>
          <a:xfrm>
            <a:off x="-224261" y="4855204"/>
            <a:ext cx="906600" cy="836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 sz="12000" b="1">
                <a:solidFill>
                  <a:schemeClr val="dk2"/>
                </a:solidFill>
                <a:latin typeface="Times New Roman" panose="02020603050405020304" pitchFamily="18" charset="0"/>
                <a:ea typeface="Rufina"/>
                <a:cs typeface="Times New Roman" panose="02020603050405020304" pitchFamily="18" charset="0"/>
                <a:sym typeface="Rufina"/>
              </a:rPr>
              <a:t>“</a:t>
            </a:r>
            <a:endParaRPr sz="12000" b="1">
              <a:solidFill>
                <a:schemeClr val="dk2"/>
              </a:solidFill>
              <a:latin typeface="Times New Roman" panose="02020603050405020304" pitchFamily="18" charset="0"/>
              <a:ea typeface="Rufina"/>
              <a:cs typeface="Times New Roman" panose="02020603050405020304" pitchFamily="18" charset="0"/>
              <a:sym typeface="Rufina"/>
            </a:endParaRPr>
          </a:p>
        </p:txBody>
      </p:sp>
      <p:sp>
        <p:nvSpPr>
          <p:cNvPr id="485" name="Google Shape;485;p49"/>
          <p:cNvSpPr txBox="1"/>
          <p:nvPr/>
        </p:nvSpPr>
        <p:spPr>
          <a:xfrm>
            <a:off x="689114" y="1183532"/>
            <a:ext cx="680700" cy="447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solidFill>
                  <a:srgbClr val="B66317"/>
                </a:solidFill>
                <a:latin typeface="Times New Roman" panose="02020603050405020304" pitchFamily="18" charset="0"/>
                <a:ea typeface="Rufina"/>
                <a:cs typeface="Times New Roman" panose="02020603050405020304" pitchFamily="18" charset="0"/>
                <a:sym typeface="Rufina"/>
              </a:rPr>
              <a:t>01</a:t>
            </a:r>
            <a:endParaRPr sz="3000" b="1">
              <a:solidFill>
                <a:srgbClr val="B66317"/>
              </a:solidFill>
              <a:latin typeface="Times New Roman" panose="02020603050405020304" pitchFamily="18" charset="0"/>
              <a:ea typeface="Rufina"/>
              <a:cs typeface="Times New Roman" panose="02020603050405020304" pitchFamily="18" charset="0"/>
              <a:sym typeface="Rufina"/>
            </a:endParaRPr>
          </a:p>
        </p:txBody>
      </p:sp>
      <p:cxnSp>
        <p:nvCxnSpPr>
          <p:cNvPr id="486" name="Google Shape;486;p49"/>
          <p:cNvCxnSpPr/>
          <p:nvPr/>
        </p:nvCxnSpPr>
        <p:spPr>
          <a:xfrm rot="10800000">
            <a:off x="795164" y="1673870"/>
            <a:ext cx="468600" cy="0"/>
          </a:xfrm>
          <a:prstGeom prst="straightConnector1">
            <a:avLst/>
          </a:prstGeom>
          <a:noFill/>
          <a:ln w="9525" cap="flat" cmpd="sng">
            <a:solidFill>
              <a:srgbClr val="B66317"/>
            </a:solidFill>
            <a:prstDash val="solid"/>
            <a:round/>
            <a:headEnd type="none" w="med" len="med"/>
            <a:tailEnd type="none" w="med" len="med"/>
          </a:ln>
        </p:spPr>
      </p:cxnSp>
      <p:cxnSp>
        <p:nvCxnSpPr>
          <p:cNvPr id="487" name="Google Shape;487;p49"/>
          <p:cNvCxnSpPr/>
          <p:nvPr/>
        </p:nvCxnSpPr>
        <p:spPr>
          <a:xfrm rot="10800000">
            <a:off x="4655414" y="1673870"/>
            <a:ext cx="468600" cy="0"/>
          </a:xfrm>
          <a:prstGeom prst="straightConnector1">
            <a:avLst/>
          </a:prstGeom>
          <a:noFill/>
          <a:ln w="9525" cap="flat" cmpd="sng">
            <a:solidFill>
              <a:srgbClr val="B66317"/>
            </a:solidFill>
            <a:prstDash val="solid"/>
            <a:round/>
            <a:headEnd type="none" w="med" len="med"/>
            <a:tailEnd type="none" w="med" len="med"/>
          </a:ln>
        </p:spPr>
      </p:cxnSp>
      <p:cxnSp>
        <p:nvCxnSpPr>
          <p:cNvPr id="488" name="Google Shape;488;p49"/>
          <p:cNvCxnSpPr/>
          <p:nvPr/>
        </p:nvCxnSpPr>
        <p:spPr>
          <a:xfrm rot="10800000">
            <a:off x="2732639" y="1905512"/>
            <a:ext cx="468600" cy="0"/>
          </a:xfrm>
          <a:prstGeom prst="straightConnector1">
            <a:avLst/>
          </a:prstGeom>
          <a:noFill/>
          <a:ln w="9525" cap="flat" cmpd="sng">
            <a:solidFill>
              <a:srgbClr val="B66317"/>
            </a:solidFill>
            <a:prstDash val="solid"/>
            <a:round/>
            <a:headEnd type="none" w="med" len="med"/>
            <a:tailEnd type="none" w="med" len="med"/>
          </a:ln>
        </p:spPr>
      </p:cxnSp>
      <p:sp>
        <p:nvSpPr>
          <p:cNvPr id="489" name="Google Shape;489;p49"/>
          <p:cNvSpPr txBox="1"/>
          <p:nvPr/>
        </p:nvSpPr>
        <p:spPr>
          <a:xfrm>
            <a:off x="6539922" y="1409137"/>
            <a:ext cx="734700" cy="447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solidFill>
                  <a:schemeClr val="lt2"/>
                </a:solidFill>
                <a:latin typeface="Times New Roman" panose="02020603050405020304" pitchFamily="18" charset="0"/>
                <a:ea typeface="Rufina"/>
                <a:cs typeface="Times New Roman" panose="02020603050405020304" pitchFamily="18" charset="0"/>
                <a:sym typeface="Rufina"/>
              </a:rPr>
              <a:t>04</a:t>
            </a:r>
            <a:endParaRPr sz="3000" b="1">
              <a:solidFill>
                <a:schemeClr val="lt2"/>
              </a:solidFill>
              <a:latin typeface="Times New Roman" panose="02020603050405020304" pitchFamily="18" charset="0"/>
              <a:ea typeface="Rufina"/>
              <a:cs typeface="Times New Roman" panose="02020603050405020304" pitchFamily="18" charset="0"/>
              <a:sym typeface="Rufina"/>
            </a:endParaRPr>
          </a:p>
        </p:txBody>
      </p:sp>
      <p:cxnSp>
        <p:nvCxnSpPr>
          <p:cNvPr id="490" name="Google Shape;490;p49"/>
          <p:cNvCxnSpPr/>
          <p:nvPr/>
        </p:nvCxnSpPr>
        <p:spPr>
          <a:xfrm rot="10800000">
            <a:off x="6633189" y="1905512"/>
            <a:ext cx="468600" cy="0"/>
          </a:xfrm>
          <a:prstGeom prst="straightConnector1">
            <a:avLst/>
          </a:prstGeom>
          <a:noFill/>
          <a:ln w="9525" cap="flat" cmpd="sng">
            <a:solidFill>
              <a:srgbClr val="B66317"/>
            </a:solidFill>
            <a:prstDash val="solid"/>
            <a:round/>
            <a:headEnd type="none" w="med" len="med"/>
            <a:tailEnd type="none" w="med" len="med"/>
          </a:ln>
        </p:spPr>
      </p:cxnSp>
      <p:sp>
        <p:nvSpPr>
          <p:cNvPr id="4" name="Google Shape;325;p42">
            <a:extLst>
              <a:ext uri="{FF2B5EF4-FFF2-40B4-BE49-F238E27FC236}">
                <a16:creationId xmlns:a16="http://schemas.microsoft.com/office/drawing/2014/main" id="{C6C26382-8884-8795-9F7C-54D8753B0769}"/>
              </a:ext>
            </a:extLst>
          </p:cNvPr>
          <p:cNvSpPr txBox="1">
            <a:spLocks noGrp="1"/>
          </p:cNvSpPr>
          <p:nvPr>
            <p:ph type="title"/>
          </p:nvPr>
        </p:nvSpPr>
        <p:spPr>
          <a:xfrm>
            <a:off x="140789" y="5307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chemeClr val="lt2"/>
                </a:solidFill>
                <a:latin typeface="Times New Roman" panose="02020603050405020304" pitchFamily="18" charset="0"/>
                <a:cs typeface="Times New Roman" panose="02020603050405020304" pitchFamily="18" charset="0"/>
              </a:rPr>
              <a:t>I. Tri thức kiểu bài</a:t>
            </a:r>
            <a:br>
              <a:rPr lang="en" sz="2400" dirty="0">
                <a:solidFill>
                  <a:schemeClr val="lt2"/>
                </a:solidFill>
                <a:latin typeface="Times New Roman" panose="02020603050405020304" pitchFamily="18" charset="0"/>
                <a:cs typeface="Times New Roman" panose="02020603050405020304" pitchFamily="18" charset="0"/>
              </a:rPr>
            </a:br>
            <a:r>
              <a:rPr lang="en-US" sz="2400" dirty="0">
                <a:solidFill>
                  <a:schemeClr val="lt2"/>
                </a:solidFill>
                <a:latin typeface="Times New Roman" panose="02020603050405020304" pitchFamily="18" charset="0"/>
                <a:cs typeface="Times New Roman" panose="02020603050405020304" pitchFamily="18" charset="0"/>
              </a:rPr>
              <a:t>2. </a:t>
            </a:r>
            <a:r>
              <a:rPr lang="en-US" sz="2400" dirty="0" err="1">
                <a:solidFill>
                  <a:schemeClr val="lt2"/>
                </a:solidFill>
                <a:latin typeface="Times New Roman" panose="02020603050405020304" pitchFamily="18" charset="0"/>
                <a:cs typeface="Times New Roman" panose="02020603050405020304" pitchFamily="18" charset="0"/>
              </a:rPr>
              <a:t>Yêu</a:t>
            </a:r>
            <a:r>
              <a:rPr lang="en-US" sz="2400" dirty="0">
                <a:solidFill>
                  <a:schemeClr val="lt2"/>
                </a:solidFill>
                <a:latin typeface="Times New Roman" panose="02020603050405020304" pitchFamily="18" charset="0"/>
                <a:cs typeface="Times New Roman" panose="02020603050405020304" pitchFamily="18" charset="0"/>
              </a:rPr>
              <a:t> </a:t>
            </a:r>
            <a:r>
              <a:rPr lang="en-US" sz="2400" dirty="0" err="1">
                <a:solidFill>
                  <a:schemeClr val="lt2"/>
                </a:solidFill>
                <a:latin typeface="Times New Roman" panose="02020603050405020304" pitchFamily="18" charset="0"/>
                <a:cs typeface="Times New Roman" panose="02020603050405020304" pitchFamily="18" charset="0"/>
              </a:rPr>
              <a:t>cầu</a:t>
            </a:r>
            <a:r>
              <a:rPr lang="en-US" sz="2400" dirty="0">
                <a:solidFill>
                  <a:schemeClr val="lt2"/>
                </a:solidFill>
                <a:latin typeface="Times New Roman" panose="02020603050405020304" pitchFamily="18" charset="0"/>
                <a:cs typeface="Times New Roman" panose="02020603050405020304" pitchFamily="18" charset="0"/>
              </a:rPr>
              <a:t> </a:t>
            </a:r>
            <a:r>
              <a:rPr lang="en-US" sz="2400" dirty="0" err="1">
                <a:solidFill>
                  <a:schemeClr val="lt2"/>
                </a:solidFill>
                <a:latin typeface="Times New Roman" panose="02020603050405020304" pitchFamily="18" charset="0"/>
                <a:cs typeface="Times New Roman" panose="02020603050405020304" pitchFamily="18" charset="0"/>
              </a:rPr>
              <a:t>kiểu</a:t>
            </a:r>
            <a:r>
              <a:rPr lang="en-US" sz="2400" dirty="0">
                <a:solidFill>
                  <a:schemeClr val="lt2"/>
                </a:solidFill>
                <a:latin typeface="Times New Roman" panose="02020603050405020304" pitchFamily="18" charset="0"/>
                <a:cs typeface="Times New Roman" panose="02020603050405020304" pitchFamily="18" charset="0"/>
              </a:rPr>
              <a:t> </a:t>
            </a:r>
            <a:r>
              <a:rPr lang="en-US" sz="2400" dirty="0" err="1">
                <a:solidFill>
                  <a:schemeClr val="lt2"/>
                </a:solidFill>
                <a:latin typeface="Times New Roman" panose="02020603050405020304" pitchFamily="18" charset="0"/>
                <a:cs typeface="Times New Roman" panose="02020603050405020304" pitchFamily="18" charset="0"/>
              </a:rPr>
              <a:t>bài</a:t>
            </a:r>
            <a:endParaRPr sz="2400" dirty="0">
              <a:latin typeface="Times New Roman" panose="02020603050405020304" pitchFamily="18" charset="0"/>
              <a:cs typeface="Times New Roman" panose="02020603050405020304" pitchFamily="18" charset="0"/>
            </a:endParaRPr>
          </a:p>
        </p:txBody>
      </p:sp>
      <p:sp>
        <p:nvSpPr>
          <p:cNvPr id="6" name="Google Shape;475;p49">
            <a:extLst>
              <a:ext uri="{FF2B5EF4-FFF2-40B4-BE49-F238E27FC236}">
                <a16:creationId xmlns:a16="http://schemas.microsoft.com/office/drawing/2014/main" id="{21B195D0-B3AB-C0C2-CC3E-C846E65E6443}"/>
              </a:ext>
            </a:extLst>
          </p:cNvPr>
          <p:cNvSpPr txBox="1">
            <a:spLocks/>
          </p:cNvSpPr>
          <p:nvPr/>
        </p:nvSpPr>
        <p:spPr>
          <a:xfrm>
            <a:off x="6590893" y="3707272"/>
            <a:ext cx="1860000" cy="3945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2400"/>
              <a:buFont typeface="Bebas Neue"/>
              <a:buNone/>
              <a:defRPr sz="2500" b="1" i="0" u="none" strike="noStrike" cap="none">
                <a:solidFill>
                  <a:schemeClr val="dk1"/>
                </a:solidFill>
                <a:latin typeface="Rufina"/>
                <a:ea typeface="Rufina"/>
                <a:cs typeface="Rufina"/>
                <a:sym typeface="Rufina"/>
              </a:defRPr>
            </a:lvl1pPr>
            <a:lvl2pPr marL="914400" marR="0" lvl="1"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r>
              <a:rPr lang="en-US" sz="2000" dirty="0" err="1">
                <a:latin typeface="Times New Roman" panose="02020603050405020304" pitchFamily="18" charset="0"/>
                <a:cs typeface="Times New Roman" panose="02020603050405020304" pitchFamily="18" charset="0"/>
              </a:rPr>
              <a:t>Phụ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lục</a:t>
            </a:r>
            <a:endParaRPr lang="en-US" sz="2000" dirty="0">
              <a:latin typeface="Times New Roman" panose="02020603050405020304" pitchFamily="18" charset="0"/>
              <a:cs typeface="Times New Roman" panose="02020603050405020304" pitchFamily="18" charset="0"/>
            </a:endParaRPr>
          </a:p>
        </p:txBody>
      </p:sp>
      <p:sp>
        <p:nvSpPr>
          <p:cNvPr id="7" name="Google Shape;476;p49">
            <a:extLst>
              <a:ext uri="{FF2B5EF4-FFF2-40B4-BE49-F238E27FC236}">
                <a16:creationId xmlns:a16="http://schemas.microsoft.com/office/drawing/2014/main" id="{F06991CC-2C3A-7B1A-79FD-C939C5FFE433}"/>
              </a:ext>
            </a:extLst>
          </p:cNvPr>
          <p:cNvSpPr txBox="1">
            <a:spLocks/>
          </p:cNvSpPr>
          <p:nvPr/>
        </p:nvSpPr>
        <p:spPr>
          <a:xfrm>
            <a:off x="2685864" y="3707272"/>
            <a:ext cx="1860000" cy="3945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2400"/>
              <a:buFont typeface="Bebas Neue"/>
              <a:buNone/>
              <a:defRPr sz="2500" b="1" i="0" u="none" strike="noStrike" cap="none">
                <a:solidFill>
                  <a:schemeClr val="dk1"/>
                </a:solidFill>
                <a:latin typeface="Rufina"/>
                <a:ea typeface="Rufina"/>
                <a:cs typeface="Rufina"/>
                <a:sym typeface="Rufina"/>
              </a:defRPr>
            </a:lvl1pPr>
            <a:lvl2pPr marL="914400" marR="0" lvl="1"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r>
              <a:rPr lang="en-US" sz="2000" dirty="0" err="1">
                <a:latin typeface="Times New Roman" panose="02020603050405020304" pitchFamily="18" charset="0"/>
                <a:cs typeface="Times New Roman" panose="02020603050405020304" pitchFamily="18" charset="0"/>
              </a:rPr>
              <a:t>Kết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luận</a:t>
            </a:r>
            <a:r>
              <a:rPr lang="en-US" sz="2000" dirty="0">
                <a:latin typeface="Times New Roman" panose="02020603050405020304" pitchFamily="18" charset="0"/>
                <a:cs typeface="Times New Roman" panose="02020603050405020304" pitchFamily="18" charset="0"/>
              </a:rPr>
              <a:t> </a:t>
            </a:r>
          </a:p>
        </p:txBody>
      </p:sp>
      <p:sp>
        <p:nvSpPr>
          <p:cNvPr id="8" name="Google Shape;477;p49">
            <a:extLst>
              <a:ext uri="{FF2B5EF4-FFF2-40B4-BE49-F238E27FC236}">
                <a16:creationId xmlns:a16="http://schemas.microsoft.com/office/drawing/2014/main" id="{B4000E81-F81D-2714-4D18-B62E3B4A1B9B}"/>
              </a:ext>
            </a:extLst>
          </p:cNvPr>
          <p:cNvSpPr txBox="1">
            <a:spLocks/>
          </p:cNvSpPr>
          <p:nvPr/>
        </p:nvSpPr>
        <p:spPr>
          <a:xfrm>
            <a:off x="733350" y="3474732"/>
            <a:ext cx="1860000" cy="3945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2400"/>
              <a:buFont typeface="Bebas Neue"/>
              <a:buNone/>
              <a:defRPr sz="2500" b="1" i="0" u="none" strike="noStrike" cap="none">
                <a:solidFill>
                  <a:schemeClr val="dk1"/>
                </a:solidFill>
                <a:latin typeface="Rufina"/>
                <a:ea typeface="Rufina"/>
                <a:cs typeface="Rufina"/>
                <a:sym typeface="Rufina"/>
              </a:defRPr>
            </a:lvl1pPr>
            <a:lvl2pPr marL="914400" marR="0" lvl="1"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r>
              <a:rPr lang="en-US" sz="2000" dirty="0" err="1">
                <a:latin typeface="Times New Roman" panose="02020603050405020304" pitchFamily="18" charset="0"/>
                <a:cs typeface="Times New Roman" panose="02020603050405020304" pitchFamily="18" charset="0"/>
              </a:rPr>
              <a:t>Nội</a:t>
            </a:r>
            <a:r>
              <a:rPr lang="en-US" sz="2000" dirty="0">
                <a:latin typeface="Times New Roman" panose="02020603050405020304" pitchFamily="18" charset="0"/>
                <a:cs typeface="Times New Roman" panose="02020603050405020304" pitchFamily="18" charset="0"/>
              </a:rPr>
              <a:t> dung </a:t>
            </a:r>
            <a:r>
              <a:rPr lang="en-US" sz="2000" dirty="0" err="1">
                <a:latin typeface="Times New Roman" panose="02020603050405020304" pitchFamily="18" charset="0"/>
                <a:cs typeface="Times New Roman" panose="02020603050405020304" pitchFamily="18" charset="0"/>
              </a:rPr>
              <a:t>chính</a:t>
            </a:r>
            <a:endParaRPr lang="en-US" sz="2000" dirty="0">
              <a:latin typeface="Times New Roman" panose="02020603050405020304" pitchFamily="18" charset="0"/>
              <a:cs typeface="Times New Roman" panose="02020603050405020304" pitchFamily="18" charset="0"/>
            </a:endParaRPr>
          </a:p>
        </p:txBody>
      </p:sp>
      <p:sp>
        <p:nvSpPr>
          <p:cNvPr id="12" name="Google Shape;481;p49">
            <a:extLst>
              <a:ext uri="{FF2B5EF4-FFF2-40B4-BE49-F238E27FC236}">
                <a16:creationId xmlns:a16="http://schemas.microsoft.com/office/drawing/2014/main" id="{899F70E9-7EFE-3826-EE95-DD8A9A82C5A6}"/>
              </a:ext>
            </a:extLst>
          </p:cNvPr>
          <p:cNvSpPr txBox="1">
            <a:spLocks/>
          </p:cNvSpPr>
          <p:nvPr/>
        </p:nvSpPr>
        <p:spPr>
          <a:xfrm>
            <a:off x="4587368" y="3811519"/>
            <a:ext cx="1860000" cy="3945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2400"/>
              <a:buFont typeface="Bebas Neue"/>
              <a:buNone/>
              <a:defRPr sz="2500" b="1" i="0" u="none" strike="noStrike" cap="none">
                <a:solidFill>
                  <a:schemeClr val="dk1"/>
                </a:solidFill>
                <a:latin typeface="Rufina"/>
                <a:ea typeface="Rufina"/>
                <a:cs typeface="Rufina"/>
                <a:sym typeface="Rufina"/>
              </a:defRPr>
            </a:lvl1pPr>
            <a:lvl2pPr marL="914400" marR="0" lvl="1"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r>
              <a:rPr lang="en-US" sz="2000" dirty="0" err="1">
                <a:latin typeface="Times New Roman" panose="02020603050405020304" pitchFamily="18" charset="0"/>
                <a:cs typeface="Times New Roman" panose="02020603050405020304" pitchFamily="18" charset="0"/>
              </a:rPr>
              <a:t>Tài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liệu</a:t>
            </a:r>
            <a:r>
              <a:rPr lang="en-US" sz="2000" dirty="0">
                <a:latin typeface="Times New Roman" panose="02020603050405020304" pitchFamily="18" charset="0"/>
                <a:cs typeface="Times New Roman" panose="02020603050405020304" pitchFamily="18" charset="0"/>
              </a:rPr>
              <a:t> </a:t>
            </a:r>
          </a:p>
          <a:p>
            <a:pPr marL="0" indent="0"/>
            <a:r>
              <a:rPr lang="en-US" sz="2000" dirty="0" err="1">
                <a:latin typeface="Times New Roman" panose="02020603050405020304" pitchFamily="18" charset="0"/>
                <a:cs typeface="Times New Roman" panose="02020603050405020304" pitchFamily="18" charset="0"/>
              </a:rPr>
              <a:t>tham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khảo</a:t>
            </a:r>
            <a:endParaRPr lang="en-US" sz="2000" dirty="0">
              <a:latin typeface="Times New Roman" panose="02020603050405020304" pitchFamily="18" charset="0"/>
              <a:cs typeface="Times New Roman" panose="02020603050405020304" pitchFamily="18" charset="0"/>
            </a:endParaRPr>
          </a:p>
        </p:txBody>
      </p:sp>
      <p:sp>
        <p:nvSpPr>
          <p:cNvPr id="13" name="Google Shape;482;p49">
            <a:extLst>
              <a:ext uri="{FF2B5EF4-FFF2-40B4-BE49-F238E27FC236}">
                <a16:creationId xmlns:a16="http://schemas.microsoft.com/office/drawing/2014/main" id="{162470D3-DA4F-E350-5755-CB44500C87EB}"/>
              </a:ext>
            </a:extLst>
          </p:cNvPr>
          <p:cNvSpPr txBox="1"/>
          <p:nvPr/>
        </p:nvSpPr>
        <p:spPr>
          <a:xfrm>
            <a:off x="2690383" y="3096916"/>
            <a:ext cx="734700" cy="447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dirty="0">
                <a:solidFill>
                  <a:schemeClr val="lt2"/>
                </a:solidFill>
                <a:latin typeface="Times New Roman" panose="02020603050405020304" pitchFamily="18" charset="0"/>
                <a:ea typeface="Rufina"/>
                <a:cs typeface="Times New Roman" panose="02020603050405020304" pitchFamily="18" charset="0"/>
                <a:sym typeface="Rufina"/>
              </a:rPr>
              <a:t>06</a:t>
            </a:r>
            <a:endParaRPr sz="3000" b="1" dirty="0">
              <a:solidFill>
                <a:schemeClr val="lt2"/>
              </a:solidFill>
              <a:latin typeface="Times New Roman" panose="02020603050405020304" pitchFamily="18" charset="0"/>
              <a:ea typeface="Rufina"/>
              <a:cs typeface="Times New Roman" panose="02020603050405020304" pitchFamily="18" charset="0"/>
              <a:sym typeface="Rufina"/>
            </a:endParaRPr>
          </a:p>
        </p:txBody>
      </p:sp>
      <p:sp>
        <p:nvSpPr>
          <p:cNvPr id="14" name="Google Shape;483;p49">
            <a:extLst>
              <a:ext uri="{FF2B5EF4-FFF2-40B4-BE49-F238E27FC236}">
                <a16:creationId xmlns:a16="http://schemas.microsoft.com/office/drawing/2014/main" id="{89F7B436-B05C-0267-F189-7231675EB909}"/>
              </a:ext>
            </a:extLst>
          </p:cNvPr>
          <p:cNvSpPr txBox="1"/>
          <p:nvPr/>
        </p:nvSpPr>
        <p:spPr>
          <a:xfrm>
            <a:off x="4640642" y="2871311"/>
            <a:ext cx="734700" cy="447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dirty="0">
                <a:solidFill>
                  <a:schemeClr val="lt2"/>
                </a:solidFill>
                <a:latin typeface="Times New Roman" panose="02020603050405020304" pitchFamily="18" charset="0"/>
                <a:ea typeface="Rufina"/>
                <a:cs typeface="Times New Roman" panose="02020603050405020304" pitchFamily="18" charset="0"/>
                <a:sym typeface="Rufina"/>
              </a:rPr>
              <a:t>07</a:t>
            </a:r>
            <a:endParaRPr sz="3000" b="1" dirty="0">
              <a:solidFill>
                <a:schemeClr val="lt2"/>
              </a:solidFill>
              <a:latin typeface="Times New Roman" panose="02020603050405020304" pitchFamily="18" charset="0"/>
              <a:ea typeface="Rufina"/>
              <a:cs typeface="Times New Roman" panose="02020603050405020304" pitchFamily="18" charset="0"/>
              <a:sym typeface="Rufina"/>
            </a:endParaRPr>
          </a:p>
        </p:txBody>
      </p:sp>
      <p:sp>
        <p:nvSpPr>
          <p:cNvPr id="15" name="Google Shape;485;p49">
            <a:extLst>
              <a:ext uri="{FF2B5EF4-FFF2-40B4-BE49-F238E27FC236}">
                <a16:creationId xmlns:a16="http://schemas.microsoft.com/office/drawing/2014/main" id="{02414526-ED76-6D2B-2A3E-8CFFA826845D}"/>
              </a:ext>
            </a:extLst>
          </p:cNvPr>
          <p:cNvSpPr txBox="1"/>
          <p:nvPr/>
        </p:nvSpPr>
        <p:spPr>
          <a:xfrm>
            <a:off x="740125" y="2871311"/>
            <a:ext cx="680700" cy="447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dirty="0">
                <a:solidFill>
                  <a:srgbClr val="B66317"/>
                </a:solidFill>
                <a:latin typeface="Times New Roman" panose="02020603050405020304" pitchFamily="18" charset="0"/>
                <a:ea typeface="Rufina"/>
                <a:cs typeface="Times New Roman" panose="02020603050405020304" pitchFamily="18" charset="0"/>
                <a:sym typeface="Rufina"/>
              </a:rPr>
              <a:t>05</a:t>
            </a:r>
            <a:endParaRPr sz="3000" b="1" dirty="0">
              <a:solidFill>
                <a:srgbClr val="B66317"/>
              </a:solidFill>
              <a:latin typeface="Times New Roman" panose="02020603050405020304" pitchFamily="18" charset="0"/>
              <a:ea typeface="Rufina"/>
              <a:cs typeface="Times New Roman" panose="02020603050405020304" pitchFamily="18" charset="0"/>
              <a:sym typeface="Rufina"/>
            </a:endParaRPr>
          </a:p>
        </p:txBody>
      </p:sp>
      <p:cxnSp>
        <p:nvCxnSpPr>
          <p:cNvPr id="16" name="Google Shape;486;p49">
            <a:extLst>
              <a:ext uri="{FF2B5EF4-FFF2-40B4-BE49-F238E27FC236}">
                <a16:creationId xmlns:a16="http://schemas.microsoft.com/office/drawing/2014/main" id="{13D09CC7-CDC1-ACEF-0FB8-9E50E371BD2E}"/>
              </a:ext>
            </a:extLst>
          </p:cNvPr>
          <p:cNvCxnSpPr/>
          <p:nvPr/>
        </p:nvCxnSpPr>
        <p:spPr>
          <a:xfrm rot="10800000">
            <a:off x="846175" y="3361649"/>
            <a:ext cx="468600" cy="0"/>
          </a:xfrm>
          <a:prstGeom prst="straightConnector1">
            <a:avLst/>
          </a:prstGeom>
          <a:noFill/>
          <a:ln w="9525" cap="flat" cmpd="sng">
            <a:solidFill>
              <a:srgbClr val="B66317"/>
            </a:solidFill>
            <a:prstDash val="solid"/>
            <a:round/>
            <a:headEnd type="none" w="med" len="med"/>
            <a:tailEnd type="none" w="med" len="med"/>
          </a:ln>
        </p:spPr>
      </p:cxnSp>
      <p:cxnSp>
        <p:nvCxnSpPr>
          <p:cNvPr id="17" name="Google Shape;487;p49">
            <a:extLst>
              <a:ext uri="{FF2B5EF4-FFF2-40B4-BE49-F238E27FC236}">
                <a16:creationId xmlns:a16="http://schemas.microsoft.com/office/drawing/2014/main" id="{5501A3BA-969D-6345-04A3-0F9AD56A37D5}"/>
              </a:ext>
            </a:extLst>
          </p:cNvPr>
          <p:cNvCxnSpPr/>
          <p:nvPr/>
        </p:nvCxnSpPr>
        <p:spPr>
          <a:xfrm rot="10800000">
            <a:off x="4706425" y="3361649"/>
            <a:ext cx="468600" cy="0"/>
          </a:xfrm>
          <a:prstGeom prst="straightConnector1">
            <a:avLst/>
          </a:prstGeom>
          <a:noFill/>
          <a:ln w="9525" cap="flat" cmpd="sng">
            <a:solidFill>
              <a:srgbClr val="B66317"/>
            </a:solidFill>
            <a:prstDash val="solid"/>
            <a:round/>
            <a:headEnd type="none" w="med" len="med"/>
            <a:tailEnd type="none" w="med" len="med"/>
          </a:ln>
        </p:spPr>
      </p:cxnSp>
      <p:cxnSp>
        <p:nvCxnSpPr>
          <p:cNvPr id="18" name="Google Shape;488;p49">
            <a:extLst>
              <a:ext uri="{FF2B5EF4-FFF2-40B4-BE49-F238E27FC236}">
                <a16:creationId xmlns:a16="http://schemas.microsoft.com/office/drawing/2014/main" id="{FA7E3BA4-C97F-DBD0-A126-846469D9A501}"/>
              </a:ext>
            </a:extLst>
          </p:cNvPr>
          <p:cNvCxnSpPr/>
          <p:nvPr/>
        </p:nvCxnSpPr>
        <p:spPr>
          <a:xfrm rot="10800000">
            <a:off x="2783650" y="3593291"/>
            <a:ext cx="468600" cy="0"/>
          </a:xfrm>
          <a:prstGeom prst="straightConnector1">
            <a:avLst/>
          </a:prstGeom>
          <a:noFill/>
          <a:ln w="9525" cap="flat" cmpd="sng">
            <a:solidFill>
              <a:srgbClr val="B66317"/>
            </a:solidFill>
            <a:prstDash val="solid"/>
            <a:round/>
            <a:headEnd type="none" w="med" len="med"/>
            <a:tailEnd type="none" w="med" len="med"/>
          </a:ln>
        </p:spPr>
      </p:cxnSp>
      <p:sp>
        <p:nvSpPr>
          <p:cNvPr id="19" name="Google Shape;489;p49">
            <a:extLst>
              <a:ext uri="{FF2B5EF4-FFF2-40B4-BE49-F238E27FC236}">
                <a16:creationId xmlns:a16="http://schemas.microsoft.com/office/drawing/2014/main" id="{F33A5EAD-9761-6B38-E196-7B9B115E347B}"/>
              </a:ext>
            </a:extLst>
          </p:cNvPr>
          <p:cNvSpPr txBox="1"/>
          <p:nvPr/>
        </p:nvSpPr>
        <p:spPr>
          <a:xfrm>
            <a:off x="6590933" y="3096916"/>
            <a:ext cx="734700" cy="447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dirty="0">
                <a:solidFill>
                  <a:schemeClr val="lt2"/>
                </a:solidFill>
                <a:latin typeface="Times New Roman" panose="02020603050405020304" pitchFamily="18" charset="0"/>
                <a:ea typeface="Rufina"/>
                <a:cs typeface="Times New Roman" panose="02020603050405020304" pitchFamily="18" charset="0"/>
                <a:sym typeface="Rufina"/>
              </a:rPr>
              <a:t>08</a:t>
            </a:r>
            <a:endParaRPr sz="3000" b="1" dirty="0">
              <a:solidFill>
                <a:schemeClr val="lt2"/>
              </a:solidFill>
              <a:latin typeface="Times New Roman" panose="02020603050405020304" pitchFamily="18" charset="0"/>
              <a:ea typeface="Rufina"/>
              <a:cs typeface="Times New Roman" panose="02020603050405020304" pitchFamily="18" charset="0"/>
              <a:sym typeface="Rufina"/>
            </a:endParaRPr>
          </a:p>
        </p:txBody>
      </p:sp>
      <p:cxnSp>
        <p:nvCxnSpPr>
          <p:cNvPr id="20" name="Google Shape;490;p49">
            <a:extLst>
              <a:ext uri="{FF2B5EF4-FFF2-40B4-BE49-F238E27FC236}">
                <a16:creationId xmlns:a16="http://schemas.microsoft.com/office/drawing/2014/main" id="{4F6A0C84-7D0A-371C-8D89-1799E0823F85}"/>
              </a:ext>
            </a:extLst>
          </p:cNvPr>
          <p:cNvCxnSpPr/>
          <p:nvPr/>
        </p:nvCxnSpPr>
        <p:spPr>
          <a:xfrm rot="10800000">
            <a:off x="6684200" y="3593291"/>
            <a:ext cx="468600" cy="0"/>
          </a:xfrm>
          <a:prstGeom prst="straightConnector1">
            <a:avLst/>
          </a:prstGeom>
          <a:noFill/>
          <a:ln w="9525" cap="flat" cmpd="sng">
            <a:solidFill>
              <a:srgbClr val="B66317"/>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85"/>
                                        </p:tgtEl>
                                        <p:attrNameLst>
                                          <p:attrName>style.visibility</p:attrName>
                                        </p:attrNameLst>
                                      </p:cBhvr>
                                      <p:to>
                                        <p:strVal val="visible"/>
                                      </p:to>
                                    </p:set>
                                    <p:animEffect transition="in" filter="fade">
                                      <p:cBhvr>
                                        <p:cTn id="7" dur="1000"/>
                                        <p:tgtEl>
                                          <p:spTgt spid="485"/>
                                        </p:tgtEl>
                                      </p:cBhvr>
                                    </p:animEffect>
                                    <p:anim calcmode="lin" valueType="num">
                                      <p:cBhvr>
                                        <p:cTn id="8" dur="1000" fill="hold"/>
                                        <p:tgtEl>
                                          <p:spTgt spid="485"/>
                                        </p:tgtEl>
                                        <p:attrNameLst>
                                          <p:attrName>ppt_x</p:attrName>
                                        </p:attrNameLst>
                                      </p:cBhvr>
                                      <p:tavLst>
                                        <p:tav tm="0">
                                          <p:val>
                                            <p:strVal val="#ppt_x"/>
                                          </p:val>
                                        </p:tav>
                                        <p:tav tm="100000">
                                          <p:val>
                                            <p:strVal val="#ppt_x"/>
                                          </p:val>
                                        </p:tav>
                                      </p:tavLst>
                                    </p:anim>
                                    <p:anim calcmode="lin" valueType="num">
                                      <p:cBhvr>
                                        <p:cTn id="9" dur="1000" fill="hold"/>
                                        <p:tgtEl>
                                          <p:spTgt spid="48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86"/>
                                        </p:tgtEl>
                                        <p:attrNameLst>
                                          <p:attrName>style.visibility</p:attrName>
                                        </p:attrNameLst>
                                      </p:cBhvr>
                                      <p:to>
                                        <p:strVal val="visible"/>
                                      </p:to>
                                    </p:set>
                                    <p:animEffect transition="in" filter="fade">
                                      <p:cBhvr>
                                        <p:cTn id="12" dur="1000"/>
                                        <p:tgtEl>
                                          <p:spTgt spid="486"/>
                                        </p:tgtEl>
                                      </p:cBhvr>
                                    </p:animEffect>
                                    <p:anim calcmode="lin" valueType="num">
                                      <p:cBhvr>
                                        <p:cTn id="13" dur="1000" fill="hold"/>
                                        <p:tgtEl>
                                          <p:spTgt spid="486"/>
                                        </p:tgtEl>
                                        <p:attrNameLst>
                                          <p:attrName>ppt_x</p:attrName>
                                        </p:attrNameLst>
                                      </p:cBhvr>
                                      <p:tavLst>
                                        <p:tav tm="0">
                                          <p:val>
                                            <p:strVal val="#ppt_x"/>
                                          </p:val>
                                        </p:tav>
                                        <p:tav tm="100000">
                                          <p:val>
                                            <p:strVal val="#ppt_x"/>
                                          </p:val>
                                        </p:tav>
                                      </p:tavLst>
                                    </p:anim>
                                    <p:anim calcmode="lin" valueType="num">
                                      <p:cBhvr>
                                        <p:cTn id="14" dur="1000" fill="hold"/>
                                        <p:tgtEl>
                                          <p:spTgt spid="48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77">
                                            <p:txEl>
                                              <p:pRg st="0" end="0"/>
                                            </p:txEl>
                                          </p:spTgt>
                                        </p:tgtEl>
                                        <p:attrNameLst>
                                          <p:attrName>style.visibility</p:attrName>
                                        </p:attrNameLst>
                                      </p:cBhvr>
                                      <p:to>
                                        <p:strVal val="visible"/>
                                      </p:to>
                                    </p:set>
                                    <p:animEffect transition="in" filter="fade">
                                      <p:cBhvr>
                                        <p:cTn id="17" dur="1000"/>
                                        <p:tgtEl>
                                          <p:spTgt spid="477">
                                            <p:txEl>
                                              <p:pRg st="0" end="0"/>
                                            </p:txEl>
                                          </p:spTgt>
                                        </p:tgtEl>
                                      </p:cBhvr>
                                    </p:animEffect>
                                    <p:anim calcmode="lin" valueType="num">
                                      <p:cBhvr>
                                        <p:cTn id="18" dur="1000" fill="hold"/>
                                        <p:tgtEl>
                                          <p:spTgt spid="477">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47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77">
                                            <p:txEl>
                                              <p:pRg st="1" end="1"/>
                                            </p:txEl>
                                          </p:spTgt>
                                        </p:tgtEl>
                                        <p:attrNameLst>
                                          <p:attrName>style.visibility</p:attrName>
                                        </p:attrNameLst>
                                      </p:cBhvr>
                                      <p:to>
                                        <p:strVal val="visible"/>
                                      </p:to>
                                    </p:set>
                                    <p:animEffect transition="in" filter="fade">
                                      <p:cBhvr>
                                        <p:cTn id="24" dur="1000"/>
                                        <p:tgtEl>
                                          <p:spTgt spid="477">
                                            <p:txEl>
                                              <p:pRg st="1" end="1"/>
                                            </p:txEl>
                                          </p:spTgt>
                                        </p:tgtEl>
                                      </p:cBhvr>
                                    </p:animEffect>
                                    <p:anim calcmode="lin" valueType="num">
                                      <p:cBhvr>
                                        <p:cTn id="25" dur="1000" fill="hold"/>
                                        <p:tgtEl>
                                          <p:spTgt spid="47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47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82"/>
                                        </p:tgtEl>
                                        <p:attrNameLst>
                                          <p:attrName>style.visibility</p:attrName>
                                        </p:attrNameLst>
                                      </p:cBhvr>
                                      <p:to>
                                        <p:strVal val="visible"/>
                                      </p:to>
                                    </p:set>
                                    <p:animEffect transition="in" filter="fade">
                                      <p:cBhvr>
                                        <p:cTn id="31" dur="1000"/>
                                        <p:tgtEl>
                                          <p:spTgt spid="482"/>
                                        </p:tgtEl>
                                      </p:cBhvr>
                                    </p:animEffect>
                                    <p:anim calcmode="lin" valueType="num">
                                      <p:cBhvr>
                                        <p:cTn id="32" dur="1000" fill="hold"/>
                                        <p:tgtEl>
                                          <p:spTgt spid="482"/>
                                        </p:tgtEl>
                                        <p:attrNameLst>
                                          <p:attrName>ppt_x</p:attrName>
                                        </p:attrNameLst>
                                      </p:cBhvr>
                                      <p:tavLst>
                                        <p:tav tm="0">
                                          <p:val>
                                            <p:strVal val="#ppt_x"/>
                                          </p:val>
                                        </p:tav>
                                        <p:tav tm="100000">
                                          <p:val>
                                            <p:strVal val="#ppt_x"/>
                                          </p:val>
                                        </p:tav>
                                      </p:tavLst>
                                    </p:anim>
                                    <p:anim calcmode="lin" valueType="num">
                                      <p:cBhvr>
                                        <p:cTn id="33" dur="1000" fill="hold"/>
                                        <p:tgtEl>
                                          <p:spTgt spid="482"/>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88"/>
                                        </p:tgtEl>
                                        <p:attrNameLst>
                                          <p:attrName>style.visibility</p:attrName>
                                        </p:attrNameLst>
                                      </p:cBhvr>
                                      <p:to>
                                        <p:strVal val="visible"/>
                                      </p:to>
                                    </p:set>
                                    <p:animEffect transition="in" filter="fade">
                                      <p:cBhvr>
                                        <p:cTn id="36" dur="1000"/>
                                        <p:tgtEl>
                                          <p:spTgt spid="488"/>
                                        </p:tgtEl>
                                      </p:cBhvr>
                                    </p:animEffect>
                                    <p:anim calcmode="lin" valueType="num">
                                      <p:cBhvr>
                                        <p:cTn id="37" dur="1000" fill="hold"/>
                                        <p:tgtEl>
                                          <p:spTgt spid="488"/>
                                        </p:tgtEl>
                                        <p:attrNameLst>
                                          <p:attrName>ppt_x</p:attrName>
                                        </p:attrNameLst>
                                      </p:cBhvr>
                                      <p:tavLst>
                                        <p:tav tm="0">
                                          <p:val>
                                            <p:strVal val="#ppt_x"/>
                                          </p:val>
                                        </p:tav>
                                        <p:tav tm="100000">
                                          <p:val>
                                            <p:strVal val="#ppt_x"/>
                                          </p:val>
                                        </p:tav>
                                      </p:tavLst>
                                    </p:anim>
                                    <p:anim calcmode="lin" valueType="num">
                                      <p:cBhvr>
                                        <p:cTn id="38" dur="1000" fill="hold"/>
                                        <p:tgtEl>
                                          <p:spTgt spid="48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76">
                                            <p:txEl>
                                              <p:pRg st="0" end="0"/>
                                            </p:txEl>
                                          </p:spTgt>
                                        </p:tgtEl>
                                        <p:attrNameLst>
                                          <p:attrName>style.visibility</p:attrName>
                                        </p:attrNameLst>
                                      </p:cBhvr>
                                      <p:to>
                                        <p:strVal val="visible"/>
                                      </p:to>
                                    </p:set>
                                    <p:animEffect transition="in" filter="fade">
                                      <p:cBhvr>
                                        <p:cTn id="41" dur="1000"/>
                                        <p:tgtEl>
                                          <p:spTgt spid="476">
                                            <p:txEl>
                                              <p:pRg st="0" end="0"/>
                                            </p:txEl>
                                          </p:spTgt>
                                        </p:tgtEl>
                                      </p:cBhvr>
                                    </p:animEffect>
                                    <p:anim calcmode="lin" valueType="num">
                                      <p:cBhvr>
                                        <p:cTn id="42" dur="1000" fill="hold"/>
                                        <p:tgtEl>
                                          <p:spTgt spid="476">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7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483"/>
                                        </p:tgtEl>
                                        <p:attrNameLst>
                                          <p:attrName>style.visibility</p:attrName>
                                        </p:attrNameLst>
                                      </p:cBhvr>
                                      <p:to>
                                        <p:strVal val="visible"/>
                                      </p:to>
                                    </p:set>
                                    <p:animEffect transition="in" filter="fade">
                                      <p:cBhvr>
                                        <p:cTn id="48" dur="1000"/>
                                        <p:tgtEl>
                                          <p:spTgt spid="483"/>
                                        </p:tgtEl>
                                      </p:cBhvr>
                                    </p:animEffect>
                                    <p:anim calcmode="lin" valueType="num">
                                      <p:cBhvr>
                                        <p:cTn id="49" dur="1000" fill="hold"/>
                                        <p:tgtEl>
                                          <p:spTgt spid="483"/>
                                        </p:tgtEl>
                                        <p:attrNameLst>
                                          <p:attrName>ppt_x</p:attrName>
                                        </p:attrNameLst>
                                      </p:cBhvr>
                                      <p:tavLst>
                                        <p:tav tm="0">
                                          <p:val>
                                            <p:strVal val="#ppt_x"/>
                                          </p:val>
                                        </p:tav>
                                        <p:tav tm="100000">
                                          <p:val>
                                            <p:strVal val="#ppt_x"/>
                                          </p:val>
                                        </p:tav>
                                      </p:tavLst>
                                    </p:anim>
                                    <p:anim calcmode="lin" valueType="num">
                                      <p:cBhvr>
                                        <p:cTn id="50" dur="1000" fill="hold"/>
                                        <p:tgtEl>
                                          <p:spTgt spid="48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87"/>
                                        </p:tgtEl>
                                        <p:attrNameLst>
                                          <p:attrName>style.visibility</p:attrName>
                                        </p:attrNameLst>
                                      </p:cBhvr>
                                      <p:to>
                                        <p:strVal val="visible"/>
                                      </p:to>
                                    </p:set>
                                    <p:animEffect transition="in" filter="fade">
                                      <p:cBhvr>
                                        <p:cTn id="53" dur="1000"/>
                                        <p:tgtEl>
                                          <p:spTgt spid="487"/>
                                        </p:tgtEl>
                                      </p:cBhvr>
                                    </p:animEffect>
                                    <p:anim calcmode="lin" valueType="num">
                                      <p:cBhvr>
                                        <p:cTn id="54" dur="1000" fill="hold"/>
                                        <p:tgtEl>
                                          <p:spTgt spid="487"/>
                                        </p:tgtEl>
                                        <p:attrNameLst>
                                          <p:attrName>ppt_x</p:attrName>
                                        </p:attrNameLst>
                                      </p:cBhvr>
                                      <p:tavLst>
                                        <p:tav tm="0">
                                          <p:val>
                                            <p:strVal val="#ppt_x"/>
                                          </p:val>
                                        </p:tav>
                                        <p:tav tm="100000">
                                          <p:val>
                                            <p:strVal val="#ppt_x"/>
                                          </p:val>
                                        </p:tav>
                                      </p:tavLst>
                                    </p:anim>
                                    <p:anim calcmode="lin" valueType="num">
                                      <p:cBhvr>
                                        <p:cTn id="55" dur="1000" fill="hold"/>
                                        <p:tgtEl>
                                          <p:spTgt spid="487"/>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481">
                                            <p:txEl>
                                              <p:pRg st="0" end="0"/>
                                            </p:txEl>
                                          </p:spTgt>
                                        </p:tgtEl>
                                        <p:attrNameLst>
                                          <p:attrName>style.visibility</p:attrName>
                                        </p:attrNameLst>
                                      </p:cBhvr>
                                      <p:to>
                                        <p:strVal val="visible"/>
                                      </p:to>
                                    </p:set>
                                    <p:animEffect transition="in" filter="fade">
                                      <p:cBhvr>
                                        <p:cTn id="58" dur="1000"/>
                                        <p:tgtEl>
                                          <p:spTgt spid="481">
                                            <p:txEl>
                                              <p:pRg st="0" end="0"/>
                                            </p:txEl>
                                          </p:spTgt>
                                        </p:tgtEl>
                                      </p:cBhvr>
                                    </p:animEffect>
                                    <p:anim calcmode="lin" valueType="num">
                                      <p:cBhvr>
                                        <p:cTn id="59" dur="1000" fill="hold"/>
                                        <p:tgtEl>
                                          <p:spTgt spid="481">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48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475">
                                            <p:txEl>
                                              <p:pRg st="0" end="0"/>
                                            </p:txEl>
                                          </p:spTgt>
                                        </p:tgtEl>
                                        <p:attrNameLst>
                                          <p:attrName>style.visibility</p:attrName>
                                        </p:attrNameLst>
                                      </p:cBhvr>
                                      <p:to>
                                        <p:strVal val="visible"/>
                                      </p:to>
                                    </p:set>
                                    <p:animEffect transition="in" filter="fade">
                                      <p:cBhvr>
                                        <p:cTn id="65" dur="1000"/>
                                        <p:tgtEl>
                                          <p:spTgt spid="475">
                                            <p:txEl>
                                              <p:pRg st="0" end="0"/>
                                            </p:txEl>
                                          </p:spTgt>
                                        </p:tgtEl>
                                      </p:cBhvr>
                                    </p:animEffect>
                                    <p:anim calcmode="lin" valueType="num">
                                      <p:cBhvr>
                                        <p:cTn id="66" dur="1000" fill="hold"/>
                                        <p:tgtEl>
                                          <p:spTgt spid="475">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75">
                                            <p:txEl>
                                              <p:pRg st="0" end="0"/>
                                            </p:txEl>
                                          </p:spTgt>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489"/>
                                        </p:tgtEl>
                                        <p:attrNameLst>
                                          <p:attrName>style.visibility</p:attrName>
                                        </p:attrNameLst>
                                      </p:cBhvr>
                                      <p:to>
                                        <p:strVal val="visible"/>
                                      </p:to>
                                    </p:set>
                                    <p:animEffect transition="in" filter="fade">
                                      <p:cBhvr>
                                        <p:cTn id="70" dur="1000"/>
                                        <p:tgtEl>
                                          <p:spTgt spid="489"/>
                                        </p:tgtEl>
                                      </p:cBhvr>
                                    </p:animEffect>
                                    <p:anim calcmode="lin" valueType="num">
                                      <p:cBhvr>
                                        <p:cTn id="71" dur="1000" fill="hold"/>
                                        <p:tgtEl>
                                          <p:spTgt spid="489"/>
                                        </p:tgtEl>
                                        <p:attrNameLst>
                                          <p:attrName>ppt_x</p:attrName>
                                        </p:attrNameLst>
                                      </p:cBhvr>
                                      <p:tavLst>
                                        <p:tav tm="0">
                                          <p:val>
                                            <p:strVal val="#ppt_x"/>
                                          </p:val>
                                        </p:tav>
                                        <p:tav tm="100000">
                                          <p:val>
                                            <p:strVal val="#ppt_x"/>
                                          </p:val>
                                        </p:tav>
                                      </p:tavLst>
                                    </p:anim>
                                    <p:anim calcmode="lin" valueType="num">
                                      <p:cBhvr>
                                        <p:cTn id="72" dur="1000" fill="hold"/>
                                        <p:tgtEl>
                                          <p:spTgt spid="489"/>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490"/>
                                        </p:tgtEl>
                                        <p:attrNameLst>
                                          <p:attrName>style.visibility</p:attrName>
                                        </p:attrNameLst>
                                      </p:cBhvr>
                                      <p:to>
                                        <p:strVal val="visible"/>
                                      </p:to>
                                    </p:set>
                                    <p:animEffect transition="in" filter="fade">
                                      <p:cBhvr>
                                        <p:cTn id="75" dur="1000"/>
                                        <p:tgtEl>
                                          <p:spTgt spid="490"/>
                                        </p:tgtEl>
                                      </p:cBhvr>
                                    </p:animEffect>
                                    <p:anim calcmode="lin" valueType="num">
                                      <p:cBhvr>
                                        <p:cTn id="76" dur="1000" fill="hold"/>
                                        <p:tgtEl>
                                          <p:spTgt spid="490"/>
                                        </p:tgtEl>
                                        <p:attrNameLst>
                                          <p:attrName>ppt_x</p:attrName>
                                        </p:attrNameLst>
                                      </p:cBhvr>
                                      <p:tavLst>
                                        <p:tav tm="0">
                                          <p:val>
                                            <p:strVal val="#ppt_x"/>
                                          </p:val>
                                        </p:tav>
                                        <p:tav tm="100000">
                                          <p:val>
                                            <p:strVal val="#ppt_x"/>
                                          </p:val>
                                        </p:tav>
                                      </p:tavLst>
                                    </p:anim>
                                    <p:anim calcmode="lin" valueType="num">
                                      <p:cBhvr>
                                        <p:cTn id="77" dur="1000" fill="hold"/>
                                        <p:tgtEl>
                                          <p:spTgt spid="490"/>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fade">
                                      <p:cBhvr>
                                        <p:cTn id="82" dur="1000"/>
                                        <p:tgtEl>
                                          <p:spTgt spid="15"/>
                                        </p:tgtEl>
                                      </p:cBhvr>
                                    </p:animEffect>
                                    <p:anim calcmode="lin" valueType="num">
                                      <p:cBhvr>
                                        <p:cTn id="83" dur="1000" fill="hold"/>
                                        <p:tgtEl>
                                          <p:spTgt spid="15"/>
                                        </p:tgtEl>
                                        <p:attrNameLst>
                                          <p:attrName>ppt_x</p:attrName>
                                        </p:attrNameLst>
                                      </p:cBhvr>
                                      <p:tavLst>
                                        <p:tav tm="0">
                                          <p:val>
                                            <p:strVal val="#ppt_x"/>
                                          </p:val>
                                        </p:tav>
                                        <p:tav tm="100000">
                                          <p:val>
                                            <p:strVal val="#ppt_x"/>
                                          </p:val>
                                        </p:tav>
                                      </p:tavLst>
                                    </p:anim>
                                    <p:anim calcmode="lin" valueType="num">
                                      <p:cBhvr>
                                        <p:cTn id="84" dur="1000" fill="hold"/>
                                        <p:tgtEl>
                                          <p:spTgt spid="15"/>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1000"/>
                                        <p:tgtEl>
                                          <p:spTgt spid="16"/>
                                        </p:tgtEl>
                                      </p:cBhvr>
                                    </p:animEffect>
                                    <p:anim calcmode="lin" valueType="num">
                                      <p:cBhvr>
                                        <p:cTn id="88" dur="1000" fill="hold"/>
                                        <p:tgtEl>
                                          <p:spTgt spid="16"/>
                                        </p:tgtEl>
                                        <p:attrNameLst>
                                          <p:attrName>ppt_x</p:attrName>
                                        </p:attrNameLst>
                                      </p:cBhvr>
                                      <p:tavLst>
                                        <p:tav tm="0">
                                          <p:val>
                                            <p:strVal val="#ppt_x"/>
                                          </p:val>
                                        </p:tav>
                                        <p:tav tm="100000">
                                          <p:val>
                                            <p:strVal val="#ppt_x"/>
                                          </p:val>
                                        </p:tav>
                                      </p:tavLst>
                                    </p:anim>
                                    <p:anim calcmode="lin" valueType="num">
                                      <p:cBhvr>
                                        <p:cTn id="89" dur="1000" fill="hold"/>
                                        <p:tgtEl>
                                          <p:spTgt spid="1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8"/>
                                        </p:tgtEl>
                                        <p:attrNameLst>
                                          <p:attrName>style.visibility</p:attrName>
                                        </p:attrNameLst>
                                      </p:cBhvr>
                                      <p:to>
                                        <p:strVal val="visible"/>
                                      </p:to>
                                    </p:set>
                                    <p:animEffect transition="in" filter="fade">
                                      <p:cBhvr>
                                        <p:cTn id="92" dur="1000"/>
                                        <p:tgtEl>
                                          <p:spTgt spid="8"/>
                                        </p:tgtEl>
                                      </p:cBhvr>
                                    </p:animEffect>
                                    <p:anim calcmode="lin" valueType="num">
                                      <p:cBhvr>
                                        <p:cTn id="93" dur="1000" fill="hold"/>
                                        <p:tgtEl>
                                          <p:spTgt spid="8"/>
                                        </p:tgtEl>
                                        <p:attrNameLst>
                                          <p:attrName>ppt_x</p:attrName>
                                        </p:attrNameLst>
                                      </p:cBhvr>
                                      <p:tavLst>
                                        <p:tav tm="0">
                                          <p:val>
                                            <p:strVal val="#ppt_x"/>
                                          </p:val>
                                        </p:tav>
                                        <p:tav tm="100000">
                                          <p:val>
                                            <p:strVal val="#ppt_x"/>
                                          </p:val>
                                        </p:tav>
                                      </p:tavLst>
                                    </p:anim>
                                    <p:anim calcmode="lin" valueType="num">
                                      <p:cBhvr>
                                        <p:cTn id="9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grpId="0" nodeType="click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fade">
                                      <p:cBhvr>
                                        <p:cTn id="99" dur="1000"/>
                                        <p:tgtEl>
                                          <p:spTgt spid="13"/>
                                        </p:tgtEl>
                                      </p:cBhvr>
                                    </p:animEffect>
                                    <p:anim calcmode="lin" valueType="num">
                                      <p:cBhvr>
                                        <p:cTn id="100" dur="1000" fill="hold"/>
                                        <p:tgtEl>
                                          <p:spTgt spid="13"/>
                                        </p:tgtEl>
                                        <p:attrNameLst>
                                          <p:attrName>ppt_x</p:attrName>
                                        </p:attrNameLst>
                                      </p:cBhvr>
                                      <p:tavLst>
                                        <p:tav tm="0">
                                          <p:val>
                                            <p:strVal val="#ppt_x"/>
                                          </p:val>
                                        </p:tav>
                                        <p:tav tm="100000">
                                          <p:val>
                                            <p:strVal val="#ppt_x"/>
                                          </p:val>
                                        </p:tav>
                                      </p:tavLst>
                                    </p:anim>
                                    <p:anim calcmode="lin" valueType="num">
                                      <p:cBhvr>
                                        <p:cTn id="101" dur="1000" fill="hold"/>
                                        <p:tgtEl>
                                          <p:spTgt spid="13"/>
                                        </p:tgtEl>
                                        <p:attrNameLst>
                                          <p:attrName>ppt_y</p:attrName>
                                        </p:attrNameLst>
                                      </p:cBhvr>
                                      <p:tavLst>
                                        <p:tav tm="0">
                                          <p:val>
                                            <p:strVal val="#ppt_y+.1"/>
                                          </p:val>
                                        </p:tav>
                                        <p:tav tm="100000">
                                          <p:val>
                                            <p:strVal val="#ppt_y"/>
                                          </p:val>
                                        </p:tav>
                                      </p:tavLst>
                                    </p:anim>
                                  </p:childTnLst>
                                </p:cTn>
                              </p:par>
                              <p:par>
                                <p:cTn id="102" presetID="42" presetClass="entr" presetSubtype="0" fill="hold" nodeType="with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fade">
                                      <p:cBhvr>
                                        <p:cTn id="104" dur="1000"/>
                                        <p:tgtEl>
                                          <p:spTgt spid="18"/>
                                        </p:tgtEl>
                                      </p:cBhvr>
                                    </p:animEffect>
                                    <p:anim calcmode="lin" valueType="num">
                                      <p:cBhvr>
                                        <p:cTn id="105" dur="1000" fill="hold"/>
                                        <p:tgtEl>
                                          <p:spTgt spid="18"/>
                                        </p:tgtEl>
                                        <p:attrNameLst>
                                          <p:attrName>ppt_x</p:attrName>
                                        </p:attrNameLst>
                                      </p:cBhvr>
                                      <p:tavLst>
                                        <p:tav tm="0">
                                          <p:val>
                                            <p:strVal val="#ppt_x"/>
                                          </p:val>
                                        </p:tav>
                                        <p:tav tm="100000">
                                          <p:val>
                                            <p:strVal val="#ppt_x"/>
                                          </p:val>
                                        </p:tav>
                                      </p:tavLst>
                                    </p:anim>
                                    <p:anim calcmode="lin" valueType="num">
                                      <p:cBhvr>
                                        <p:cTn id="106" dur="1000" fill="hold"/>
                                        <p:tgtEl>
                                          <p:spTgt spid="18"/>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7"/>
                                        </p:tgtEl>
                                        <p:attrNameLst>
                                          <p:attrName>style.visibility</p:attrName>
                                        </p:attrNameLst>
                                      </p:cBhvr>
                                      <p:to>
                                        <p:strVal val="visible"/>
                                      </p:to>
                                    </p:set>
                                    <p:animEffect transition="in" filter="fade">
                                      <p:cBhvr>
                                        <p:cTn id="109" dur="1000"/>
                                        <p:tgtEl>
                                          <p:spTgt spid="7"/>
                                        </p:tgtEl>
                                      </p:cBhvr>
                                    </p:animEffect>
                                    <p:anim calcmode="lin" valueType="num">
                                      <p:cBhvr>
                                        <p:cTn id="110" dur="1000" fill="hold"/>
                                        <p:tgtEl>
                                          <p:spTgt spid="7"/>
                                        </p:tgtEl>
                                        <p:attrNameLst>
                                          <p:attrName>ppt_x</p:attrName>
                                        </p:attrNameLst>
                                      </p:cBhvr>
                                      <p:tavLst>
                                        <p:tav tm="0">
                                          <p:val>
                                            <p:strVal val="#ppt_x"/>
                                          </p:val>
                                        </p:tav>
                                        <p:tav tm="100000">
                                          <p:val>
                                            <p:strVal val="#ppt_x"/>
                                          </p:val>
                                        </p:tav>
                                      </p:tavLst>
                                    </p:anim>
                                    <p:anim calcmode="lin" valueType="num">
                                      <p:cBhvr>
                                        <p:cTn id="11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nodeType="clickEffect">
                                  <p:stCondLst>
                                    <p:cond delay="0"/>
                                  </p:stCondLst>
                                  <p:childTnLst>
                                    <p:set>
                                      <p:cBhvr>
                                        <p:cTn id="115" dur="1" fill="hold">
                                          <p:stCondLst>
                                            <p:cond delay="0"/>
                                          </p:stCondLst>
                                        </p:cTn>
                                        <p:tgtEl>
                                          <p:spTgt spid="17"/>
                                        </p:tgtEl>
                                        <p:attrNameLst>
                                          <p:attrName>style.visibility</p:attrName>
                                        </p:attrNameLst>
                                      </p:cBhvr>
                                      <p:to>
                                        <p:strVal val="visible"/>
                                      </p:to>
                                    </p:set>
                                    <p:animEffect transition="in" filter="fade">
                                      <p:cBhvr>
                                        <p:cTn id="116" dur="1000"/>
                                        <p:tgtEl>
                                          <p:spTgt spid="17"/>
                                        </p:tgtEl>
                                      </p:cBhvr>
                                    </p:animEffect>
                                    <p:anim calcmode="lin" valueType="num">
                                      <p:cBhvr>
                                        <p:cTn id="117" dur="1000" fill="hold"/>
                                        <p:tgtEl>
                                          <p:spTgt spid="17"/>
                                        </p:tgtEl>
                                        <p:attrNameLst>
                                          <p:attrName>ppt_x</p:attrName>
                                        </p:attrNameLst>
                                      </p:cBhvr>
                                      <p:tavLst>
                                        <p:tav tm="0">
                                          <p:val>
                                            <p:strVal val="#ppt_x"/>
                                          </p:val>
                                        </p:tav>
                                        <p:tav tm="100000">
                                          <p:val>
                                            <p:strVal val="#ppt_x"/>
                                          </p:val>
                                        </p:tav>
                                      </p:tavLst>
                                    </p:anim>
                                    <p:anim calcmode="lin" valueType="num">
                                      <p:cBhvr>
                                        <p:cTn id="118" dur="1000" fill="hold"/>
                                        <p:tgtEl>
                                          <p:spTgt spid="17"/>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0"/>
                                        <p:tgtEl>
                                          <p:spTgt spid="14"/>
                                        </p:tgtEl>
                                      </p:cBhvr>
                                    </p:animEffect>
                                    <p:anim calcmode="lin" valueType="num">
                                      <p:cBhvr>
                                        <p:cTn id="122" dur="1000" fill="hold"/>
                                        <p:tgtEl>
                                          <p:spTgt spid="14"/>
                                        </p:tgtEl>
                                        <p:attrNameLst>
                                          <p:attrName>ppt_x</p:attrName>
                                        </p:attrNameLst>
                                      </p:cBhvr>
                                      <p:tavLst>
                                        <p:tav tm="0">
                                          <p:val>
                                            <p:strVal val="#ppt_x"/>
                                          </p:val>
                                        </p:tav>
                                        <p:tav tm="100000">
                                          <p:val>
                                            <p:strVal val="#ppt_x"/>
                                          </p:val>
                                        </p:tav>
                                      </p:tavLst>
                                    </p:anim>
                                    <p:anim calcmode="lin" valueType="num">
                                      <p:cBhvr>
                                        <p:cTn id="123" dur="1000" fill="hold"/>
                                        <p:tgtEl>
                                          <p:spTgt spid="14"/>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12"/>
                                        </p:tgtEl>
                                        <p:attrNameLst>
                                          <p:attrName>style.visibility</p:attrName>
                                        </p:attrNameLst>
                                      </p:cBhvr>
                                      <p:to>
                                        <p:strVal val="visible"/>
                                      </p:to>
                                    </p:set>
                                    <p:animEffect transition="in" filter="fade">
                                      <p:cBhvr>
                                        <p:cTn id="126" dur="1000"/>
                                        <p:tgtEl>
                                          <p:spTgt spid="12"/>
                                        </p:tgtEl>
                                      </p:cBhvr>
                                    </p:animEffect>
                                    <p:anim calcmode="lin" valueType="num">
                                      <p:cBhvr>
                                        <p:cTn id="127" dur="1000" fill="hold"/>
                                        <p:tgtEl>
                                          <p:spTgt spid="12"/>
                                        </p:tgtEl>
                                        <p:attrNameLst>
                                          <p:attrName>ppt_x</p:attrName>
                                        </p:attrNameLst>
                                      </p:cBhvr>
                                      <p:tavLst>
                                        <p:tav tm="0">
                                          <p:val>
                                            <p:strVal val="#ppt_x"/>
                                          </p:val>
                                        </p:tav>
                                        <p:tav tm="100000">
                                          <p:val>
                                            <p:strVal val="#ppt_x"/>
                                          </p:val>
                                        </p:tav>
                                      </p:tavLst>
                                    </p:anim>
                                    <p:anim calcmode="lin" valueType="num">
                                      <p:cBhvr>
                                        <p:cTn id="1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19"/>
                                        </p:tgtEl>
                                        <p:attrNameLst>
                                          <p:attrName>style.visibility</p:attrName>
                                        </p:attrNameLst>
                                      </p:cBhvr>
                                      <p:to>
                                        <p:strVal val="visible"/>
                                      </p:to>
                                    </p:set>
                                    <p:animEffect transition="in" filter="fade">
                                      <p:cBhvr>
                                        <p:cTn id="133" dur="1000"/>
                                        <p:tgtEl>
                                          <p:spTgt spid="19"/>
                                        </p:tgtEl>
                                      </p:cBhvr>
                                    </p:animEffect>
                                    <p:anim calcmode="lin" valueType="num">
                                      <p:cBhvr>
                                        <p:cTn id="134" dur="1000" fill="hold"/>
                                        <p:tgtEl>
                                          <p:spTgt spid="19"/>
                                        </p:tgtEl>
                                        <p:attrNameLst>
                                          <p:attrName>ppt_x</p:attrName>
                                        </p:attrNameLst>
                                      </p:cBhvr>
                                      <p:tavLst>
                                        <p:tav tm="0">
                                          <p:val>
                                            <p:strVal val="#ppt_x"/>
                                          </p:val>
                                        </p:tav>
                                        <p:tav tm="100000">
                                          <p:val>
                                            <p:strVal val="#ppt_x"/>
                                          </p:val>
                                        </p:tav>
                                      </p:tavLst>
                                    </p:anim>
                                    <p:anim calcmode="lin" valueType="num">
                                      <p:cBhvr>
                                        <p:cTn id="135" dur="1000" fill="hold"/>
                                        <p:tgtEl>
                                          <p:spTgt spid="19"/>
                                        </p:tgtEl>
                                        <p:attrNameLst>
                                          <p:attrName>ppt_y</p:attrName>
                                        </p:attrNameLst>
                                      </p:cBhvr>
                                      <p:tavLst>
                                        <p:tav tm="0">
                                          <p:val>
                                            <p:strVal val="#ppt_y+.1"/>
                                          </p:val>
                                        </p:tav>
                                        <p:tav tm="100000">
                                          <p:val>
                                            <p:strVal val="#ppt_y"/>
                                          </p:val>
                                        </p:tav>
                                      </p:tavLst>
                                    </p:anim>
                                  </p:childTnLst>
                                </p:cTn>
                              </p:par>
                              <p:par>
                                <p:cTn id="136" presetID="42" presetClass="entr" presetSubtype="0" fill="hold" nodeType="withEffect">
                                  <p:stCondLst>
                                    <p:cond delay="0"/>
                                  </p:stCondLst>
                                  <p:childTnLst>
                                    <p:set>
                                      <p:cBhvr>
                                        <p:cTn id="137" dur="1" fill="hold">
                                          <p:stCondLst>
                                            <p:cond delay="0"/>
                                          </p:stCondLst>
                                        </p:cTn>
                                        <p:tgtEl>
                                          <p:spTgt spid="20"/>
                                        </p:tgtEl>
                                        <p:attrNameLst>
                                          <p:attrName>style.visibility</p:attrName>
                                        </p:attrNameLst>
                                      </p:cBhvr>
                                      <p:to>
                                        <p:strVal val="visible"/>
                                      </p:to>
                                    </p:set>
                                    <p:animEffect transition="in" filter="fade">
                                      <p:cBhvr>
                                        <p:cTn id="138" dur="1000"/>
                                        <p:tgtEl>
                                          <p:spTgt spid="20"/>
                                        </p:tgtEl>
                                      </p:cBhvr>
                                    </p:animEffect>
                                    <p:anim calcmode="lin" valueType="num">
                                      <p:cBhvr>
                                        <p:cTn id="139" dur="1000" fill="hold"/>
                                        <p:tgtEl>
                                          <p:spTgt spid="20"/>
                                        </p:tgtEl>
                                        <p:attrNameLst>
                                          <p:attrName>ppt_x</p:attrName>
                                        </p:attrNameLst>
                                      </p:cBhvr>
                                      <p:tavLst>
                                        <p:tav tm="0">
                                          <p:val>
                                            <p:strVal val="#ppt_x"/>
                                          </p:val>
                                        </p:tav>
                                        <p:tav tm="100000">
                                          <p:val>
                                            <p:strVal val="#ppt_x"/>
                                          </p:val>
                                        </p:tav>
                                      </p:tavLst>
                                    </p:anim>
                                    <p:anim calcmode="lin" valueType="num">
                                      <p:cBhvr>
                                        <p:cTn id="140" dur="1000" fill="hold"/>
                                        <p:tgtEl>
                                          <p:spTgt spid="20"/>
                                        </p:tgtEl>
                                        <p:attrNameLst>
                                          <p:attrName>ppt_y</p:attrName>
                                        </p:attrNameLst>
                                      </p:cBhvr>
                                      <p:tavLst>
                                        <p:tav tm="0">
                                          <p:val>
                                            <p:strVal val="#ppt_y+.1"/>
                                          </p:val>
                                        </p:tav>
                                        <p:tav tm="100000">
                                          <p:val>
                                            <p:strVal val="#ppt_y"/>
                                          </p:val>
                                        </p:tav>
                                      </p:tavLst>
                                    </p:anim>
                                  </p:childTnLst>
                                </p:cTn>
                              </p:par>
                              <p:par>
                                <p:cTn id="141" presetID="42" presetClass="entr" presetSubtype="0" fill="hold" grpId="0" nodeType="withEffect">
                                  <p:stCondLst>
                                    <p:cond delay="0"/>
                                  </p:stCondLst>
                                  <p:childTnLst>
                                    <p:set>
                                      <p:cBhvr>
                                        <p:cTn id="142" dur="1" fill="hold">
                                          <p:stCondLst>
                                            <p:cond delay="0"/>
                                          </p:stCondLst>
                                        </p:cTn>
                                        <p:tgtEl>
                                          <p:spTgt spid="6"/>
                                        </p:tgtEl>
                                        <p:attrNameLst>
                                          <p:attrName>style.visibility</p:attrName>
                                        </p:attrNameLst>
                                      </p:cBhvr>
                                      <p:to>
                                        <p:strVal val="visible"/>
                                      </p:to>
                                    </p:set>
                                    <p:animEffect transition="in" filter="fade">
                                      <p:cBhvr>
                                        <p:cTn id="143" dur="1000"/>
                                        <p:tgtEl>
                                          <p:spTgt spid="6"/>
                                        </p:tgtEl>
                                      </p:cBhvr>
                                    </p:animEffect>
                                    <p:anim calcmode="lin" valueType="num">
                                      <p:cBhvr>
                                        <p:cTn id="144" dur="1000" fill="hold"/>
                                        <p:tgtEl>
                                          <p:spTgt spid="6"/>
                                        </p:tgtEl>
                                        <p:attrNameLst>
                                          <p:attrName>ppt_x</p:attrName>
                                        </p:attrNameLst>
                                      </p:cBhvr>
                                      <p:tavLst>
                                        <p:tav tm="0">
                                          <p:val>
                                            <p:strVal val="#ppt_x"/>
                                          </p:val>
                                        </p:tav>
                                        <p:tav tm="100000">
                                          <p:val>
                                            <p:strVal val="#ppt_x"/>
                                          </p:val>
                                        </p:tav>
                                      </p:tavLst>
                                    </p:anim>
                                    <p:anim calcmode="lin" valueType="num">
                                      <p:cBhvr>
                                        <p:cTn id="14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5" grpId="0" build="p"/>
      <p:bldP spid="476" grpId="0" build="p"/>
      <p:bldP spid="477" grpId="0" build="p"/>
      <p:bldP spid="481" grpId="0" build="p"/>
      <p:bldP spid="482" grpId="0"/>
      <p:bldP spid="483" grpId="0"/>
      <p:bldP spid="485" grpId="0"/>
      <p:bldP spid="489" grpId="0"/>
      <p:bldP spid="6" grpId="0"/>
      <p:bldP spid="7" grpId="0"/>
      <p:bldP spid="8" grpId="0"/>
      <p:bldP spid="12" grpId="0"/>
      <p:bldP spid="13" grpId="0"/>
      <p:bldP spid="14" grpId="0"/>
      <p:bldP spid="15"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325;p42">
            <a:extLst>
              <a:ext uri="{FF2B5EF4-FFF2-40B4-BE49-F238E27FC236}">
                <a16:creationId xmlns:a16="http://schemas.microsoft.com/office/drawing/2014/main" id="{564F7195-82B3-5176-6230-E5EE5FD0DC99}"/>
              </a:ext>
            </a:extLst>
          </p:cNvPr>
          <p:cNvSpPr txBox="1">
            <a:spLocks noGrp="1"/>
          </p:cNvSpPr>
          <p:nvPr>
            <p:ph type="title"/>
          </p:nvPr>
        </p:nvSpPr>
        <p:spPr>
          <a:xfrm>
            <a:off x="140789" y="5307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chemeClr val="lt2"/>
                </a:solidFill>
                <a:latin typeface="Times New Roman" panose="02020603050405020304" pitchFamily="18" charset="0"/>
                <a:cs typeface="Times New Roman" panose="02020603050405020304" pitchFamily="18" charset="0"/>
              </a:rPr>
              <a:t>I. Tri thức kiểu bài</a:t>
            </a:r>
            <a:br>
              <a:rPr lang="en" sz="2400" dirty="0">
                <a:solidFill>
                  <a:schemeClr val="lt2"/>
                </a:solidFill>
                <a:latin typeface="Times New Roman" panose="02020603050405020304" pitchFamily="18" charset="0"/>
                <a:cs typeface="Times New Roman" panose="02020603050405020304" pitchFamily="18" charset="0"/>
              </a:rPr>
            </a:br>
            <a:r>
              <a:rPr lang="en-US" sz="2400" dirty="0">
                <a:solidFill>
                  <a:schemeClr val="lt2"/>
                </a:solidFill>
                <a:latin typeface="Times New Roman" panose="02020603050405020304" pitchFamily="18" charset="0"/>
                <a:cs typeface="Times New Roman" panose="02020603050405020304" pitchFamily="18" charset="0"/>
              </a:rPr>
              <a:t>2. </a:t>
            </a:r>
            <a:r>
              <a:rPr lang="en-US" sz="2400" dirty="0" err="1">
                <a:solidFill>
                  <a:schemeClr val="lt2"/>
                </a:solidFill>
                <a:latin typeface="Times New Roman" panose="02020603050405020304" pitchFamily="18" charset="0"/>
                <a:cs typeface="Times New Roman" panose="02020603050405020304" pitchFamily="18" charset="0"/>
              </a:rPr>
              <a:t>Yêu</a:t>
            </a:r>
            <a:r>
              <a:rPr lang="en-US" sz="2400" dirty="0">
                <a:solidFill>
                  <a:schemeClr val="lt2"/>
                </a:solidFill>
                <a:latin typeface="Times New Roman" panose="02020603050405020304" pitchFamily="18" charset="0"/>
                <a:cs typeface="Times New Roman" panose="02020603050405020304" pitchFamily="18" charset="0"/>
              </a:rPr>
              <a:t> </a:t>
            </a:r>
            <a:r>
              <a:rPr lang="en-US" sz="2400" dirty="0" err="1">
                <a:solidFill>
                  <a:schemeClr val="lt2"/>
                </a:solidFill>
                <a:latin typeface="Times New Roman" panose="02020603050405020304" pitchFamily="18" charset="0"/>
                <a:cs typeface="Times New Roman" panose="02020603050405020304" pitchFamily="18" charset="0"/>
              </a:rPr>
              <a:t>cầu</a:t>
            </a:r>
            <a:r>
              <a:rPr lang="en-US" sz="2400" dirty="0">
                <a:solidFill>
                  <a:schemeClr val="lt2"/>
                </a:solidFill>
                <a:latin typeface="Times New Roman" panose="02020603050405020304" pitchFamily="18" charset="0"/>
                <a:cs typeface="Times New Roman" panose="02020603050405020304" pitchFamily="18" charset="0"/>
              </a:rPr>
              <a:t> </a:t>
            </a:r>
            <a:r>
              <a:rPr lang="en-US" sz="2400" dirty="0" err="1">
                <a:solidFill>
                  <a:schemeClr val="lt2"/>
                </a:solidFill>
                <a:latin typeface="Times New Roman" panose="02020603050405020304" pitchFamily="18" charset="0"/>
                <a:cs typeface="Times New Roman" panose="02020603050405020304" pitchFamily="18" charset="0"/>
              </a:rPr>
              <a:t>kiểu</a:t>
            </a:r>
            <a:r>
              <a:rPr lang="en-US" sz="2400" dirty="0">
                <a:solidFill>
                  <a:schemeClr val="lt2"/>
                </a:solidFill>
                <a:latin typeface="Times New Roman" panose="02020603050405020304" pitchFamily="18" charset="0"/>
                <a:cs typeface="Times New Roman" panose="02020603050405020304" pitchFamily="18" charset="0"/>
              </a:rPr>
              <a:t> </a:t>
            </a:r>
            <a:r>
              <a:rPr lang="en-US" sz="2400" dirty="0" err="1">
                <a:solidFill>
                  <a:schemeClr val="lt2"/>
                </a:solidFill>
                <a:latin typeface="Times New Roman" panose="02020603050405020304" pitchFamily="18" charset="0"/>
                <a:cs typeface="Times New Roman" panose="02020603050405020304" pitchFamily="18" charset="0"/>
              </a:rPr>
              <a:t>bài</a:t>
            </a:r>
            <a:endParaRPr sz="2400" dirty="0">
              <a:latin typeface="Times New Roman" panose="02020603050405020304" pitchFamily="18" charset="0"/>
              <a:cs typeface="Times New Roman" panose="02020603050405020304" pitchFamily="18" charset="0"/>
            </a:endParaRPr>
          </a:p>
        </p:txBody>
      </p:sp>
      <p:sp>
        <p:nvSpPr>
          <p:cNvPr id="12" name="Google Shape;476;p49">
            <a:extLst>
              <a:ext uri="{FF2B5EF4-FFF2-40B4-BE49-F238E27FC236}">
                <a16:creationId xmlns:a16="http://schemas.microsoft.com/office/drawing/2014/main" id="{DA438211-CF60-8188-11F0-BB8BF91ADB5F}"/>
              </a:ext>
            </a:extLst>
          </p:cNvPr>
          <p:cNvSpPr txBox="1">
            <a:spLocks/>
          </p:cNvSpPr>
          <p:nvPr/>
        </p:nvSpPr>
        <p:spPr>
          <a:xfrm>
            <a:off x="3763917" y="1735167"/>
            <a:ext cx="1860000" cy="3945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2400"/>
              <a:buFont typeface="Bebas Neue"/>
              <a:buNone/>
              <a:defRPr sz="2500" b="1" i="0" u="none" strike="noStrike" cap="none">
                <a:solidFill>
                  <a:schemeClr val="dk1"/>
                </a:solidFill>
                <a:latin typeface="Rufina"/>
                <a:ea typeface="Rufina"/>
                <a:cs typeface="Rufina"/>
                <a:sym typeface="Rufina"/>
              </a:defRPr>
            </a:lvl1pPr>
            <a:lvl2pPr marL="914400" marR="0" lvl="1"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r>
              <a:rPr lang="en-US" sz="2000">
                <a:latin typeface="Times New Roman" panose="02020603050405020304" pitchFamily="18" charset="0"/>
                <a:cs typeface="Times New Roman" panose="02020603050405020304" pitchFamily="18" charset="0"/>
              </a:rPr>
              <a:t>Tóm tắt</a:t>
            </a:r>
            <a:endParaRPr lang="en-US" sz="2000" dirty="0">
              <a:latin typeface="Times New Roman" panose="02020603050405020304" pitchFamily="18" charset="0"/>
              <a:cs typeface="Times New Roman" panose="02020603050405020304" pitchFamily="18" charset="0"/>
            </a:endParaRPr>
          </a:p>
        </p:txBody>
      </p:sp>
      <p:sp>
        <p:nvSpPr>
          <p:cNvPr id="13" name="Google Shape;477;p49">
            <a:extLst>
              <a:ext uri="{FF2B5EF4-FFF2-40B4-BE49-F238E27FC236}">
                <a16:creationId xmlns:a16="http://schemas.microsoft.com/office/drawing/2014/main" id="{EA16C8C5-C41E-A062-A6E3-948C919F7175}"/>
              </a:ext>
            </a:extLst>
          </p:cNvPr>
          <p:cNvSpPr txBox="1">
            <a:spLocks/>
          </p:cNvSpPr>
          <p:nvPr/>
        </p:nvSpPr>
        <p:spPr>
          <a:xfrm>
            <a:off x="562587" y="1696303"/>
            <a:ext cx="2347477" cy="44759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2400"/>
              <a:buFont typeface="Bebas Neue"/>
              <a:buNone/>
              <a:defRPr sz="2500" b="1" i="0" u="none" strike="noStrike" cap="none">
                <a:solidFill>
                  <a:schemeClr val="dk1"/>
                </a:solidFill>
                <a:latin typeface="Rufina"/>
                <a:ea typeface="Rufina"/>
                <a:cs typeface="Rufina"/>
                <a:sym typeface="Rufina"/>
              </a:defRPr>
            </a:lvl1pPr>
            <a:lvl2pPr marL="914400" marR="0" lvl="1"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r>
              <a:rPr lang="en-US" sz="2000" dirty="0" err="1">
                <a:latin typeface="Times New Roman" panose="02020603050405020304" pitchFamily="18" charset="0"/>
                <a:cs typeface="Times New Roman" panose="02020603050405020304" pitchFamily="18" charset="0"/>
              </a:rPr>
              <a:t>Tên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cáo</a:t>
            </a:r>
            <a:endParaRPr lang="en-US" sz="2000" dirty="0">
              <a:latin typeface="Times New Roman" panose="02020603050405020304" pitchFamily="18" charset="0"/>
              <a:cs typeface="Times New Roman" panose="02020603050405020304" pitchFamily="18" charset="0"/>
            </a:endParaRPr>
          </a:p>
        </p:txBody>
      </p:sp>
      <p:sp>
        <p:nvSpPr>
          <p:cNvPr id="14" name="Google Shape;481;p49">
            <a:extLst>
              <a:ext uri="{FF2B5EF4-FFF2-40B4-BE49-F238E27FC236}">
                <a16:creationId xmlns:a16="http://schemas.microsoft.com/office/drawing/2014/main" id="{B1D3CE04-E02D-CE41-671E-C141B87CDBF1}"/>
              </a:ext>
            </a:extLst>
          </p:cNvPr>
          <p:cNvSpPr txBox="1">
            <a:spLocks/>
          </p:cNvSpPr>
          <p:nvPr/>
        </p:nvSpPr>
        <p:spPr>
          <a:xfrm>
            <a:off x="6721413" y="1696303"/>
            <a:ext cx="1860000" cy="3945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2400"/>
              <a:buFont typeface="Bebas Neue"/>
              <a:buNone/>
              <a:defRPr sz="2500" b="1" i="0" u="none" strike="noStrike" cap="none">
                <a:solidFill>
                  <a:schemeClr val="dk1"/>
                </a:solidFill>
                <a:latin typeface="Rufina"/>
                <a:ea typeface="Rufina"/>
                <a:cs typeface="Rufina"/>
                <a:sym typeface="Rufina"/>
              </a:defRPr>
            </a:lvl1pPr>
            <a:lvl2pPr marL="914400" marR="0" lvl="1"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r>
              <a:rPr lang="en-US" sz="2000">
                <a:latin typeface="Times New Roman" panose="02020603050405020304" pitchFamily="18" charset="0"/>
                <a:cs typeface="Times New Roman" panose="02020603050405020304" pitchFamily="18" charset="0"/>
              </a:rPr>
              <a:t>Từ khóa</a:t>
            </a:r>
            <a:endParaRPr lang="en-US" sz="2000" dirty="0">
              <a:latin typeface="Times New Roman" panose="02020603050405020304" pitchFamily="18" charset="0"/>
              <a:cs typeface="Times New Roman" panose="02020603050405020304" pitchFamily="18" charset="0"/>
            </a:endParaRPr>
          </a:p>
        </p:txBody>
      </p:sp>
      <p:sp>
        <p:nvSpPr>
          <p:cNvPr id="15" name="Google Shape;482;p49">
            <a:extLst>
              <a:ext uri="{FF2B5EF4-FFF2-40B4-BE49-F238E27FC236}">
                <a16:creationId xmlns:a16="http://schemas.microsoft.com/office/drawing/2014/main" id="{4FB3D0D9-4D57-1027-6DB8-EF6046DD1808}"/>
              </a:ext>
            </a:extLst>
          </p:cNvPr>
          <p:cNvSpPr txBox="1"/>
          <p:nvPr/>
        </p:nvSpPr>
        <p:spPr>
          <a:xfrm>
            <a:off x="3768436" y="1124811"/>
            <a:ext cx="734700" cy="447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solidFill>
                  <a:schemeClr val="lt2"/>
                </a:solidFill>
                <a:latin typeface="Times New Roman" panose="02020603050405020304" pitchFamily="18" charset="0"/>
                <a:ea typeface="Rufina"/>
                <a:cs typeface="Times New Roman" panose="02020603050405020304" pitchFamily="18" charset="0"/>
                <a:sym typeface="Rufina"/>
              </a:rPr>
              <a:t>02</a:t>
            </a:r>
            <a:endParaRPr sz="3000" b="1">
              <a:solidFill>
                <a:schemeClr val="lt2"/>
              </a:solidFill>
              <a:latin typeface="Times New Roman" panose="02020603050405020304" pitchFamily="18" charset="0"/>
              <a:ea typeface="Rufina"/>
              <a:cs typeface="Times New Roman" panose="02020603050405020304" pitchFamily="18" charset="0"/>
              <a:sym typeface="Rufina"/>
            </a:endParaRPr>
          </a:p>
        </p:txBody>
      </p:sp>
      <p:sp>
        <p:nvSpPr>
          <p:cNvPr id="16" name="Google Shape;483;p49">
            <a:extLst>
              <a:ext uri="{FF2B5EF4-FFF2-40B4-BE49-F238E27FC236}">
                <a16:creationId xmlns:a16="http://schemas.microsoft.com/office/drawing/2014/main" id="{AE4DF0D8-B5EB-635A-F897-BE420F919A85}"/>
              </a:ext>
            </a:extLst>
          </p:cNvPr>
          <p:cNvSpPr txBox="1"/>
          <p:nvPr/>
        </p:nvSpPr>
        <p:spPr>
          <a:xfrm>
            <a:off x="6723676" y="1092882"/>
            <a:ext cx="734700" cy="447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solidFill>
                  <a:schemeClr val="lt2"/>
                </a:solidFill>
                <a:latin typeface="Times New Roman" panose="02020603050405020304" pitchFamily="18" charset="0"/>
                <a:ea typeface="Rufina"/>
                <a:cs typeface="Times New Roman" panose="02020603050405020304" pitchFamily="18" charset="0"/>
                <a:sym typeface="Rufina"/>
              </a:rPr>
              <a:t>03</a:t>
            </a:r>
            <a:endParaRPr sz="3000" b="1">
              <a:solidFill>
                <a:schemeClr val="lt2"/>
              </a:solidFill>
              <a:latin typeface="Times New Roman" panose="02020603050405020304" pitchFamily="18" charset="0"/>
              <a:ea typeface="Rufina"/>
              <a:cs typeface="Times New Roman" panose="02020603050405020304" pitchFamily="18" charset="0"/>
              <a:sym typeface="Rufina"/>
            </a:endParaRPr>
          </a:p>
        </p:txBody>
      </p:sp>
      <p:sp>
        <p:nvSpPr>
          <p:cNvPr id="17" name="Google Shape;485;p49">
            <a:extLst>
              <a:ext uri="{FF2B5EF4-FFF2-40B4-BE49-F238E27FC236}">
                <a16:creationId xmlns:a16="http://schemas.microsoft.com/office/drawing/2014/main" id="{D95923DE-5FF2-28A0-A32C-9C34B47E8903}"/>
              </a:ext>
            </a:extLst>
          </p:cNvPr>
          <p:cNvSpPr txBox="1"/>
          <p:nvPr/>
        </p:nvSpPr>
        <p:spPr>
          <a:xfrm>
            <a:off x="562587" y="1124811"/>
            <a:ext cx="680700" cy="447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solidFill>
                  <a:srgbClr val="B66317"/>
                </a:solidFill>
                <a:latin typeface="Times New Roman" panose="02020603050405020304" pitchFamily="18" charset="0"/>
                <a:ea typeface="Rufina"/>
                <a:cs typeface="Times New Roman" panose="02020603050405020304" pitchFamily="18" charset="0"/>
                <a:sym typeface="Rufina"/>
              </a:rPr>
              <a:t>01</a:t>
            </a:r>
            <a:endParaRPr sz="3000" b="1">
              <a:solidFill>
                <a:srgbClr val="B66317"/>
              </a:solidFill>
              <a:latin typeface="Times New Roman" panose="02020603050405020304" pitchFamily="18" charset="0"/>
              <a:ea typeface="Rufina"/>
              <a:cs typeface="Times New Roman" panose="02020603050405020304" pitchFamily="18" charset="0"/>
              <a:sym typeface="Rufina"/>
            </a:endParaRPr>
          </a:p>
        </p:txBody>
      </p:sp>
      <p:cxnSp>
        <p:nvCxnSpPr>
          <p:cNvPr id="18" name="Google Shape;486;p49">
            <a:extLst>
              <a:ext uri="{FF2B5EF4-FFF2-40B4-BE49-F238E27FC236}">
                <a16:creationId xmlns:a16="http://schemas.microsoft.com/office/drawing/2014/main" id="{8479738E-77D7-1A2D-494E-F99308BBB793}"/>
              </a:ext>
            </a:extLst>
          </p:cNvPr>
          <p:cNvCxnSpPr/>
          <p:nvPr/>
        </p:nvCxnSpPr>
        <p:spPr>
          <a:xfrm rot="10800000">
            <a:off x="668637" y="1615149"/>
            <a:ext cx="468600" cy="0"/>
          </a:xfrm>
          <a:prstGeom prst="straightConnector1">
            <a:avLst/>
          </a:prstGeom>
          <a:noFill/>
          <a:ln w="9525" cap="flat" cmpd="sng">
            <a:solidFill>
              <a:srgbClr val="B66317"/>
            </a:solidFill>
            <a:prstDash val="solid"/>
            <a:round/>
            <a:headEnd type="none" w="med" len="med"/>
            <a:tailEnd type="none" w="med" len="med"/>
          </a:ln>
        </p:spPr>
      </p:cxnSp>
      <p:cxnSp>
        <p:nvCxnSpPr>
          <p:cNvPr id="19" name="Google Shape;487;p49">
            <a:extLst>
              <a:ext uri="{FF2B5EF4-FFF2-40B4-BE49-F238E27FC236}">
                <a16:creationId xmlns:a16="http://schemas.microsoft.com/office/drawing/2014/main" id="{A8BA646B-96F7-54CE-B8F7-6658CA4FC444}"/>
              </a:ext>
            </a:extLst>
          </p:cNvPr>
          <p:cNvCxnSpPr/>
          <p:nvPr/>
        </p:nvCxnSpPr>
        <p:spPr>
          <a:xfrm rot="10800000">
            <a:off x="6789459" y="1583220"/>
            <a:ext cx="468600" cy="0"/>
          </a:xfrm>
          <a:prstGeom prst="straightConnector1">
            <a:avLst/>
          </a:prstGeom>
          <a:noFill/>
          <a:ln w="9525" cap="flat" cmpd="sng">
            <a:solidFill>
              <a:srgbClr val="B66317"/>
            </a:solidFill>
            <a:prstDash val="solid"/>
            <a:round/>
            <a:headEnd type="none" w="med" len="med"/>
            <a:tailEnd type="none" w="med" len="med"/>
          </a:ln>
        </p:spPr>
      </p:cxnSp>
      <p:cxnSp>
        <p:nvCxnSpPr>
          <p:cNvPr id="20" name="Google Shape;488;p49">
            <a:extLst>
              <a:ext uri="{FF2B5EF4-FFF2-40B4-BE49-F238E27FC236}">
                <a16:creationId xmlns:a16="http://schemas.microsoft.com/office/drawing/2014/main" id="{F2136C2F-FABC-2790-A16F-D498BCACA1C2}"/>
              </a:ext>
            </a:extLst>
          </p:cNvPr>
          <p:cNvCxnSpPr/>
          <p:nvPr/>
        </p:nvCxnSpPr>
        <p:spPr>
          <a:xfrm rot="10800000">
            <a:off x="3861703" y="1621186"/>
            <a:ext cx="468600" cy="0"/>
          </a:xfrm>
          <a:prstGeom prst="straightConnector1">
            <a:avLst/>
          </a:prstGeom>
          <a:noFill/>
          <a:ln w="9525" cap="flat" cmpd="sng">
            <a:solidFill>
              <a:srgbClr val="B66317"/>
            </a:solidFill>
            <a:prstDash val="solid"/>
            <a:round/>
            <a:headEnd type="none" w="med" len="med"/>
            <a:tailEnd type="none" w="med" len="med"/>
          </a:ln>
        </p:spPr>
      </p:cxnSp>
      <p:sp>
        <p:nvSpPr>
          <p:cNvPr id="22" name="TextBox 21">
            <a:extLst>
              <a:ext uri="{FF2B5EF4-FFF2-40B4-BE49-F238E27FC236}">
                <a16:creationId xmlns:a16="http://schemas.microsoft.com/office/drawing/2014/main" id="{DC38EFA0-460F-FB12-15E0-93D1DC675AEF}"/>
              </a:ext>
            </a:extLst>
          </p:cNvPr>
          <p:cNvSpPr txBox="1"/>
          <p:nvPr/>
        </p:nvSpPr>
        <p:spPr>
          <a:xfrm>
            <a:off x="3267821" y="2243647"/>
            <a:ext cx="2218579" cy="1883336"/>
          </a:xfrm>
          <a:prstGeom prst="rect">
            <a:avLst/>
          </a:prstGeom>
          <a:noFill/>
        </p:spPr>
        <p:txBody>
          <a:bodyPr wrap="square">
            <a:spAutoFit/>
          </a:bodyPr>
          <a:lstStyle/>
          <a:p>
            <a:pPr algn="just">
              <a:lnSpc>
                <a:spcPct val="150000"/>
              </a:lnSpc>
            </a:pPr>
            <a:r>
              <a:rPr lang="en-US" sz="2000" dirty="0" err="1">
                <a:effectLst/>
                <a:latin typeface="Times New Roman" panose="02020603050405020304" pitchFamily="18" charset="0"/>
                <a:ea typeface="Times New Roman" panose="02020603050405020304" pitchFamily="18" charset="0"/>
              </a:rPr>
              <a:t>Trình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bày</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tóm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tắt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mục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tiêu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phương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pháp</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phạm</a:t>
            </a:r>
            <a:r>
              <a:rPr lang="en-US" sz="2000" dirty="0">
                <a:effectLst/>
                <a:latin typeface="Times New Roman" panose="02020603050405020304" pitchFamily="18" charset="0"/>
                <a:ea typeface="Times New Roman" panose="02020603050405020304" pitchFamily="18" charset="0"/>
              </a:rPr>
              <a:t> vi </a:t>
            </a:r>
            <a:r>
              <a:rPr lang="en-US" sz="2000" dirty="0" err="1">
                <a:effectLst/>
                <a:latin typeface="Times New Roman" panose="02020603050405020304" pitchFamily="18" charset="0"/>
                <a:ea typeface="Times New Roman" panose="02020603050405020304" pitchFamily="18" charset="0"/>
              </a:rPr>
              <a:t>nghiên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cứu</a:t>
            </a:r>
            <a:r>
              <a:rPr lang="en-US" sz="2000" dirty="0">
                <a:effectLst/>
                <a:latin typeface="Times New Roman" panose="02020603050405020304" pitchFamily="18" charset="0"/>
                <a:ea typeface="Times New Roman" panose="02020603050405020304" pitchFamily="18" charset="0"/>
              </a:rPr>
              <a:t>.</a:t>
            </a:r>
            <a:endParaRPr lang="en-US" sz="2000" dirty="0"/>
          </a:p>
        </p:txBody>
      </p:sp>
      <p:sp>
        <p:nvSpPr>
          <p:cNvPr id="23" name="TextBox 22">
            <a:extLst>
              <a:ext uri="{FF2B5EF4-FFF2-40B4-BE49-F238E27FC236}">
                <a16:creationId xmlns:a16="http://schemas.microsoft.com/office/drawing/2014/main" id="{5027715B-71A3-0D89-971A-654DF8A60EBD}"/>
              </a:ext>
            </a:extLst>
          </p:cNvPr>
          <p:cNvSpPr txBox="1"/>
          <p:nvPr/>
        </p:nvSpPr>
        <p:spPr>
          <a:xfrm>
            <a:off x="6349086" y="2250634"/>
            <a:ext cx="2218579" cy="1883336"/>
          </a:xfrm>
          <a:prstGeom prst="rect">
            <a:avLst/>
          </a:prstGeom>
          <a:noFill/>
        </p:spPr>
        <p:txBody>
          <a:bodyPr wrap="square">
            <a:spAutoFit/>
          </a:bodyPr>
          <a:lstStyle/>
          <a:p>
            <a:pPr algn="just">
              <a:lnSpc>
                <a:spcPct val="150000"/>
              </a:lnSpc>
            </a:pPr>
            <a:r>
              <a:rPr lang="en-US" sz="2000" dirty="0" err="1">
                <a:effectLst/>
                <a:latin typeface="Times New Roman" panose="02020603050405020304" pitchFamily="18" charset="0"/>
                <a:ea typeface="Times New Roman" panose="02020603050405020304" pitchFamily="18" charset="0"/>
              </a:rPr>
              <a:t>Nêu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từ</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đến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năm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từ</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quan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trọng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liên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quan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đến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nội</a:t>
            </a:r>
            <a:r>
              <a:rPr lang="en-US" sz="2000" dirty="0">
                <a:effectLst/>
                <a:latin typeface="Times New Roman" panose="02020603050405020304" pitchFamily="18" charset="0"/>
                <a:ea typeface="Times New Roman" panose="02020603050405020304" pitchFamily="18" charset="0"/>
              </a:rPr>
              <a:t> dung </a:t>
            </a:r>
            <a:r>
              <a:rPr lang="en-US" sz="2000" dirty="0" err="1">
                <a:effectLst/>
                <a:latin typeface="Times New Roman" panose="02020603050405020304" pitchFamily="18" charset="0"/>
                <a:ea typeface="Times New Roman" panose="02020603050405020304" pitchFamily="18" charset="0"/>
              </a:rPr>
              <a:t>nghiên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cứu</a:t>
            </a:r>
            <a:r>
              <a:rPr lang="en-US" sz="2000" dirty="0">
                <a:effectLst/>
                <a:latin typeface="Times New Roman" panose="02020603050405020304" pitchFamily="18" charset="0"/>
                <a:ea typeface="Times New Roman" panose="02020603050405020304" pitchFamily="18" charset="0"/>
              </a:rPr>
              <a:t>.</a:t>
            </a:r>
            <a:endParaRPr lang="en-US" sz="2400" dirty="0"/>
          </a:p>
        </p:txBody>
      </p:sp>
    </p:spTree>
    <p:extLst>
      <p:ext uri="{BB962C8B-B14F-4D97-AF65-F5344CB8AC3E}">
        <p14:creationId xmlns:p14="http://schemas.microsoft.com/office/powerpoint/2010/main" val="302739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1000"/>
                                        <p:tgtEl>
                                          <p:spTgt spid="19"/>
                                        </p:tgtEl>
                                      </p:cBhvr>
                                    </p:animEffect>
                                    <p:anim calcmode="lin" valueType="num">
                                      <p:cBhvr>
                                        <p:cTn id="47" dur="1000" fill="hold"/>
                                        <p:tgtEl>
                                          <p:spTgt spid="19"/>
                                        </p:tgtEl>
                                        <p:attrNameLst>
                                          <p:attrName>ppt_x</p:attrName>
                                        </p:attrNameLst>
                                      </p:cBhvr>
                                      <p:tavLst>
                                        <p:tav tm="0">
                                          <p:val>
                                            <p:strVal val="#ppt_x"/>
                                          </p:val>
                                        </p:tav>
                                        <p:tav tm="100000">
                                          <p:val>
                                            <p:strVal val="#ppt_x"/>
                                          </p:val>
                                        </p:tav>
                                      </p:tavLst>
                                    </p:anim>
                                    <p:anim calcmode="lin" valueType="num">
                                      <p:cBhvr>
                                        <p:cTn id="48" dur="1000" fill="hold"/>
                                        <p:tgtEl>
                                          <p:spTgt spid="19"/>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anim calcmode="lin" valueType="num">
                                      <p:cBhvr>
                                        <p:cTn id="52" dur="1000" fill="hold"/>
                                        <p:tgtEl>
                                          <p:spTgt spid="16"/>
                                        </p:tgtEl>
                                        <p:attrNameLst>
                                          <p:attrName>ppt_x</p:attrName>
                                        </p:attrNameLst>
                                      </p:cBhvr>
                                      <p:tavLst>
                                        <p:tav tm="0">
                                          <p:val>
                                            <p:strVal val="#ppt_x"/>
                                          </p:val>
                                        </p:tav>
                                        <p:tav tm="100000">
                                          <p:val>
                                            <p:strVal val="#ppt_x"/>
                                          </p:val>
                                        </p:tav>
                                      </p:tavLst>
                                    </p:anim>
                                    <p:anim calcmode="lin" valueType="num">
                                      <p:cBhvr>
                                        <p:cTn id="53" dur="1000" fill="hold"/>
                                        <p:tgtEl>
                                          <p:spTgt spid="16"/>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325;p42">
            <a:extLst>
              <a:ext uri="{FF2B5EF4-FFF2-40B4-BE49-F238E27FC236}">
                <a16:creationId xmlns:a16="http://schemas.microsoft.com/office/drawing/2014/main" id="{564F7195-82B3-5176-6230-E5EE5FD0DC99}"/>
              </a:ext>
            </a:extLst>
          </p:cNvPr>
          <p:cNvSpPr txBox="1">
            <a:spLocks noGrp="1"/>
          </p:cNvSpPr>
          <p:nvPr>
            <p:ph type="title"/>
          </p:nvPr>
        </p:nvSpPr>
        <p:spPr>
          <a:xfrm>
            <a:off x="140789" y="5307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chemeClr val="lt2"/>
                </a:solidFill>
                <a:latin typeface="Times New Roman" panose="02020603050405020304" pitchFamily="18" charset="0"/>
                <a:cs typeface="Times New Roman" panose="02020603050405020304" pitchFamily="18" charset="0"/>
              </a:rPr>
              <a:t>I. Tri thức kiểu bài</a:t>
            </a:r>
            <a:br>
              <a:rPr lang="en" sz="2400" dirty="0">
                <a:solidFill>
                  <a:schemeClr val="lt2"/>
                </a:solidFill>
                <a:latin typeface="Times New Roman" panose="02020603050405020304" pitchFamily="18" charset="0"/>
                <a:cs typeface="Times New Roman" panose="02020603050405020304" pitchFamily="18" charset="0"/>
              </a:rPr>
            </a:br>
            <a:r>
              <a:rPr lang="en-US" sz="2400" dirty="0">
                <a:solidFill>
                  <a:schemeClr val="lt2"/>
                </a:solidFill>
                <a:latin typeface="Times New Roman" panose="02020603050405020304" pitchFamily="18" charset="0"/>
                <a:cs typeface="Times New Roman" panose="02020603050405020304" pitchFamily="18" charset="0"/>
              </a:rPr>
              <a:t>2. </a:t>
            </a:r>
            <a:r>
              <a:rPr lang="en-US" sz="2400" dirty="0" err="1">
                <a:solidFill>
                  <a:schemeClr val="lt2"/>
                </a:solidFill>
                <a:latin typeface="Times New Roman" panose="02020603050405020304" pitchFamily="18" charset="0"/>
                <a:cs typeface="Times New Roman" panose="02020603050405020304" pitchFamily="18" charset="0"/>
              </a:rPr>
              <a:t>Yêu</a:t>
            </a:r>
            <a:r>
              <a:rPr lang="en-US" sz="2400" dirty="0">
                <a:solidFill>
                  <a:schemeClr val="lt2"/>
                </a:solidFill>
                <a:latin typeface="Times New Roman" panose="02020603050405020304" pitchFamily="18" charset="0"/>
                <a:cs typeface="Times New Roman" panose="02020603050405020304" pitchFamily="18" charset="0"/>
              </a:rPr>
              <a:t> </a:t>
            </a:r>
            <a:r>
              <a:rPr lang="en-US" sz="2400" dirty="0" err="1">
                <a:solidFill>
                  <a:schemeClr val="lt2"/>
                </a:solidFill>
                <a:latin typeface="Times New Roman" panose="02020603050405020304" pitchFamily="18" charset="0"/>
                <a:cs typeface="Times New Roman" panose="02020603050405020304" pitchFamily="18" charset="0"/>
              </a:rPr>
              <a:t>cầu</a:t>
            </a:r>
            <a:r>
              <a:rPr lang="en-US" sz="2400" dirty="0">
                <a:solidFill>
                  <a:schemeClr val="lt2"/>
                </a:solidFill>
                <a:latin typeface="Times New Roman" panose="02020603050405020304" pitchFamily="18" charset="0"/>
                <a:cs typeface="Times New Roman" panose="02020603050405020304" pitchFamily="18" charset="0"/>
              </a:rPr>
              <a:t> </a:t>
            </a:r>
            <a:r>
              <a:rPr lang="en-US" sz="2400" dirty="0" err="1">
                <a:solidFill>
                  <a:schemeClr val="lt2"/>
                </a:solidFill>
                <a:latin typeface="Times New Roman" panose="02020603050405020304" pitchFamily="18" charset="0"/>
                <a:cs typeface="Times New Roman" panose="02020603050405020304" pitchFamily="18" charset="0"/>
              </a:rPr>
              <a:t>kiểu</a:t>
            </a:r>
            <a:r>
              <a:rPr lang="en-US" sz="2400" dirty="0">
                <a:solidFill>
                  <a:schemeClr val="lt2"/>
                </a:solidFill>
                <a:latin typeface="Times New Roman" panose="02020603050405020304" pitchFamily="18" charset="0"/>
                <a:cs typeface="Times New Roman" panose="02020603050405020304" pitchFamily="18" charset="0"/>
              </a:rPr>
              <a:t> </a:t>
            </a:r>
            <a:r>
              <a:rPr lang="en-US" sz="2400" dirty="0" err="1">
                <a:solidFill>
                  <a:schemeClr val="lt2"/>
                </a:solidFill>
                <a:latin typeface="Times New Roman" panose="02020603050405020304" pitchFamily="18" charset="0"/>
                <a:cs typeface="Times New Roman" panose="02020603050405020304" pitchFamily="18" charset="0"/>
              </a:rPr>
              <a:t>bài</a:t>
            </a:r>
            <a:endParaRPr sz="2400" dirty="0">
              <a:latin typeface="Times New Roman" panose="02020603050405020304" pitchFamily="18" charset="0"/>
              <a:cs typeface="Times New Roman" panose="02020603050405020304" pitchFamily="18" charset="0"/>
            </a:endParaRPr>
          </a:p>
        </p:txBody>
      </p:sp>
      <p:sp>
        <p:nvSpPr>
          <p:cNvPr id="12" name="Google Shape;476;p49">
            <a:extLst>
              <a:ext uri="{FF2B5EF4-FFF2-40B4-BE49-F238E27FC236}">
                <a16:creationId xmlns:a16="http://schemas.microsoft.com/office/drawing/2014/main" id="{DA438211-CF60-8188-11F0-BB8BF91ADB5F}"/>
              </a:ext>
            </a:extLst>
          </p:cNvPr>
          <p:cNvSpPr txBox="1">
            <a:spLocks/>
          </p:cNvSpPr>
          <p:nvPr/>
        </p:nvSpPr>
        <p:spPr>
          <a:xfrm>
            <a:off x="3763917" y="1735167"/>
            <a:ext cx="1860000" cy="3945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2400"/>
              <a:buFont typeface="Bebas Neue"/>
              <a:buNone/>
              <a:defRPr sz="2500" b="1" i="0" u="none" strike="noStrike" cap="none">
                <a:solidFill>
                  <a:schemeClr val="dk1"/>
                </a:solidFill>
                <a:latin typeface="Rufina"/>
                <a:ea typeface="Rufina"/>
                <a:cs typeface="Rufina"/>
                <a:sym typeface="Rufina"/>
              </a:defRPr>
            </a:lvl1pPr>
            <a:lvl2pPr marL="914400" marR="0" lvl="1"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r>
              <a:rPr lang="en-US" sz="2000">
                <a:latin typeface="Times New Roman" panose="02020603050405020304" pitchFamily="18" charset="0"/>
                <a:cs typeface="Times New Roman" panose="02020603050405020304" pitchFamily="18" charset="0"/>
              </a:rPr>
              <a:t>Tóm tắt</a:t>
            </a:r>
            <a:endParaRPr lang="en-US" sz="2000" dirty="0">
              <a:latin typeface="Times New Roman" panose="02020603050405020304" pitchFamily="18" charset="0"/>
              <a:cs typeface="Times New Roman" panose="02020603050405020304" pitchFamily="18" charset="0"/>
            </a:endParaRPr>
          </a:p>
        </p:txBody>
      </p:sp>
      <p:sp>
        <p:nvSpPr>
          <p:cNvPr id="13" name="Google Shape;477;p49">
            <a:extLst>
              <a:ext uri="{FF2B5EF4-FFF2-40B4-BE49-F238E27FC236}">
                <a16:creationId xmlns:a16="http://schemas.microsoft.com/office/drawing/2014/main" id="{EA16C8C5-C41E-A062-A6E3-948C919F7175}"/>
              </a:ext>
            </a:extLst>
          </p:cNvPr>
          <p:cNvSpPr txBox="1">
            <a:spLocks/>
          </p:cNvSpPr>
          <p:nvPr/>
        </p:nvSpPr>
        <p:spPr>
          <a:xfrm>
            <a:off x="562587" y="1696303"/>
            <a:ext cx="2347477" cy="44759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2400"/>
              <a:buFont typeface="Bebas Neue"/>
              <a:buNone/>
              <a:defRPr sz="2500" b="1" i="0" u="none" strike="noStrike" cap="none">
                <a:solidFill>
                  <a:schemeClr val="dk1"/>
                </a:solidFill>
                <a:latin typeface="Rufina"/>
                <a:ea typeface="Rufina"/>
                <a:cs typeface="Rufina"/>
                <a:sym typeface="Rufina"/>
              </a:defRPr>
            </a:lvl1pPr>
            <a:lvl2pPr marL="914400" marR="0" lvl="1"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r>
              <a:rPr lang="en-US" sz="2000" dirty="0" err="1">
                <a:latin typeface="Times New Roman" panose="02020603050405020304" pitchFamily="18" charset="0"/>
                <a:cs typeface="Times New Roman" panose="02020603050405020304" pitchFamily="18" charset="0"/>
              </a:rPr>
              <a:t>Mở</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đầu</a:t>
            </a:r>
            <a:endParaRPr lang="en-US" sz="2000" dirty="0">
              <a:latin typeface="Times New Roman" panose="02020603050405020304" pitchFamily="18" charset="0"/>
              <a:cs typeface="Times New Roman" panose="02020603050405020304" pitchFamily="18" charset="0"/>
            </a:endParaRPr>
          </a:p>
        </p:txBody>
      </p:sp>
      <p:sp>
        <p:nvSpPr>
          <p:cNvPr id="14" name="Google Shape;481;p49">
            <a:extLst>
              <a:ext uri="{FF2B5EF4-FFF2-40B4-BE49-F238E27FC236}">
                <a16:creationId xmlns:a16="http://schemas.microsoft.com/office/drawing/2014/main" id="{B1D3CE04-E02D-CE41-671E-C141B87CDBF1}"/>
              </a:ext>
            </a:extLst>
          </p:cNvPr>
          <p:cNvSpPr txBox="1">
            <a:spLocks/>
          </p:cNvSpPr>
          <p:nvPr/>
        </p:nvSpPr>
        <p:spPr>
          <a:xfrm>
            <a:off x="7163733" y="1702061"/>
            <a:ext cx="1860000" cy="3945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2400"/>
              <a:buFont typeface="Bebas Neue"/>
              <a:buNone/>
              <a:defRPr sz="2500" b="1" i="0" u="none" strike="noStrike" cap="none">
                <a:solidFill>
                  <a:schemeClr val="dk1"/>
                </a:solidFill>
                <a:latin typeface="Rufina"/>
                <a:ea typeface="Rufina"/>
                <a:cs typeface="Rufina"/>
                <a:sym typeface="Rufina"/>
              </a:defRPr>
            </a:lvl1pPr>
            <a:lvl2pPr marL="914400" marR="0" lvl="1"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r>
              <a:rPr lang="en-US" sz="2000">
                <a:latin typeface="Times New Roman" panose="02020603050405020304" pitchFamily="18" charset="0"/>
                <a:cs typeface="Times New Roman" panose="02020603050405020304" pitchFamily="18" charset="0"/>
              </a:rPr>
              <a:t>Từ khóa</a:t>
            </a:r>
            <a:endParaRPr lang="en-US" sz="2000" dirty="0">
              <a:latin typeface="Times New Roman" panose="02020603050405020304" pitchFamily="18" charset="0"/>
              <a:cs typeface="Times New Roman" panose="02020603050405020304" pitchFamily="18" charset="0"/>
            </a:endParaRPr>
          </a:p>
        </p:txBody>
      </p:sp>
      <p:sp>
        <p:nvSpPr>
          <p:cNvPr id="15" name="Google Shape;482;p49">
            <a:extLst>
              <a:ext uri="{FF2B5EF4-FFF2-40B4-BE49-F238E27FC236}">
                <a16:creationId xmlns:a16="http://schemas.microsoft.com/office/drawing/2014/main" id="{4FB3D0D9-4D57-1027-6DB8-EF6046DD1808}"/>
              </a:ext>
            </a:extLst>
          </p:cNvPr>
          <p:cNvSpPr txBox="1"/>
          <p:nvPr/>
        </p:nvSpPr>
        <p:spPr>
          <a:xfrm>
            <a:off x="3768436" y="1124811"/>
            <a:ext cx="734700" cy="447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dirty="0">
                <a:solidFill>
                  <a:schemeClr val="lt2"/>
                </a:solidFill>
                <a:latin typeface="Times New Roman" panose="02020603050405020304" pitchFamily="18" charset="0"/>
                <a:ea typeface="Rufina"/>
                <a:cs typeface="Times New Roman" panose="02020603050405020304" pitchFamily="18" charset="0"/>
                <a:sym typeface="Rufina"/>
              </a:rPr>
              <a:t>05</a:t>
            </a:r>
            <a:endParaRPr sz="3000" b="1" dirty="0">
              <a:solidFill>
                <a:schemeClr val="lt2"/>
              </a:solidFill>
              <a:latin typeface="Times New Roman" panose="02020603050405020304" pitchFamily="18" charset="0"/>
              <a:ea typeface="Rufina"/>
              <a:cs typeface="Times New Roman" panose="02020603050405020304" pitchFamily="18" charset="0"/>
              <a:sym typeface="Rufina"/>
            </a:endParaRPr>
          </a:p>
        </p:txBody>
      </p:sp>
      <p:sp>
        <p:nvSpPr>
          <p:cNvPr id="16" name="Google Shape;483;p49">
            <a:extLst>
              <a:ext uri="{FF2B5EF4-FFF2-40B4-BE49-F238E27FC236}">
                <a16:creationId xmlns:a16="http://schemas.microsoft.com/office/drawing/2014/main" id="{AE4DF0D8-B5EB-635A-F897-BE420F919A85}"/>
              </a:ext>
            </a:extLst>
          </p:cNvPr>
          <p:cNvSpPr txBox="1"/>
          <p:nvPr/>
        </p:nvSpPr>
        <p:spPr>
          <a:xfrm>
            <a:off x="7165996" y="1098640"/>
            <a:ext cx="734700" cy="447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dirty="0">
                <a:solidFill>
                  <a:schemeClr val="lt2"/>
                </a:solidFill>
                <a:latin typeface="Times New Roman" panose="02020603050405020304" pitchFamily="18" charset="0"/>
                <a:ea typeface="Rufina"/>
                <a:cs typeface="Times New Roman" panose="02020603050405020304" pitchFamily="18" charset="0"/>
                <a:sym typeface="Rufina"/>
              </a:rPr>
              <a:t>06</a:t>
            </a:r>
            <a:endParaRPr sz="3000" b="1" dirty="0">
              <a:solidFill>
                <a:schemeClr val="lt2"/>
              </a:solidFill>
              <a:latin typeface="Times New Roman" panose="02020603050405020304" pitchFamily="18" charset="0"/>
              <a:ea typeface="Rufina"/>
              <a:cs typeface="Times New Roman" panose="02020603050405020304" pitchFamily="18" charset="0"/>
              <a:sym typeface="Rufina"/>
            </a:endParaRPr>
          </a:p>
        </p:txBody>
      </p:sp>
      <p:sp>
        <p:nvSpPr>
          <p:cNvPr id="17" name="Google Shape;485;p49">
            <a:extLst>
              <a:ext uri="{FF2B5EF4-FFF2-40B4-BE49-F238E27FC236}">
                <a16:creationId xmlns:a16="http://schemas.microsoft.com/office/drawing/2014/main" id="{D95923DE-5FF2-28A0-A32C-9C34B47E8903}"/>
              </a:ext>
            </a:extLst>
          </p:cNvPr>
          <p:cNvSpPr txBox="1"/>
          <p:nvPr/>
        </p:nvSpPr>
        <p:spPr>
          <a:xfrm>
            <a:off x="562587" y="1124811"/>
            <a:ext cx="680700" cy="447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dirty="0">
                <a:solidFill>
                  <a:srgbClr val="B66317"/>
                </a:solidFill>
                <a:latin typeface="Times New Roman" panose="02020603050405020304" pitchFamily="18" charset="0"/>
                <a:ea typeface="Rufina"/>
                <a:cs typeface="Times New Roman" panose="02020603050405020304" pitchFamily="18" charset="0"/>
                <a:sym typeface="Rufina"/>
              </a:rPr>
              <a:t>04</a:t>
            </a:r>
            <a:endParaRPr sz="3000" b="1" dirty="0">
              <a:solidFill>
                <a:srgbClr val="B66317"/>
              </a:solidFill>
              <a:latin typeface="Times New Roman" panose="02020603050405020304" pitchFamily="18" charset="0"/>
              <a:ea typeface="Rufina"/>
              <a:cs typeface="Times New Roman" panose="02020603050405020304" pitchFamily="18" charset="0"/>
              <a:sym typeface="Rufina"/>
            </a:endParaRPr>
          </a:p>
        </p:txBody>
      </p:sp>
      <p:cxnSp>
        <p:nvCxnSpPr>
          <p:cNvPr id="18" name="Google Shape;486;p49">
            <a:extLst>
              <a:ext uri="{FF2B5EF4-FFF2-40B4-BE49-F238E27FC236}">
                <a16:creationId xmlns:a16="http://schemas.microsoft.com/office/drawing/2014/main" id="{8479738E-77D7-1A2D-494E-F99308BBB793}"/>
              </a:ext>
            </a:extLst>
          </p:cNvPr>
          <p:cNvCxnSpPr/>
          <p:nvPr/>
        </p:nvCxnSpPr>
        <p:spPr>
          <a:xfrm rot="10800000">
            <a:off x="668637" y="1615149"/>
            <a:ext cx="468600" cy="0"/>
          </a:xfrm>
          <a:prstGeom prst="straightConnector1">
            <a:avLst/>
          </a:prstGeom>
          <a:noFill/>
          <a:ln w="9525" cap="flat" cmpd="sng">
            <a:solidFill>
              <a:srgbClr val="B66317"/>
            </a:solidFill>
            <a:prstDash val="solid"/>
            <a:round/>
            <a:headEnd type="none" w="med" len="med"/>
            <a:tailEnd type="none" w="med" len="med"/>
          </a:ln>
        </p:spPr>
      </p:cxnSp>
      <p:cxnSp>
        <p:nvCxnSpPr>
          <p:cNvPr id="19" name="Google Shape;487;p49">
            <a:extLst>
              <a:ext uri="{FF2B5EF4-FFF2-40B4-BE49-F238E27FC236}">
                <a16:creationId xmlns:a16="http://schemas.microsoft.com/office/drawing/2014/main" id="{A8BA646B-96F7-54CE-B8F7-6658CA4FC444}"/>
              </a:ext>
            </a:extLst>
          </p:cNvPr>
          <p:cNvCxnSpPr/>
          <p:nvPr/>
        </p:nvCxnSpPr>
        <p:spPr>
          <a:xfrm rot="10800000">
            <a:off x="7231779" y="1588978"/>
            <a:ext cx="468600" cy="0"/>
          </a:xfrm>
          <a:prstGeom prst="straightConnector1">
            <a:avLst/>
          </a:prstGeom>
          <a:noFill/>
          <a:ln w="9525" cap="flat" cmpd="sng">
            <a:solidFill>
              <a:srgbClr val="B66317"/>
            </a:solidFill>
            <a:prstDash val="solid"/>
            <a:round/>
            <a:headEnd type="none" w="med" len="med"/>
            <a:tailEnd type="none" w="med" len="med"/>
          </a:ln>
        </p:spPr>
      </p:cxnSp>
      <p:cxnSp>
        <p:nvCxnSpPr>
          <p:cNvPr id="20" name="Google Shape;488;p49">
            <a:extLst>
              <a:ext uri="{FF2B5EF4-FFF2-40B4-BE49-F238E27FC236}">
                <a16:creationId xmlns:a16="http://schemas.microsoft.com/office/drawing/2014/main" id="{F2136C2F-FABC-2790-A16F-D498BCACA1C2}"/>
              </a:ext>
            </a:extLst>
          </p:cNvPr>
          <p:cNvCxnSpPr/>
          <p:nvPr/>
        </p:nvCxnSpPr>
        <p:spPr>
          <a:xfrm rot="10800000">
            <a:off x="3861703" y="1621186"/>
            <a:ext cx="468600" cy="0"/>
          </a:xfrm>
          <a:prstGeom prst="straightConnector1">
            <a:avLst/>
          </a:prstGeom>
          <a:noFill/>
          <a:ln w="9525" cap="flat" cmpd="sng">
            <a:solidFill>
              <a:srgbClr val="B66317"/>
            </a:solidFill>
            <a:prstDash val="solid"/>
            <a:round/>
            <a:headEnd type="none" w="med" len="med"/>
            <a:tailEnd type="none" w="med" len="med"/>
          </a:ln>
        </p:spPr>
      </p:cxnSp>
      <p:sp>
        <p:nvSpPr>
          <p:cNvPr id="22" name="TextBox 21">
            <a:extLst>
              <a:ext uri="{FF2B5EF4-FFF2-40B4-BE49-F238E27FC236}">
                <a16:creationId xmlns:a16="http://schemas.microsoft.com/office/drawing/2014/main" id="{DC38EFA0-460F-FB12-15E0-93D1DC675AEF}"/>
              </a:ext>
            </a:extLst>
          </p:cNvPr>
          <p:cNvSpPr txBox="1"/>
          <p:nvPr/>
        </p:nvSpPr>
        <p:spPr>
          <a:xfrm>
            <a:off x="3267822" y="2243647"/>
            <a:ext cx="3301944" cy="2264081"/>
          </a:xfrm>
          <a:prstGeom prst="rect">
            <a:avLst/>
          </a:prstGeom>
          <a:noFill/>
        </p:spPr>
        <p:txBody>
          <a:bodyPr wrap="square">
            <a:spAutoFit/>
          </a:bodyPr>
          <a:lstStyle/>
          <a:p>
            <a:pPr algn="just">
              <a:lnSpc>
                <a:spcPct val="150000"/>
              </a:lnSpc>
            </a:pP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Trình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bày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cơ</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sở</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lí</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thuyết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của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đề</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tài</a:t>
            </a:r>
            <a:r>
              <a:rPr lang="en-US" sz="1600" dirty="0">
                <a:latin typeface="Times New Roman" panose="02020603050405020304" pitchFamily="18" charset="0"/>
                <a:cs typeface="Times New Roman" panose="02020603050405020304" pitchFamily="18" charset="0"/>
              </a:rPr>
              <a:t>.</a:t>
            </a:r>
          </a:p>
          <a:p>
            <a:pPr algn="just">
              <a:lnSpc>
                <a:spcPct val="150000"/>
              </a:lnSpc>
            </a:pP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Trình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bày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kết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quả</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khảo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sát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đề</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xuất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giải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pháp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hoặc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kết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quả</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thực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nghiệm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trích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dẫn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phù</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hợp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đúng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quy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cách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sử</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dụng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phương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tiện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hỗ</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trợ</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làm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rõ</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kết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quả</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nghiên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cứu</a:t>
            </a:r>
            <a:r>
              <a:rPr lang="en-US" sz="1600" dirty="0">
                <a:latin typeface="Times New Roman" panose="02020603050405020304" pitchFamily="18" charset="0"/>
                <a:cs typeface="Times New Roman" panose="02020603050405020304" pitchFamily="18" charset="0"/>
              </a:rPr>
              <a:t> </a:t>
            </a:r>
          </a:p>
        </p:txBody>
      </p:sp>
      <p:sp>
        <p:nvSpPr>
          <p:cNvPr id="23" name="TextBox 22">
            <a:extLst>
              <a:ext uri="{FF2B5EF4-FFF2-40B4-BE49-F238E27FC236}">
                <a16:creationId xmlns:a16="http://schemas.microsoft.com/office/drawing/2014/main" id="{5027715B-71A3-0D89-971A-654DF8A60EBD}"/>
              </a:ext>
            </a:extLst>
          </p:cNvPr>
          <p:cNvSpPr txBox="1"/>
          <p:nvPr/>
        </p:nvSpPr>
        <p:spPr>
          <a:xfrm>
            <a:off x="6768548" y="2256392"/>
            <a:ext cx="2241437" cy="2264081"/>
          </a:xfrm>
          <a:prstGeom prst="rect">
            <a:avLst/>
          </a:prstGeom>
          <a:noFill/>
        </p:spPr>
        <p:txBody>
          <a:bodyPr wrap="square">
            <a:spAutoFit/>
          </a:bodyPr>
          <a:lstStyle/>
          <a:p>
            <a:pPr algn="just">
              <a:lnSpc>
                <a:spcPct val="150000"/>
              </a:lnSpc>
            </a:pP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Tóm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lược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nội</a:t>
            </a:r>
            <a:r>
              <a:rPr lang="en-US" sz="1600" dirty="0">
                <a:latin typeface="Times New Roman" panose="02020603050405020304" pitchFamily="18" charset="0"/>
                <a:cs typeface="Times New Roman" panose="02020603050405020304" pitchFamily="18" charset="0"/>
              </a:rPr>
              <a:t> dung </a:t>
            </a:r>
            <a:r>
              <a:rPr lang="en-US" sz="1600" dirty="0" err="1">
                <a:latin typeface="Times New Roman" panose="02020603050405020304" pitchFamily="18" charset="0"/>
                <a:cs typeface="Times New Roman" panose="02020603050405020304" pitchFamily="18" charset="0"/>
              </a:rPr>
              <a:t>bài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viết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khẳng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định</a:t>
            </a:r>
            <a:r>
              <a:rPr lang="en-US" sz="1600" dirty="0">
                <a:latin typeface="Times New Roman" panose="02020603050405020304" pitchFamily="18" charset="0"/>
                <a:cs typeface="Times New Roman" panose="02020603050405020304" pitchFamily="18" charset="0"/>
              </a:rPr>
              <a:t> ý </a:t>
            </a:r>
            <a:r>
              <a:rPr lang="en-US" sz="1600" dirty="0" err="1">
                <a:latin typeface="Times New Roman" panose="02020603050405020304" pitchFamily="18" charset="0"/>
                <a:cs typeface="Times New Roman" panose="02020603050405020304" pitchFamily="18" charset="0"/>
              </a:rPr>
              <a:t>nghĩa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giá</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trị</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của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kết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quả</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nghiên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cứu</a:t>
            </a:r>
            <a:r>
              <a:rPr lang="en-US" sz="1600" dirty="0">
                <a:latin typeface="Times New Roman" panose="02020603050405020304" pitchFamily="18" charset="0"/>
                <a:cs typeface="Times New Roman" panose="02020603050405020304" pitchFamily="18" charset="0"/>
              </a:rPr>
              <a:t>.</a:t>
            </a:r>
          </a:p>
          <a:p>
            <a:pPr algn="just">
              <a:lnSpc>
                <a:spcPct val="150000"/>
              </a:lnSpc>
            </a:pP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Gợi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mở</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hướng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phát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triển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của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đề</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tài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nếu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có</a:t>
            </a:r>
            <a:r>
              <a:rPr lang="en-US" sz="1600" dirty="0">
                <a:latin typeface="Times New Roman" panose="020206030504050203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id="{2BE77164-3FFD-3054-1DEF-B73AD531AAFF}"/>
              </a:ext>
            </a:extLst>
          </p:cNvPr>
          <p:cNvSpPr txBox="1"/>
          <p:nvPr/>
        </p:nvSpPr>
        <p:spPr>
          <a:xfrm>
            <a:off x="439807" y="2256392"/>
            <a:ext cx="2828014" cy="2268826"/>
          </a:xfrm>
          <a:prstGeom prst="rect">
            <a:avLst/>
          </a:prstGeom>
          <a:noFill/>
        </p:spPr>
        <p:txBody>
          <a:bodyPr wrap="square">
            <a:spAutoFit/>
          </a:bodyPr>
          <a:lstStyle/>
          <a:p>
            <a:pPr marL="0" marR="0" algn="just">
              <a:lnSpc>
                <a:spcPct val="1500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Nêu</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vấn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đề</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nghiên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cứu</a:t>
            </a:r>
            <a:r>
              <a:rPr lang="en-US" sz="1600" dirty="0">
                <a:effectLst/>
                <a:latin typeface="Times New Roman" panose="02020603050405020304" pitchFamily="18" charset="0"/>
                <a:ea typeface="Times New Roman" panose="02020603050405020304" pitchFamily="18" charset="0"/>
              </a:rPr>
              <a:t>.</a:t>
            </a:r>
            <a:endParaRPr lang="en-US" sz="1600" dirty="0">
              <a:effectLst/>
              <a:latin typeface="Calibri" panose="020F0502020204030204" pitchFamily="34" charset="0"/>
              <a:ea typeface="Calibri" panose="020F0502020204030204" pitchFamily="34" charset="0"/>
            </a:endParaRPr>
          </a:p>
          <a:p>
            <a:pPr marL="0" marR="0" algn="just">
              <a:lnSpc>
                <a:spcPct val="1500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Trình</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bày</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lí</a:t>
            </a:r>
            <a:r>
              <a:rPr lang="en-US" sz="1600" dirty="0">
                <a:effectLst/>
                <a:latin typeface="Times New Roman" panose="02020603050405020304" pitchFamily="18" charset="0"/>
                <a:ea typeface="Times New Roman" panose="02020603050405020304" pitchFamily="18" charset="0"/>
              </a:rPr>
              <a:t> do </a:t>
            </a:r>
            <a:r>
              <a:rPr lang="en-US" sz="1600" dirty="0" err="1">
                <a:effectLst/>
                <a:latin typeface="Times New Roman" panose="02020603050405020304" pitchFamily="18" charset="0"/>
                <a:ea typeface="Times New Roman" panose="02020603050405020304" pitchFamily="18" charset="0"/>
              </a:rPr>
              <a:t>chọn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đề</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tài</a:t>
            </a:r>
            <a:r>
              <a:rPr lang="en-US" sz="1600" dirty="0">
                <a:effectLst/>
                <a:latin typeface="Times New Roman" panose="02020603050405020304" pitchFamily="18" charset="0"/>
                <a:ea typeface="Times New Roman" panose="02020603050405020304" pitchFamily="18" charset="0"/>
              </a:rPr>
              <a:t>.</a:t>
            </a:r>
            <a:endParaRPr lang="en-US" sz="1600" dirty="0">
              <a:effectLst/>
              <a:latin typeface="Calibri" panose="020F0502020204030204" pitchFamily="34" charset="0"/>
              <a:ea typeface="Calibri" panose="020F0502020204030204" pitchFamily="34" charset="0"/>
            </a:endParaRPr>
          </a:p>
          <a:p>
            <a:pPr marL="0" marR="0" algn="just">
              <a:lnSpc>
                <a:spcPct val="1500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Nêu</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câu</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hỏi</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nghiên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cứu</a:t>
            </a:r>
            <a:r>
              <a:rPr lang="en-US" sz="1600" dirty="0">
                <a:effectLst/>
                <a:latin typeface="Times New Roman" panose="02020603050405020304" pitchFamily="18" charset="0"/>
                <a:ea typeface="Times New Roman" panose="02020603050405020304" pitchFamily="18" charset="0"/>
              </a:rPr>
              <a:t>.</a:t>
            </a:r>
            <a:endParaRPr lang="en-US" sz="1600" dirty="0">
              <a:effectLst/>
              <a:latin typeface="Calibri" panose="020F0502020204030204" pitchFamily="34" charset="0"/>
              <a:ea typeface="Calibri" panose="020F0502020204030204" pitchFamily="34" charset="0"/>
            </a:endParaRPr>
          </a:p>
          <a:p>
            <a:pPr marL="0" marR="0" algn="just">
              <a:lnSpc>
                <a:spcPct val="1500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Nêu</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nhiệm</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vụ</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câu</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hỏi</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phương</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pháp</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và</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phạm</a:t>
            </a:r>
            <a:r>
              <a:rPr lang="en-US" sz="1600" dirty="0">
                <a:effectLst/>
                <a:latin typeface="Times New Roman" panose="02020603050405020304" pitchFamily="18" charset="0"/>
                <a:ea typeface="Times New Roman" panose="02020603050405020304" pitchFamily="18" charset="0"/>
              </a:rPr>
              <a:t> vi </a:t>
            </a:r>
            <a:r>
              <a:rPr lang="en-US" sz="1600" dirty="0" err="1">
                <a:effectLst/>
                <a:latin typeface="Times New Roman" panose="02020603050405020304" pitchFamily="18" charset="0"/>
                <a:ea typeface="Times New Roman" panose="02020603050405020304" pitchFamily="18" charset="0"/>
              </a:rPr>
              <a:t>nghiên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cứu</a:t>
            </a:r>
            <a:r>
              <a:rPr lang="en-US" sz="1600" dirty="0">
                <a:effectLst/>
                <a:latin typeface="Times New Roman" panose="02020603050405020304" pitchFamily="18" charset="0"/>
                <a:ea typeface="Times New Roman" panose="02020603050405020304" pitchFamily="18" charset="0"/>
              </a:rPr>
              <a:t>. </a:t>
            </a:r>
            <a:endParaRPr lang="en-US"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8993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1000"/>
                                        <p:tgtEl>
                                          <p:spTgt spid="22"/>
                                        </p:tgtEl>
                                      </p:cBhvr>
                                    </p:animEffect>
                                    <p:anim calcmode="lin" valueType="num">
                                      <p:cBhvr>
                                        <p:cTn id="45" dur="1000" fill="hold"/>
                                        <p:tgtEl>
                                          <p:spTgt spid="22"/>
                                        </p:tgtEl>
                                        <p:attrNameLst>
                                          <p:attrName>ppt_x</p:attrName>
                                        </p:attrNameLst>
                                      </p:cBhvr>
                                      <p:tavLst>
                                        <p:tav tm="0">
                                          <p:val>
                                            <p:strVal val="#ppt_x"/>
                                          </p:val>
                                        </p:tav>
                                        <p:tav tm="100000">
                                          <p:val>
                                            <p:strVal val="#ppt_x"/>
                                          </p:val>
                                        </p:tav>
                                      </p:tavLst>
                                    </p:anim>
                                    <p:anim calcmode="lin" valueType="num">
                                      <p:cBhvr>
                                        <p:cTn id="4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22" grpId="0"/>
      <p:bldP spid="23"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325;p42">
            <a:extLst>
              <a:ext uri="{FF2B5EF4-FFF2-40B4-BE49-F238E27FC236}">
                <a16:creationId xmlns:a16="http://schemas.microsoft.com/office/drawing/2014/main" id="{564F7195-82B3-5176-6230-E5EE5FD0DC99}"/>
              </a:ext>
            </a:extLst>
          </p:cNvPr>
          <p:cNvSpPr txBox="1">
            <a:spLocks noGrp="1"/>
          </p:cNvSpPr>
          <p:nvPr>
            <p:ph type="title"/>
          </p:nvPr>
        </p:nvSpPr>
        <p:spPr>
          <a:xfrm>
            <a:off x="140789" y="5307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chemeClr val="lt2"/>
                </a:solidFill>
                <a:latin typeface="Times New Roman" panose="02020603050405020304" pitchFamily="18" charset="0"/>
                <a:cs typeface="Times New Roman" panose="02020603050405020304" pitchFamily="18" charset="0"/>
              </a:rPr>
              <a:t>I. Tri thức kiểu bài</a:t>
            </a:r>
            <a:br>
              <a:rPr lang="en" sz="2400" dirty="0">
                <a:solidFill>
                  <a:schemeClr val="lt2"/>
                </a:solidFill>
                <a:latin typeface="Times New Roman" panose="02020603050405020304" pitchFamily="18" charset="0"/>
                <a:cs typeface="Times New Roman" panose="02020603050405020304" pitchFamily="18" charset="0"/>
              </a:rPr>
            </a:br>
            <a:r>
              <a:rPr lang="en-US" sz="2400" dirty="0">
                <a:solidFill>
                  <a:schemeClr val="lt2"/>
                </a:solidFill>
                <a:latin typeface="Times New Roman" panose="02020603050405020304" pitchFamily="18" charset="0"/>
                <a:cs typeface="Times New Roman" panose="02020603050405020304" pitchFamily="18" charset="0"/>
              </a:rPr>
              <a:t>2. </a:t>
            </a:r>
            <a:r>
              <a:rPr lang="en-US" sz="2400" dirty="0" err="1">
                <a:solidFill>
                  <a:schemeClr val="lt2"/>
                </a:solidFill>
                <a:latin typeface="Times New Roman" panose="02020603050405020304" pitchFamily="18" charset="0"/>
                <a:cs typeface="Times New Roman" panose="02020603050405020304" pitchFamily="18" charset="0"/>
              </a:rPr>
              <a:t>Yêu</a:t>
            </a:r>
            <a:r>
              <a:rPr lang="en-US" sz="2400" dirty="0">
                <a:solidFill>
                  <a:schemeClr val="lt2"/>
                </a:solidFill>
                <a:latin typeface="Times New Roman" panose="02020603050405020304" pitchFamily="18" charset="0"/>
                <a:cs typeface="Times New Roman" panose="02020603050405020304" pitchFamily="18" charset="0"/>
              </a:rPr>
              <a:t> </a:t>
            </a:r>
            <a:r>
              <a:rPr lang="en-US" sz="2400" dirty="0" err="1">
                <a:solidFill>
                  <a:schemeClr val="lt2"/>
                </a:solidFill>
                <a:latin typeface="Times New Roman" panose="02020603050405020304" pitchFamily="18" charset="0"/>
                <a:cs typeface="Times New Roman" panose="02020603050405020304" pitchFamily="18" charset="0"/>
              </a:rPr>
              <a:t>cầu</a:t>
            </a:r>
            <a:r>
              <a:rPr lang="en-US" sz="2400" dirty="0">
                <a:solidFill>
                  <a:schemeClr val="lt2"/>
                </a:solidFill>
                <a:latin typeface="Times New Roman" panose="02020603050405020304" pitchFamily="18" charset="0"/>
                <a:cs typeface="Times New Roman" panose="02020603050405020304" pitchFamily="18" charset="0"/>
              </a:rPr>
              <a:t> </a:t>
            </a:r>
            <a:r>
              <a:rPr lang="en-US" sz="2400" dirty="0" err="1">
                <a:solidFill>
                  <a:schemeClr val="lt2"/>
                </a:solidFill>
                <a:latin typeface="Times New Roman" panose="02020603050405020304" pitchFamily="18" charset="0"/>
                <a:cs typeface="Times New Roman" panose="02020603050405020304" pitchFamily="18" charset="0"/>
              </a:rPr>
              <a:t>kiểu</a:t>
            </a:r>
            <a:r>
              <a:rPr lang="en-US" sz="2400" dirty="0">
                <a:solidFill>
                  <a:schemeClr val="lt2"/>
                </a:solidFill>
                <a:latin typeface="Times New Roman" panose="02020603050405020304" pitchFamily="18" charset="0"/>
                <a:cs typeface="Times New Roman" panose="02020603050405020304" pitchFamily="18" charset="0"/>
              </a:rPr>
              <a:t> </a:t>
            </a:r>
            <a:r>
              <a:rPr lang="en-US" sz="2400" dirty="0" err="1">
                <a:solidFill>
                  <a:schemeClr val="lt2"/>
                </a:solidFill>
                <a:latin typeface="Times New Roman" panose="02020603050405020304" pitchFamily="18" charset="0"/>
                <a:cs typeface="Times New Roman" panose="02020603050405020304" pitchFamily="18" charset="0"/>
              </a:rPr>
              <a:t>bài</a:t>
            </a:r>
            <a:endParaRPr sz="2400" dirty="0">
              <a:latin typeface="Times New Roman" panose="02020603050405020304" pitchFamily="18" charset="0"/>
              <a:cs typeface="Times New Roman" panose="02020603050405020304" pitchFamily="18" charset="0"/>
            </a:endParaRPr>
          </a:p>
        </p:txBody>
      </p:sp>
      <p:sp>
        <p:nvSpPr>
          <p:cNvPr id="12" name="Google Shape;476;p49">
            <a:extLst>
              <a:ext uri="{FF2B5EF4-FFF2-40B4-BE49-F238E27FC236}">
                <a16:creationId xmlns:a16="http://schemas.microsoft.com/office/drawing/2014/main" id="{DA438211-CF60-8188-11F0-BB8BF91ADB5F}"/>
              </a:ext>
            </a:extLst>
          </p:cNvPr>
          <p:cNvSpPr txBox="1">
            <a:spLocks/>
          </p:cNvSpPr>
          <p:nvPr/>
        </p:nvSpPr>
        <p:spPr>
          <a:xfrm>
            <a:off x="5669513" y="1735166"/>
            <a:ext cx="2251973" cy="44759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2400"/>
              <a:buFont typeface="Bebas Neue"/>
              <a:buNone/>
              <a:defRPr sz="2500" b="1" i="0" u="none" strike="noStrike" cap="none">
                <a:solidFill>
                  <a:schemeClr val="dk1"/>
                </a:solidFill>
                <a:latin typeface="Rufina"/>
                <a:ea typeface="Rufina"/>
                <a:cs typeface="Rufina"/>
                <a:sym typeface="Rufina"/>
              </a:defRPr>
            </a:lvl1pPr>
            <a:lvl2pPr marL="914400" marR="0" lvl="1"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r>
              <a:rPr lang="en-US" sz="2000" dirty="0" err="1">
                <a:latin typeface="Times New Roman" panose="02020603050405020304" pitchFamily="18" charset="0"/>
                <a:cs typeface="Times New Roman" panose="02020603050405020304" pitchFamily="18" charset="0"/>
              </a:rPr>
              <a:t>Phụ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Nếu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a:t>
            </a:r>
          </a:p>
        </p:txBody>
      </p:sp>
      <p:sp>
        <p:nvSpPr>
          <p:cNvPr id="13" name="Google Shape;477;p49">
            <a:extLst>
              <a:ext uri="{FF2B5EF4-FFF2-40B4-BE49-F238E27FC236}">
                <a16:creationId xmlns:a16="http://schemas.microsoft.com/office/drawing/2014/main" id="{EA16C8C5-C41E-A062-A6E3-948C919F7175}"/>
              </a:ext>
            </a:extLst>
          </p:cNvPr>
          <p:cNvSpPr txBox="1">
            <a:spLocks/>
          </p:cNvSpPr>
          <p:nvPr/>
        </p:nvSpPr>
        <p:spPr>
          <a:xfrm>
            <a:off x="562587" y="1696303"/>
            <a:ext cx="2347477" cy="44759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2400"/>
              <a:buFont typeface="Bebas Neue"/>
              <a:buNone/>
              <a:defRPr sz="2500" b="1" i="0" u="none" strike="noStrike" cap="none">
                <a:solidFill>
                  <a:schemeClr val="dk1"/>
                </a:solidFill>
                <a:latin typeface="Rufina"/>
                <a:ea typeface="Rufina"/>
                <a:cs typeface="Rufina"/>
                <a:sym typeface="Rufina"/>
              </a:defRPr>
            </a:lvl1pPr>
            <a:lvl2pPr marL="914400" marR="0" lvl="1"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302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r>
              <a:rPr lang="en-US" sz="2000" dirty="0" err="1">
                <a:latin typeface="Times New Roman" panose="02020603050405020304" pitchFamily="18" charset="0"/>
                <a:cs typeface="Times New Roman" panose="02020603050405020304" pitchFamily="18" charset="0"/>
              </a:rPr>
              <a:t>Tài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liệu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khảo</a:t>
            </a:r>
            <a:endParaRPr lang="en-US" sz="2000" dirty="0">
              <a:latin typeface="Times New Roman" panose="02020603050405020304" pitchFamily="18" charset="0"/>
              <a:cs typeface="Times New Roman" panose="02020603050405020304" pitchFamily="18" charset="0"/>
            </a:endParaRPr>
          </a:p>
        </p:txBody>
      </p:sp>
      <p:sp>
        <p:nvSpPr>
          <p:cNvPr id="15" name="Google Shape;482;p49">
            <a:extLst>
              <a:ext uri="{FF2B5EF4-FFF2-40B4-BE49-F238E27FC236}">
                <a16:creationId xmlns:a16="http://schemas.microsoft.com/office/drawing/2014/main" id="{4FB3D0D9-4D57-1027-6DB8-EF6046DD1808}"/>
              </a:ext>
            </a:extLst>
          </p:cNvPr>
          <p:cNvSpPr txBox="1"/>
          <p:nvPr/>
        </p:nvSpPr>
        <p:spPr>
          <a:xfrm>
            <a:off x="5674033" y="1124811"/>
            <a:ext cx="734700" cy="447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dirty="0">
                <a:solidFill>
                  <a:schemeClr val="lt2"/>
                </a:solidFill>
                <a:latin typeface="Times New Roman" panose="02020603050405020304" pitchFamily="18" charset="0"/>
                <a:ea typeface="Rufina"/>
                <a:cs typeface="Times New Roman" panose="02020603050405020304" pitchFamily="18" charset="0"/>
                <a:sym typeface="Rufina"/>
              </a:rPr>
              <a:t>08</a:t>
            </a:r>
            <a:endParaRPr sz="3000" b="1" dirty="0">
              <a:solidFill>
                <a:schemeClr val="lt2"/>
              </a:solidFill>
              <a:latin typeface="Times New Roman" panose="02020603050405020304" pitchFamily="18" charset="0"/>
              <a:ea typeface="Rufina"/>
              <a:cs typeface="Times New Roman" panose="02020603050405020304" pitchFamily="18" charset="0"/>
              <a:sym typeface="Rufina"/>
            </a:endParaRPr>
          </a:p>
        </p:txBody>
      </p:sp>
      <p:sp>
        <p:nvSpPr>
          <p:cNvPr id="17" name="Google Shape;485;p49">
            <a:extLst>
              <a:ext uri="{FF2B5EF4-FFF2-40B4-BE49-F238E27FC236}">
                <a16:creationId xmlns:a16="http://schemas.microsoft.com/office/drawing/2014/main" id="{D95923DE-5FF2-28A0-A32C-9C34B47E8903}"/>
              </a:ext>
            </a:extLst>
          </p:cNvPr>
          <p:cNvSpPr txBox="1"/>
          <p:nvPr/>
        </p:nvSpPr>
        <p:spPr>
          <a:xfrm>
            <a:off x="562587" y="1124811"/>
            <a:ext cx="680700" cy="447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dirty="0">
                <a:solidFill>
                  <a:srgbClr val="B66317"/>
                </a:solidFill>
                <a:latin typeface="Times New Roman" panose="02020603050405020304" pitchFamily="18" charset="0"/>
                <a:ea typeface="Rufina"/>
                <a:cs typeface="Times New Roman" panose="02020603050405020304" pitchFamily="18" charset="0"/>
                <a:sym typeface="Rufina"/>
              </a:rPr>
              <a:t>07</a:t>
            </a:r>
            <a:endParaRPr sz="3000" b="1" dirty="0">
              <a:solidFill>
                <a:srgbClr val="B66317"/>
              </a:solidFill>
              <a:latin typeface="Times New Roman" panose="02020603050405020304" pitchFamily="18" charset="0"/>
              <a:ea typeface="Rufina"/>
              <a:cs typeface="Times New Roman" panose="02020603050405020304" pitchFamily="18" charset="0"/>
              <a:sym typeface="Rufina"/>
            </a:endParaRPr>
          </a:p>
        </p:txBody>
      </p:sp>
      <p:cxnSp>
        <p:nvCxnSpPr>
          <p:cNvPr id="18" name="Google Shape;486;p49">
            <a:extLst>
              <a:ext uri="{FF2B5EF4-FFF2-40B4-BE49-F238E27FC236}">
                <a16:creationId xmlns:a16="http://schemas.microsoft.com/office/drawing/2014/main" id="{8479738E-77D7-1A2D-494E-F99308BBB793}"/>
              </a:ext>
            </a:extLst>
          </p:cNvPr>
          <p:cNvCxnSpPr/>
          <p:nvPr/>
        </p:nvCxnSpPr>
        <p:spPr>
          <a:xfrm rot="10800000">
            <a:off x="668637" y="1615149"/>
            <a:ext cx="468600" cy="0"/>
          </a:xfrm>
          <a:prstGeom prst="straightConnector1">
            <a:avLst/>
          </a:prstGeom>
          <a:noFill/>
          <a:ln w="9525" cap="flat" cmpd="sng">
            <a:solidFill>
              <a:srgbClr val="B66317"/>
            </a:solidFill>
            <a:prstDash val="solid"/>
            <a:round/>
            <a:headEnd type="none" w="med" len="med"/>
            <a:tailEnd type="none" w="med" len="med"/>
          </a:ln>
        </p:spPr>
      </p:cxnSp>
      <p:cxnSp>
        <p:nvCxnSpPr>
          <p:cNvPr id="20" name="Google Shape;488;p49">
            <a:extLst>
              <a:ext uri="{FF2B5EF4-FFF2-40B4-BE49-F238E27FC236}">
                <a16:creationId xmlns:a16="http://schemas.microsoft.com/office/drawing/2014/main" id="{F2136C2F-FABC-2790-A16F-D498BCACA1C2}"/>
              </a:ext>
            </a:extLst>
          </p:cNvPr>
          <p:cNvCxnSpPr/>
          <p:nvPr/>
        </p:nvCxnSpPr>
        <p:spPr>
          <a:xfrm rot="10800000">
            <a:off x="5767300" y="1621186"/>
            <a:ext cx="468600" cy="0"/>
          </a:xfrm>
          <a:prstGeom prst="straightConnector1">
            <a:avLst/>
          </a:prstGeom>
          <a:noFill/>
          <a:ln w="9525" cap="flat" cmpd="sng">
            <a:solidFill>
              <a:srgbClr val="B66317"/>
            </a:solidFill>
            <a:prstDash val="solid"/>
            <a:round/>
            <a:headEnd type="none" w="med" len="med"/>
            <a:tailEnd type="none" w="med" len="med"/>
          </a:ln>
        </p:spPr>
      </p:cxnSp>
      <p:sp>
        <p:nvSpPr>
          <p:cNvPr id="3" name="TextBox 2">
            <a:extLst>
              <a:ext uri="{FF2B5EF4-FFF2-40B4-BE49-F238E27FC236}">
                <a16:creationId xmlns:a16="http://schemas.microsoft.com/office/drawing/2014/main" id="{2BE77164-3FFD-3054-1DEF-B73AD531AAFF}"/>
              </a:ext>
            </a:extLst>
          </p:cNvPr>
          <p:cNvSpPr txBox="1"/>
          <p:nvPr/>
        </p:nvSpPr>
        <p:spPr>
          <a:xfrm>
            <a:off x="439807" y="2256392"/>
            <a:ext cx="2828014" cy="1894749"/>
          </a:xfrm>
          <a:prstGeom prst="rect">
            <a:avLst/>
          </a:prstGeom>
          <a:noFill/>
        </p:spPr>
        <p:txBody>
          <a:bodyPr wrap="square">
            <a:spAutoFit/>
          </a:bodyPr>
          <a:lstStyle/>
          <a:p>
            <a:pPr lvl="0" algn="just">
              <a:lnSpc>
                <a:spcPct val="150000"/>
              </a:lnSpc>
            </a:pPr>
            <a:r>
              <a:rPr lang="en-US" sz="1600" dirty="0" err="1">
                <a:latin typeface="Times New Roman" panose="02020603050405020304" pitchFamily="18" charset="0"/>
                <a:cs typeface="Times New Roman" panose="02020603050405020304" pitchFamily="18" charset="0"/>
              </a:rPr>
              <a:t>Tài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liệu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tham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khảo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Trình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bày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danh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mục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tài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liệu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tham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khảo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tên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giả</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năm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xuất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bản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tên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tài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liệu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tên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xuất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bản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tạp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chí</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theo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trình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tự</a:t>
            </a:r>
            <a:r>
              <a:rPr lang="en-US" sz="1600" dirty="0">
                <a:latin typeface="Times New Roman" panose="02020603050405020304" pitchFamily="18" charset="0"/>
                <a:cs typeface="Times New Roman" panose="02020603050405020304" pitchFamily="18" charset="0"/>
              </a:rPr>
              <a:t> A, B, C).</a:t>
            </a:r>
          </a:p>
        </p:txBody>
      </p:sp>
    </p:spTree>
    <p:extLst>
      <p:ext uri="{BB962C8B-B14F-4D97-AF65-F5344CB8AC3E}">
        <p14:creationId xmlns:p14="http://schemas.microsoft.com/office/powerpoint/2010/main" val="323444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7"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cxnSp>
        <p:nvCxnSpPr>
          <p:cNvPr id="298" name="Google Shape;298;p39"/>
          <p:cNvCxnSpPr/>
          <p:nvPr/>
        </p:nvCxnSpPr>
        <p:spPr>
          <a:xfrm>
            <a:off x="847177" y="2122541"/>
            <a:ext cx="1034400" cy="0"/>
          </a:xfrm>
          <a:prstGeom prst="straightConnector1">
            <a:avLst/>
          </a:prstGeom>
          <a:noFill/>
          <a:ln w="9525" cap="flat" cmpd="sng">
            <a:solidFill>
              <a:schemeClr val="lt2"/>
            </a:solidFill>
            <a:prstDash val="solid"/>
            <a:round/>
            <a:headEnd type="none" w="med" len="med"/>
            <a:tailEnd type="none" w="med" len="med"/>
          </a:ln>
        </p:spPr>
      </p:cxnSp>
      <p:sp>
        <p:nvSpPr>
          <p:cNvPr id="299" name="Google Shape;299;p39"/>
          <p:cNvSpPr txBox="1">
            <a:spLocks noGrp="1"/>
          </p:cNvSpPr>
          <p:nvPr>
            <p:ph type="title"/>
          </p:nvPr>
        </p:nvSpPr>
        <p:spPr>
          <a:xfrm>
            <a:off x="600730" y="2849933"/>
            <a:ext cx="3852000" cy="1289400"/>
          </a:xfrm>
          <a:prstGeom prst="rect">
            <a:avLst/>
          </a:prstGeom>
        </p:spPr>
        <p:txBody>
          <a:bodyPr spcFirstLastPara="1" wrap="square" lIns="91425" tIns="91425" rIns="91425" bIns="91425" anchor="b" anchorCtr="0">
            <a:noAutofit/>
          </a:bodyPr>
          <a:lstStyle/>
          <a:p>
            <a:pPr marL="0" lvl="0" indent="0" algn="l" rtl="0">
              <a:lnSpc>
                <a:spcPct val="150000"/>
              </a:lnSpc>
              <a:spcBef>
                <a:spcPts val="0"/>
              </a:spcBef>
              <a:spcAft>
                <a:spcPts val="0"/>
              </a:spcAft>
              <a:buNone/>
            </a:pPr>
            <a:r>
              <a:rPr lang="en" dirty="0">
                <a:latin typeface="Times New Roman" panose="02020603050405020304" pitchFamily="18" charset="0"/>
                <a:cs typeface="Times New Roman" panose="02020603050405020304" pitchFamily="18" charset="0"/>
              </a:rPr>
              <a:t>BÀI VIẾT THAM KHẢO</a:t>
            </a:r>
            <a:endParaRPr dirty="0">
              <a:latin typeface="Times New Roman" panose="02020603050405020304" pitchFamily="18" charset="0"/>
              <a:cs typeface="Times New Roman" panose="02020603050405020304" pitchFamily="18" charset="0"/>
            </a:endParaRPr>
          </a:p>
        </p:txBody>
      </p:sp>
      <p:sp>
        <p:nvSpPr>
          <p:cNvPr id="300" name="Google Shape;300;p39"/>
          <p:cNvSpPr txBox="1">
            <a:spLocks noGrp="1"/>
          </p:cNvSpPr>
          <p:nvPr>
            <p:ph type="title" idx="2"/>
          </p:nvPr>
        </p:nvSpPr>
        <p:spPr>
          <a:xfrm>
            <a:off x="720000" y="986450"/>
            <a:ext cx="2974500" cy="878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II</a:t>
            </a:r>
            <a:endParaRPr dirty="0"/>
          </a:p>
        </p:txBody>
      </p:sp>
      <p:pic>
        <p:nvPicPr>
          <p:cNvPr id="302" name="Google Shape;302;p39"/>
          <p:cNvPicPr preferRelativeResize="0">
            <a:picLocks noGrp="1"/>
          </p:cNvPicPr>
          <p:nvPr>
            <p:ph type="pic" idx="3"/>
          </p:nvPr>
        </p:nvPicPr>
        <p:blipFill rotWithShape="1">
          <a:blip r:embed="rId3">
            <a:alphaModFix/>
          </a:blip>
          <a:srcRect l="1595" r="8766" b="872"/>
          <a:stretch/>
        </p:blipFill>
        <p:spPr>
          <a:xfrm>
            <a:off x="4572000" y="0"/>
            <a:ext cx="4610401" cy="5143500"/>
          </a:xfrm>
          <a:prstGeom prst="rect">
            <a:avLst/>
          </a:prstGeom>
        </p:spPr>
      </p:pic>
      <p:sp>
        <p:nvSpPr>
          <p:cNvPr id="303" name="Google Shape;303;p39"/>
          <p:cNvSpPr txBox="1"/>
          <p:nvPr/>
        </p:nvSpPr>
        <p:spPr>
          <a:xfrm>
            <a:off x="-234200" y="4447700"/>
            <a:ext cx="906600" cy="8367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kumimoji="0" lang="en" sz="12000" b="1" i="0" u="none" strike="noStrike" kern="0" cap="none" spc="0" normalizeH="0" baseline="0" noProof="0">
                <a:ln>
                  <a:noFill/>
                </a:ln>
                <a:solidFill>
                  <a:srgbClr val="D8CCAE"/>
                </a:solidFill>
                <a:effectLst/>
                <a:uLnTx/>
                <a:uFillTx/>
                <a:latin typeface="Rufina"/>
                <a:ea typeface="Rufina"/>
                <a:cs typeface="Rufina"/>
                <a:sym typeface="Rufina"/>
              </a:rPr>
              <a:t>“</a:t>
            </a:r>
            <a:endParaRPr kumimoji="0" sz="12000" b="1" i="0" u="none" strike="noStrike" kern="0" cap="none" spc="0" normalizeH="0" baseline="0" noProof="0">
              <a:ln>
                <a:noFill/>
              </a:ln>
              <a:solidFill>
                <a:srgbClr val="D8CCAE"/>
              </a:solidFill>
              <a:effectLst/>
              <a:uLnTx/>
              <a:uFillTx/>
              <a:latin typeface="Rufina"/>
              <a:ea typeface="Rufina"/>
              <a:cs typeface="Rufina"/>
              <a:sym typeface="Rufina"/>
            </a:endParaRPr>
          </a:p>
        </p:txBody>
      </p:sp>
    </p:spTree>
    <p:extLst>
      <p:ext uri="{BB962C8B-B14F-4D97-AF65-F5344CB8AC3E}">
        <p14:creationId xmlns:p14="http://schemas.microsoft.com/office/powerpoint/2010/main" val="2019270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3"/>
          <p:cNvSpPr txBox="1">
            <a:spLocks noGrp="1"/>
          </p:cNvSpPr>
          <p:nvPr>
            <p:ph type="title"/>
          </p:nvPr>
        </p:nvSpPr>
        <p:spPr>
          <a:xfrm>
            <a:off x="920925" y="-70247"/>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lt2"/>
                </a:solidFill>
                <a:latin typeface="Times New Roman" panose="02020603050405020304" pitchFamily="18" charset="0"/>
                <a:cs typeface="Times New Roman" panose="02020603050405020304" pitchFamily="18" charset="0"/>
              </a:rPr>
              <a:t>NHIỆM VỤ</a:t>
            </a:r>
            <a:endParaRPr dirty="0">
              <a:latin typeface="Times New Roman" panose="02020603050405020304" pitchFamily="18" charset="0"/>
              <a:cs typeface="Times New Roman" panose="02020603050405020304" pitchFamily="18" charset="0"/>
            </a:endParaRPr>
          </a:p>
        </p:txBody>
      </p:sp>
      <p:sp>
        <p:nvSpPr>
          <p:cNvPr id="335" name="Google Shape;335;p43"/>
          <p:cNvSpPr txBox="1">
            <a:spLocks noGrp="1"/>
          </p:cNvSpPr>
          <p:nvPr>
            <p:ph type="subTitle" idx="1"/>
          </p:nvPr>
        </p:nvSpPr>
        <p:spPr>
          <a:xfrm>
            <a:off x="450627" y="962537"/>
            <a:ext cx="8026435" cy="860700"/>
          </a:xfrm>
          <a:prstGeom prst="rect">
            <a:avLst/>
          </a:prstGeom>
        </p:spPr>
        <p:txBody>
          <a:bodyPr spcFirstLastPara="1" wrap="square" lIns="91425" tIns="91425" rIns="91425" bIns="91425" anchor="t" anchorCtr="0">
            <a:noAutofit/>
          </a:bodyPr>
          <a:lstStyle/>
          <a:p>
            <a:pPr marL="342900" marR="0" lvl="0" indent="-342900" algn="just">
              <a:lnSpc>
                <a:spcPct val="150000"/>
              </a:lnSpc>
              <a:spcBef>
                <a:spcPts val="0"/>
              </a:spcBef>
              <a:spcAft>
                <a:spcPts val="0"/>
              </a:spcAft>
              <a:buFont typeface="Arial" panose="020B0604020202020204" pitchFamily="34" charset="0"/>
              <a:buChar char="●"/>
            </a:pPr>
            <a:r>
              <a:rPr lang="en-US" sz="2000" dirty="0" err="1">
                <a:solidFill>
                  <a:srgbClr val="000000"/>
                </a:solidFill>
                <a:effectLst/>
                <a:latin typeface="Times New Roman" panose="02020603050405020304" pitchFamily="18" charset="0"/>
                <a:ea typeface="Times New Roman" panose="02020603050405020304" pitchFamily="18" charset="0"/>
                <a:cs typeface="Noto Sans Symbols"/>
              </a:rPr>
              <a:t>Giáo</a:t>
            </a:r>
            <a:r>
              <a:rPr lang="en-US" sz="20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2000" dirty="0" err="1">
                <a:solidFill>
                  <a:srgbClr val="000000"/>
                </a:solidFill>
                <a:effectLst/>
                <a:latin typeface="Times New Roman" panose="02020603050405020304" pitchFamily="18" charset="0"/>
                <a:ea typeface="Times New Roman" panose="02020603050405020304" pitchFamily="18" charset="0"/>
                <a:cs typeface="Noto Sans Symbols"/>
              </a:rPr>
              <a:t>viên</a:t>
            </a:r>
            <a:r>
              <a:rPr lang="en-US" sz="20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2000" dirty="0" err="1">
                <a:solidFill>
                  <a:srgbClr val="000000"/>
                </a:solidFill>
                <a:effectLst/>
                <a:latin typeface="Times New Roman" panose="02020603050405020304" pitchFamily="18" charset="0"/>
                <a:ea typeface="Times New Roman" panose="02020603050405020304" pitchFamily="18" charset="0"/>
                <a:cs typeface="Noto Sans Symbols"/>
              </a:rPr>
              <a:t>yêu</a:t>
            </a:r>
            <a:r>
              <a:rPr lang="en-US" sz="20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2000" dirty="0" err="1">
                <a:solidFill>
                  <a:srgbClr val="000000"/>
                </a:solidFill>
                <a:effectLst/>
                <a:latin typeface="Times New Roman" panose="02020603050405020304" pitchFamily="18" charset="0"/>
                <a:ea typeface="Times New Roman" panose="02020603050405020304" pitchFamily="18" charset="0"/>
                <a:cs typeface="Noto Sans Symbols"/>
              </a:rPr>
              <a:t>cầu</a:t>
            </a:r>
            <a:r>
              <a:rPr lang="en-US" sz="2000" dirty="0">
                <a:solidFill>
                  <a:srgbClr val="000000"/>
                </a:solidFill>
                <a:effectLst/>
                <a:latin typeface="Times New Roman" panose="02020603050405020304" pitchFamily="18" charset="0"/>
                <a:ea typeface="Times New Roman" panose="02020603050405020304" pitchFamily="18" charset="0"/>
                <a:cs typeface="Noto Sans Symbols"/>
              </a:rPr>
              <a:t> HS </a:t>
            </a:r>
            <a:r>
              <a:rPr lang="en-US" sz="2000" dirty="0" err="1">
                <a:solidFill>
                  <a:srgbClr val="000000"/>
                </a:solidFill>
                <a:effectLst/>
                <a:latin typeface="Times New Roman" panose="02020603050405020304" pitchFamily="18" charset="0"/>
                <a:ea typeface="Times New Roman" panose="02020603050405020304" pitchFamily="18" charset="0"/>
                <a:cs typeface="Noto Sans Symbols"/>
              </a:rPr>
              <a:t>đọc</a:t>
            </a:r>
            <a:r>
              <a:rPr lang="en-US" sz="20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2000" dirty="0" err="1">
                <a:solidFill>
                  <a:srgbClr val="000000"/>
                </a:solidFill>
                <a:effectLst/>
                <a:latin typeface="Times New Roman" panose="02020603050405020304" pitchFamily="18" charset="0"/>
                <a:ea typeface="Times New Roman" panose="02020603050405020304" pitchFamily="18" charset="0"/>
                <a:cs typeface="Noto Sans Symbols"/>
              </a:rPr>
              <a:t>thật</a:t>
            </a:r>
            <a:r>
              <a:rPr lang="en-US" sz="20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kĩ</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bài</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viết</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tham</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khảo</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và</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trả</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lời</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các</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câu</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hỏi</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theo</a:t>
            </a:r>
            <a:r>
              <a:rPr lang="en-US" sz="2000" dirty="0">
                <a:effectLst/>
                <a:latin typeface="Times New Roman" panose="02020603050405020304" pitchFamily="18" charset="0"/>
                <a:ea typeface="Times New Roman" panose="02020603050405020304" pitchFamily="18" charset="0"/>
                <a:cs typeface="Noto Sans Symbols"/>
              </a:rPr>
              <a:t> SGK </a:t>
            </a:r>
            <a:r>
              <a:rPr lang="en-US" sz="2000" dirty="0" err="1">
                <a:effectLst/>
                <a:latin typeface="Times New Roman" panose="02020603050405020304" pitchFamily="18" charset="0"/>
                <a:ea typeface="Times New Roman" panose="02020603050405020304" pitchFamily="18" charset="0"/>
                <a:cs typeface="Noto Sans Symbols"/>
              </a:rPr>
              <a:t>theo</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nhóm</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đôi</a:t>
            </a:r>
            <a:endParaRPr lang="en-US" sz="2000" dirty="0">
              <a:effectLst/>
              <a:latin typeface="Noto Sans Symbols"/>
              <a:ea typeface="Noto Sans Symbols"/>
              <a:cs typeface="Noto Sans Symbols"/>
            </a:endParaRPr>
          </a:p>
          <a:p>
            <a:pPr marL="342900" marR="0" lvl="0" indent="-342900" algn="just">
              <a:lnSpc>
                <a:spcPct val="150000"/>
              </a:lnSpc>
              <a:spcBef>
                <a:spcPts val="0"/>
              </a:spcBef>
              <a:spcAft>
                <a:spcPts val="0"/>
              </a:spcAft>
              <a:buFont typeface="Arial" panose="020B0604020202020204" pitchFamily="34" charset="0"/>
              <a:buChar char="●"/>
            </a:pPr>
            <a:r>
              <a:rPr lang="en-US" sz="2000" dirty="0" err="1">
                <a:effectLst/>
                <a:latin typeface="Times New Roman" panose="02020603050405020304" pitchFamily="18" charset="0"/>
                <a:ea typeface="Times New Roman" panose="02020603050405020304" pitchFamily="18" charset="0"/>
                <a:cs typeface="Noto Sans Symbols"/>
              </a:rPr>
              <a:t>Thời</a:t>
            </a:r>
            <a:r>
              <a:rPr lang="en-US" sz="2000" dirty="0">
                <a:effectLst/>
                <a:latin typeface="Times New Roman" panose="02020603050405020304" pitchFamily="18" charset="0"/>
                <a:ea typeface="Times New Roman" panose="02020603050405020304" pitchFamily="18" charset="0"/>
                <a:cs typeface="Noto Sans Symbols"/>
              </a:rPr>
              <a:t> </a:t>
            </a:r>
            <a:r>
              <a:rPr lang="en-US" sz="2000" dirty="0" err="1">
                <a:effectLst/>
                <a:latin typeface="Times New Roman" panose="02020603050405020304" pitchFamily="18" charset="0"/>
                <a:ea typeface="Times New Roman" panose="02020603050405020304" pitchFamily="18" charset="0"/>
                <a:cs typeface="Noto Sans Symbols"/>
              </a:rPr>
              <a:t>gian</a:t>
            </a:r>
            <a:r>
              <a:rPr lang="en-US" sz="2000" dirty="0">
                <a:effectLst/>
                <a:latin typeface="Times New Roman" panose="02020603050405020304" pitchFamily="18" charset="0"/>
                <a:ea typeface="Times New Roman" panose="02020603050405020304" pitchFamily="18" charset="0"/>
                <a:cs typeface="Noto Sans Symbols"/>
              </a:rPr>
              <a:t>: 15ph </a:t>
            </a:r>
            <a:endParaRPr lang="en-US" sz="2000" dirty="0">
              <a:effectLst/>
              <a:latin typeface="Noto Sans Symbols"/>
              <a:ea typeface="Noto Sans Symbols"/>
              <a:cs typeface="Noto Sans Symbols"/>
            </a:endParaRPr>
          </a:p>
        </p:txBody>
      </p:sp>
      <p:pic>
        <p:nvPicPr>
          <p:cNvPr id="337" name="Google Shape;337;p43"/>
          <p:cNvPicPr preferRelativeResize="0">
            <a:picLocks noGrp="1"/>
          </p:cNvPicPr>
          <p:nvPr>
            <p:ph type="pic" idx="5"/>
          </p:nvPr>
        </p:nvPicPr>
        <p:blipFill rotWithShape="1">
          <a:blip r:embed="rId3">
            <a:alphaModFix amt="91000"/>
          </a:blip>
          <a:srcRect t="46332" b="18468"/>
          <a:stretch/>
        </p:blipFill>
        <p:spPr>
          <a:xfrm>
            <a:off x="-27300" y="2985000"/>
            <a:ext cx="9198600" cy="2158500"/>
          </a:xfrm>
          <a:prstGeom prst="rect">
            <a:avLst/>
          </a:prstGeom>
        </p:spPr>
      </p:pic>
      <p:sp>
        <p:nvSpPr>
          <p:cNvPr id="338" name="Google Shape;338;p43"/>
          <p:cNvSpPr/>
          <p:nvPr/>
        </p:nvSpPr>
        <p:spPr>
          <a:xfrm flipH="1">
            <a:off x="8128512" y="4129775"/>
            <a:ext cx="1051200" cy="1050900"/>
          </a:xfrm>
          <a:prstGeom prst="rtTriangle">
            <a:avLst/>
          </a:prstGeom>
          <a:solidFill>
            <a:schemeClr val="l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339" name="Google Shape;339;p43"/>
          <p:cNvSpPr txBox="1"/>
          <p:nvPr/>
        </p:nvSpPr>
        <p:spPr>
          <a:xfrm flipH="1">
            <a:off x="8477062" y="4447700"/>
            <a:ext cx="906600" cy="8367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kumimoji="0" lang="en" sz="12000" b="1" i="0" u="none" strike="noStrike" kern="0" cap="none" spc="0" normalizeH="0" baseline="0" noProof="0">
                <a:ln>
                  <a:noFill/>
                </a:ln>
                <a:solidFill>
                  <a:srgbClr val="D8CCAE"/>
                </a:solidFill>
                <a:effectLst/>
                <a:uLnTx/>
                <a:uFillTx/>
                <a:latin typeface="Times New Roman" panose="02020603050405020304" pitchFamily="18" charset="0"/>
                <a:ea typeface="Rufina"/>
                <a:cs typeface="Times New Roman" panose="02020603050405020304" pitchFamily="18" charset="0"/>
                <a:sym typeface="Rufina"/>
              </a:rPr>
              <a:t>“</a:t>
            </a:r>
            <a:endParaRPr kumimoji="0" sz="12000" b="1" i="0" u="none" strike="noStrike" kern="0" cap="none" spc="0" normalizeH="0" baseline="0" noProof="0">
              <a:ln>
                <a:noFill/>
              </a:ln>
              <a:solidFill>
                <a:srgbClr val="D8CCAE"/>
              </a:solidFill>
              <a:effectLst/>
              <a:uLnTx/>
              <a:uFillTx/>
              <a:latin typeface="Times New Roman" panose="02020603050405020304" pitchFamily="18" charset="0"/>
              <a:ea typeface="Rufina"/>
              <a:cs typeface="Times New Roman" panose="02020603050405020304" pitchFamily="18" charset="0"/>
              <a:sym typeface="Rufina"/>
            </a:endParaRPr>
          </a:p>
        </p:txBody>
      </p:sp>
    </p:spTree>
    <p:extLst>
      <p:ext uri="{BB962C8B-B14F-4D97-AF65-F5344CB8AC3E}">
        <p14:creationId xmlns:p14="http://schemas.microsoft.com/office/powerpoint/2010/main" val="3412598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pic>
        <p:nvPicPr>
          <p:cNvPr id="504" name="Google Shape;504;p51"/>
          <p:cNvPicPr preferRelativeResize="0">
            <a:picLocks noGrp="1"/>
          </p:cNvPicPr>
          <p:nvPr>
            <p:ph type="pic" idx="2"/>
          </p:nvPr>
        </p:nvPicPr>
        <p:blipFill rotWithShape="1">
          <a:blip r:embed="rId3">
            <a:alphaModFix/>
          </a:blip>
          <a:srcRect l="50582" r="16965"/>
          <a:stretch/>
        </p:blipFill>
        <p:spPr>
          <a:xfrm flipH="1">
            <a:off x="-22925" y="0"/>
            <a:ext cx="2915212" cy="5143500"/>
          </a:xfrm>
          <a:prstGeom prst="rect">
            <a:avLst/>
          </a:prstGeom>
        </p:spPr>
      </p:pic>
      <p:sp>
        <p:nvSpPr>
          <p:cNvPr id="505" name="Google Shape;505;p51"/>
          <p:cNvSpPr txBox="1"/>
          <p:nvPr/>
        </p:nvSpPr>
        <p:spPr>
          <a:xfrm>
            <a:off x="8553250" y="-246775"/>
            <a:ext cx="906600" cy="8367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kumimoji="0" lang="en" sz="12000" b="1" i="0" u="none" strike="noStrike" kern="0" cap="none" spc="0" normalizeH="0" baseline="0" noProof="0">
                <a:ln>
                  <a:noFill/>
                </a:ln>
                <a:solidFill>
                  <a:srgbClr val="D8CCAE"/>
                </a:solidFill>
                <a:effectLst/>
                <a:uLnTx/>
                <a:uFillTx/>
                <a:latin typeface="Rufina"/>
                <a:ea typeface="Rufina"/>
                <a:cs typeface="Rufina"/>
                <a:sym typeface="Rufina"/>
              </a:rPr>
              <a:t>“</a:t>
            </a:r>
            <a:endParaRPr kumimoji="0" sz="12000" b="1" i="0" u="none" strike="noStrike" kern="0" cap="none" spc="0" normalizeH="0" baseline="0" noProof="0">
              <a:ln>
                <a:noFill/>
              </a:ln>
              <a:solidFill>
                <a:srgbClr val="D8CCAE"/>
              </a:solidFill>
              <a:effectLst/>
              <a:uLnTx/>
              <a:uFillTx/>
              <a:latin typeface="Rufina"/>
              <a:ea typeface="Rufina"/>
              <a:cs typeface="Rufina"/>
              <a:sym typeface="Rufina"/>
            </a:endParaRPr>
          </a:p>
        </p:txBody>
      </p:sp>
      <p:cxnSp>
        <p:nvCxnSpPr>
          <p:cNvPr id="506" name="Google Shape;506;p51"/>
          <p:cNvCxnSpPr/>
          <p:nvPr/>
        </p:nvCxnSpPr>
        <p:spPr>
          <a:xfrm>
            <a:off x="3031435" y="1487672"/>
            <a:ext cx="3612000" cy="0"/>
          </a:xfrm>
          <a:prstGeom prst="straightConnector1">
            <a:avLst/>
          </a:prstGeom>
          <a:noFill/>
          <a:ln w="9525" cap="flat" cmpd="sng">
            <a:solidFill>
              <a:schemeClr val="lt2"/>
            </a:solidFill>
            <a:prstDash val="solid"/>
            <a:round/>
            <a:headEnd type="none" w="med" len="med"/>
            <a:tailEnd type="none" w="med" len="med"/>
          </a:ln>
        </p:spPr>
      </p:cxnSp>
      <p:sp>
        <p:nvSpPr>
          <p:cNvPr id="507" name="Google Shape;507;p51"/>
          <p:cNvSpPr/>
          <p:nvPr/>
        </p:nvSpPr>
        <p:spPr>
          <a:xfrm>
            <a:off x="-37225" y="4129775"/>
            <a:ext cx="1051200" cy="1050900"/>
          </a:xfrm>
          <a:prstGeom prst="rtTriangle">
            <a:avLst/>
          </a:prstGeom>
          <a:solidFill>
            <a:schemeClr val="l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TextBox 10">
            <a:extLst>
              <a:ext uri="{FF2B5EF4-FFF2-40B4-BE49-F238E27FC236}">
                <a16:creationId xmlns:a16="http://schemas.microsoft.com/office/drawing/2014/main" id="{57D0EF94-87DF-9311-725B-A05103A57165}"/>
              </a:ext>
            </a:extLst>
          </p:cNvPr>
          <p:cNvSpPr txBox="1"/>
          <p:nvPr/>
        </p:nvSpPr>
        <p:spPr>
          <a:xfrm>
            <a:off x="2906586" y="473881"/>
            <a:ext cx="5646663" cy="878895"/>
          </a:xfrm>
          <a:prstGeom prst="rect">
            <a:avLst/>
          </a:prstGeom>
          <a:noFill/>
        </p:spPr>
        <p:txBody>
          <a:bodyPr wrap="square">
            <a:spAutoFit/>
          </a:bodyPr>
          <a:lstStyle/>
          <a:p>
            <a:pPr marL="0" marR="0" algn="just">
              <a:lnSpc>
                <a:spcPct val="15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1. Văn </a:t>
            </a:r>
            <a:r>
              <a:rPr lang="en-US" sz="1800" b="1" dirty="0" err="1">
                <a:effectLst/>
                <a:latin typeface="Times New Roman" panose="02020603050405020304" pitchFamily="18" charset="0"/>
                <a:ea typeface="Times New Roman" panose="02020603050405020304" pitchFamily="18" charset="0"/>
              </a:rPr>
              <a:t>bản</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trên</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gồm</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mấy</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phần</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Tóm</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tắt</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nội</a:t>
            </a:r>
            <a:r>
              <a:rPr lang="en-US" sz="1800" b="1" dirty="0">
                <a:effectLst/>
                <a:latin typeface="Times New Roman" panose="02020603050405020304" pitchFamily="18" charset="0"/>
                <a:ea typeface="Times New Roman" panose="02020603050405020304" pitchFamily="18" charset="0"/>
              </a:rPr>
              <a:t> dung </a:t>
            </a:r>
            <a:r>
              <a:rPr lang="en-US" sz="1800" b="1" dirty="0" err="1">
                <a:effectLst/>
                <a:latin typeface="Times New Roman" panose="02020603050405020304" pitchFamily="18" charset="0"/>
                <a:ea typeface="Times New Roman" panose="02020603050405020304" pitchFamily="18" charset="0"/>
              </a:rPr>
              <a:t>của</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từng</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phần</a:t>
            </a:r>
            <a:r>
              <a:rPr lang="en-US" sz="1800" b="1" dirty="0">
                <a:effectLst/>
                <a:latin typeface="Times New Roman" panose="02020603050405020304" pitchFamily="18" charset="0"/>
                <a:ea typeface="Times New Roman" panose="02020603050405020304" pitchFamily="18" charset="0"/>
              </a:rPr>
              <a:t>.</a:t>
            </a:r>
            <a:endParaRPr lang="en-US" sz="1600" dirty="0">
              <a:effectLst/>
              <a:latin typeface="Calibri" panose="020F0502020204030204" pitchFamily="34" charset="0"/>
              <a:ea typeface="Calibri" panose="020F0502020204030204" pitchFamily="34" charset="0"/>
            </a:endParaRPr>
          </a:p>
        </p:txBody>
      </p:sp>
      <p:sp>
        <p:nvSpPr>
          <p:cNvPr id="13" name="TextBox 12">
            <a:extLst>
              <a:ext uri="{FF2B5EF4-FFF2-40B4-BE49-F238E27FC236}">
                <a16:creationId xmlns:a16="http://schemas.microsoft.com/office/drawing/2014/main" id="{EC142853-5C71-CD2D-7D43-94A20C14E197}"/>
              </a:ext>
            </a:extLst>
          </p:cNvPr>
          <p:cNvSpPr txBox="1"/>
          <p:nvPr/>
        </p:nvSpPr>
        <p:spPr>
          <a:xfrm>
            <a:off x="3170591" y="1622569"/>
            <a:ext cx="5118652" cy="3376822"/>
          </a:xfrm>
          <a:prstGeom prst="rect">
            <a:avLst/>
          </a:prstGeom>
          <a:noFill/>
        </p:spPr>
        <p:txBody>
          <a:bodyPr wrap="square">
            <a:spAutoFit/>
          </a:bodyPr>
          <a:lstStyle/>
          <a:p>
            <a:pPr marL="0" marR="0" algn="just">
              <a:lnSpc>
                <a:spcPct val="150000"/>
              </a:lnSpc>
              <a:spcBef>
                <a:spcPts val="0"/>
              </a:spcBef>
              <a:spcAft>
                <a:spcPts val="0"/>
              </a:spcAft>
            </a:pPr>
            <a:r>
              <a:rPr lang="en-US" sz="1600" b="1" dirty="0" err="1">
                <a:effectLst/>
                <a:latin typeface="Times New Roman" panose="02020603050405020304" pitchFamily="18" charset="0"/>
                <a:ea typeface="Times New Roman" panose="02020603050405020304" pitchFamily="18" charset="0"/>
              </a:rPr>
              <a:t>Phần</a:t>
            </a:r>
            <a:r>
              <a:rPr lang="en-US" sz="1600" b="1" dirty="0">
                <a:effectLst/>
                <a:latin typeface="Times New Roman" panose="02020603050405020304" pitchFamily="18" charset="0"/>
                <a:ea typeface="Times New Roman" panose="02020603050405020304" pitchFamily="18" charset="0"/>
              </a:rPr>
              <a:t> 1. </a:t>
            </a:r>
            <a:r>
              <a:rPr lang="en-US" sz="1600" b="1" dirty="0" err="1">
                <a:effectLst/>
                <a:latin typeface="Times New Roman" panose="02020603050405020304" pitchFamily="18" charset="0"/>
                <a:ea typeface="Times New Roman" panose="02020603050405020304" pitchFamily="18" charset="0"/>
              </a:rPr>
              <a:t>Mở</a:t>
            </a:r>
            <a:r>
              <a:rPr lang="en-US" sz="1600" b="1" dirty="0">
                <a:effectLst/>
                <a:latin typeface="Times New Roman" panose="02020603050405020304" pitchFamily="18" charset="0"/>
                <a:ea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rPr>
              <a:t>đầu</a:t>
            </a:r>
            <a:endParaRPr lang="en-US" sz="1600" dirty="0">
              <a:effectLst/>
              <a:latin typeface="Calibri" panose="020F0502020204030204" pitchFamily="34" charset="0"/>
              <a:ea typeface="Calibri" panose="020F0502020204030204" pitchFamily="34" charset="0"/>
            </a:endParaRPr>
          </a:p>
          <a:p>
            <a:pPr marL="0" marR="0" algn="just">
              <a:lnSpc>
                <a:spcPct val="150000"/>
              </a:lnSpc>
              <a:spcBef>
                <a:spcPts val="0"/>
              </a:spcBef>
              <a:spcAft>
                <a:spcPts val="0"/>
              </a:spcAft>
            </a:pPr>
            <a:r>
              <a:rPr lang="en-US" sz="1600" b="1" dirty="0" err="1">
                <a:effectLst/>
                <a:latin typeface="Times New Roman" panose="02020603050405020304" pitchFamily="18" charset="0"/>
                <a:ea typeface="Times New Roman" panose="02020603050405020304" pitchFamily="18" charset="0"/>
              </a:rPr>
              <a:t>Phần</a:t>
            </a:r>
            <a:r>
              <a:rPr lang="en-US" sz="1600" b="1" dirty="0">
                <a:effectLst/>
                <a:latin typeface="Times New Roman" panose="02020603050405020304" pitchFamily="18" charset="0"/>
                <a:ea typeface="Times New Roman" panose="02020603050405020304" pitchFamily="18" charset="0"/>
              </a:rPr>
              <a:t> 2. </a:t>
            </a:r>
            <a:r>
              <a:rPr lang="en-US" sz="1600" b="1" dirty="0" err="1">
                <a:effectLst/>
                <a:latin typeface="Times New Roman" panose="02020603050405020304" pitchFamily="18" charset="0"/>
                <a:ea typeface="Times New Roman" panose="02020603050405020304" pitchFamily="18" charset="0"/>
              </a:rPr>
              <a:t>Nội</a:t>
            </a:r>
            <a:r>
              <a:rPr lang="en-US" sz="1600" b="1" dirty="0">
                <a:effectLst/>
                <a:latin typeface="Times New Roman" panose="02020603050405020304" pitchFamily="18" charset="0"/>
                <a:ea typeface="Times New Roman" panose="02020603050405020304" pitchFamily="18" charset="0"/>
              </a:rPr>
              <a:t> dung </a:t>
            </a:r>
            <a:r>
              <a:rPr lang="en-US" sz="1600" b="1" dirty="0" err="1">
                <a:effectLst/>
                <a:latin typeface="Times New Roman" panose="02020603050405020304" pitchFamily="18" charset="0"/>
                <a:ea typeface="Times New Roman" panose="02020603050405020304" pitchFamily="18" charset="0"/>
              </a:rPr>
              <a:t>nghiên</a:t>
            </a:r>
            <a:r>
              <a:rPr lang="en-US" sz="1600" b="1" dirty="0">
                <a:effectLst/>
                <a:latin typeface="Times New Roman" panose="02020603050405020304" pitchFamily="18" charset="0"/>
                <a:ea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rPr>
              <a:t>cứu</a:t>
            </a:r>
            <a:r>
              <a:rPr lang="en-US" sz="1600" b="1" dirty="0">
                <a:effectLst/>
                <a:latin typeface="Times New Roman" panose="02020603050405020304" pitchFamily="18" charset="0"/>
                <a:ea typeface="Times New Roman" panose="02020603050405020304" pitchFamily="18" charset="0"/>
              </a:rPr>
              <a:t> </a:t>
            </a:r>
            <a:endParaRPr lang="en-US" sz="1600" dirty="0">
              <a:effectLst/>
              <a:latin typeface="Calibri" panose="020F0502020204030204" pitchFamily="34" charset="0"/>
              <a:ea typeface="Calibri" panose="020F0502020204030204" pitchFamily="34" charset="0"/>
            </a:endParaRPr>
          </a:p>
          <a:p>
            <a:pPr marL="0" marR="0" algn="just">
              <a:lnSpc>
                <a:spcPct val="150000"/>
              </a:lnSpc>
              <a:spcBef>
                <a:spcPts val="0"/>
              </a:spcBef>
              <a:spcAft>
                <a:spcPts val="0"/>
              </a:spcAft>
            </a:pPr>
            <a:r>
              <a:rPr lang="en-US" sz="1600" b="1" dirty="0">
                <a:effectLst/>
                <a:latin typeface="Times New Roman" panose="02020603050405020304" pitchFamily="18" charset="0"/>
                <a:ea typeface="Times New Roman" panose="02020603050405020304" pitchFamily="18" charset="0"/>
              </a:rPr>
              <a:t>2.1 </a:t>
            </a:r>
            <a:r>
              <a:rPr lang="en-US" sz="1600" b="1" dirty="0" err="1">
                <a:effectLst/>
                <a:latin typeface="Times New Roman" panose="02020603050405020304" pitchFamily="18" charset="0"/>
                <a:ea typeface="Times New Roman" panose="02020603050405020304" pitchFamily="18" charset="0"/>
              </a:rPr>
              <a:t>Khái</a:t>
            </a:r>
            <a:r>
              <a:rPr lang="en-US" sz="1600" b="1" dirty="0">
                <a:effectLst/>
                <a:latin typeface="Times New Roman" panose="02020603050405020304" pitchFamily="18" charset="0"/>
                <a:ea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rPr>
              <a:t>niệm</a:t>
            </a:r>
            <a:r>
              <a:rPr lang="en-US" sz="1600" b="1" dirty="0">
                <a:effectLst/>
                <a:latin typeface="Times New Roman" panose="02020603050405020304" pitchFamily="18" charset="0"/>
                <a:ea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rPr>
              <a:t>đa</a:t>
            </a:r>
            <a:r>
              <a:rPr lang="en-US" sz="1600" b="1" dirty="0">
                <a:effectLst/>
                <a:latin typeface="Times New Roman" panose="02020603050405020304" pitchFamily="18" charset="0"/>
                <a:ea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rPr>
              <a:t>dạng</a:t>
            </a:r>
            <a:r>
              <a:rPr lang="en-US" sz="1600" b="1" dirty="0">
                <a:effectLst/>
                <a:latin typeface="Times New Roman" panose="02020603050405020304" pitchFamily="18" charset="0"/>
                <a:ea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rPr>
              <a:t>sinh</a:t>
            </a:r>
            <a:r>
              <a:rPr lang="en-US" sz="1600" b="1" dirty="0">
                <a:effectLst/>
                <a:latin typeface="Times New Roman" panose="02020603050405020304" pitchFamily="18" charset="0"/>
                <a:ea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rPr>
              <a:t>học</a:t>
            </a:r>
            <a:r>
              <a:rPr lang="en-US" sz="1600" b="1" dirty="0">
                <a:effectLst/>
                <a:latin typeface="Times New Roman" panose="02020603050405020304" pitchFamily="18" charset="0"/>
                <a:ea typeface="Times New Roman" panose="02020603050405020304" pitchFamily="18" charset="0"/>
              </a:rPr>
              <a:t> </a:t>
            </a:r>
            <a:endParaRPr lang="en-US" sz="1600" dirty="0">
              <a:effectLst/>
              <a:latin typeface="Calibri" panose="020F0502020204030204" pitchFamily="34" charset="0"/>
              <a:ea typeface="Calibri" panose="020F0502020204030204" pitchFamily="34" charset="0"/>
            </a:endParaRPr>
          </a:p>
          <a:p>
            <a:pPr marL="0" marR="0" algn="just">
              <a:lnSpc>
                <a:spcPct val="150000"/>
              </a:lnSpc>
              <a:spcBef>
                <a:spcPts val="0"/>
              </a:spcBef>
              <a:spcAft>
                <a:spcPts val="0"/>
              </a:spcAft>
            </a:pPr>
            <a:r>
              <a:rPr lang="en-US" sz="1600" b="1" dirty="0">
                <a:effectLst/>
                <a:latin typeface="Times New Roman" panose="02020603050405020304" pitchFamily="18" charset="0"/>
                <a:ea typeface="Times New Roman" panose="02020603050405020304" pitchFamily="18" charset="0"/>
              </a:rPr>
              <a:t>2.2 </a:t>
            </a:r>
            <a:r>
              <a:rPr lang="en-US" sz="1600" b="1" dirty="0" err="1">
                <a:effectLst/>
                <a:latin typeface="Times New Roman" panose="02020603050405020304" pitchFamily="18" charset="0"/>
                <a:ea typeface="Times New Roman" panose="02020603050405020304" pitchFamily="18" charset="0"/>
              </a:rPr>
              <a:t>Kết</a:t>
            </a:r>
            <a:r>
              <a:rPr lang="en-US" sz="1600" b="1" dirty="0">
                <a:effectLst/>
                <a:latin typeface="Times New Roman" panose="02020603050405020304" pitchFamily="18" charset="0"/>
                <a:ea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rPr>
              <a:t>quả</a:t>
            </a:r>
            <a:r>
              <a:rPr lang="en-US" sz="1600" b="1" dirty="0">
                <a:effectLst/>
                <a:latin typeface="Times New Roman" panose="02020603050405020304" pitchFamily="18" charset="0"/>
                <a:ea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rPr>
              <a:t>nghiên</a:t>
            </a:r>
            <a:r>
              <a:rPr lang="en-US" sz="1600" b="1" dirty="0">
                <a:effectLst/>
                <a:latin typeface="Times New Roman" panose="02020603050405020304" pitchFamily="18" charset="0"/>
                <a:ea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rPr>
              <a:t>cứu</a:t>
            </a:r>
            <a:r>
              <a:rPr lang="en-US" sz="1600" b="1" dirty="0">
                <a:effectLst/>
                <a:latin typeface="Times New Roman" panose="02020603050405020304" pitchFamily="18" charset="0"/>
                <a:ea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rPr>
              <a:t>và</a:t>
            </a:r>
            <a:r>
              <a:rPr lang="en-US" sz="1600" b="1" dirty="0">
                <a:effectLst/>
                <a:latin typeface="Times New Roman" panose="02020603050405020304" pitchFamily="18" charset="0"/>
                <a:ea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rPr>
              <a:t>đề</a:t>
            </a:r>
            <a:r>
              <a:rPr lang="en-US" sz="1600" b="1" dirty="0">
                <a:effectLst/>
                <a:latin typeface="Times New Roman" panose="02020603050405020304" pitchFamily="18" charset="0"/>
                <a:ea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rPr>
              <a:t>xuất</a:t>
            </a:r>
            <a:r>
              <a:rPr lang="en-US" sz="1600" b="1" dirty="0">
                <a:effectLst/>
                <a:latin typeface="Times New Roman" panose="02020603050405020304" pitchFamily="18" charset="0"/>
                <a:ea typeface="Times New Roman" panose="02020603050405020304" pitchFamily="18" charset="0"/>
              </a:rPr>
              <a:t> </a:t>
            </a:r>
            <a:endParaRPr lang="en-US" sz="1600" dirty="0">
              <a:effectLst/>
              <a:latin typeface="Calibri" panose="020F0502020204030204" pitchFamily="34" charset="0"/>
              <a:ea typeface="Calibri" panose="020F0502020204030204" pitchFamily="34" charset="0"/>
            </a:endParaRPr>
          </a:p>
          <a:p>
            <a:pPr marL="0" marR="0" algn="just">
              <a:lnSpc>
                <a:spcPct val="1500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2.2.1 </a:t>
            </a:r>
            <a:r>
              <a:rPr lang="en-US" sz="1600" dirty="0" err="1">
                <a:effectLst/>
                <a:latin typeface="Times New Roman" panose="02020603050405020304" pitchFamily="18" charset="0"/>
                <a:ea typeface="Times New Roman" panose="02020603050405020304" pitchFamily="18" charset="0"/>
              </a:rPr>
              <a:t>Đa</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dạng</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sinh</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học</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chim</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khu</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vực</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Đông</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Bắc</a:t>
            </a:r>
            <a:endParaRPr lang="en-US" sz="1600" dirty="0">
              <a:effectLst/>
              <a:latin typeface="Calibri" panose="020F0502020204030204" pitchFamily="34" charset="0"/>
              <a:ea typeface="Calibri" panose="020F0502020204030204" pitchFamily="34" charset="0"/>
            </a:endParaRPr>
          </a:p>
          <a:p>
            <a:pPr marL="0" marR="0" algn="just">
              <a:lnSpc>
                <a:spcPct val="1500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2.2.2 </a:t>
            </a:r>
            <a:r>
              <a:rPr lang="en-US" sz="1600" dirty="0" err="1">
                <a:effectLst/>
                <a:latin typeface="Times New Roman" panose="02020603050405020304" pitchFamily="18" charset="0"/>
                <a:ea typeface="Times New Roman" panose="02020603050405020304" pitchFamily="18" charset="0"/>
              </a:rPr>
              <a:t>Công</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tác</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quản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lí</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bảo</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tồn</a:t>
            </a:r>
            <a:r>
              <a:rPr lang="en-US" sz="1600" dirty="0">
                <a:effectLst/>
                <a:latin typeface="Times New Roman" panose="02020603050405020304" pitchFamily="18" charset="0"/>
                <a:ea typeface="Times New Roman" panose="02020603050405020304" pitchFamily="18" charset="0"/>
              </a:rPr>
              <a:t> </a:t>
            </a:r>
            <a:endParaRPr lang="en-US" sz="1600" dirty="0">
              <a:effectLst/>
              <a:latin typeface="Calibri" panose="020F0502020204030204" pitchFamily="34" charset="0"/>
              <a:ea typeface="Calibri" panose="020F0502020204030204" pitchFamily="34" charset="0"/>
            </a:endParaRPr>
          </a:p>
          <a:p>
            <a:pPr marL="0" marR="0" algn="just">
              <a:lnSpc>
                <a:spcPct val="1500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2.2.3 </a:t>
            </a:r>
            <a:r>
              <a:rPr lang="en-US" sz="1600" dirty="0" err="1">
                <a:effectLst/>
                <a:latin typeface="Times New Roman" panose="02020603050405020304" pitchFamily="18" charset="0"/>
                <a:ea typeface="Times New Roman" panose="02020603050405020304" pitchFamily="18" charset="0"/>
              </a:rPr>
              <a:t>Đề</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xuất</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giải</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pháp</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công</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tác</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quản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lí</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bảo</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tồn</a:t>
            </a:r>
            <a:r>
              <a:rPr lang="en-US" sz="1600" dirty="0">
                <a:effectLst/>
                <a:latin typeface="Times New Roman" panose="02020603050405020304" pitchFamily="18" charset="0"/>
                <a:ea typeface="Times New Roman" panose="02020603050405020304" pitchFamily="18" charset="0"/>
              </a:rPr>
              <a:t> </a:t>
            </a:r>
            <a:endParaRPr lang="en-US" sz="1600" dirty="0">
              <a:effectLst/>
              <a:latin typeface="Calibri" panose="020F0502020204030204" pitchFamily="34" charset="0"/>
              <a:ea typeface="Calibri" panose="020F0502020204030204" pitchFamily="34" charset="0"/>
            </a:endParaRPr>
          </a:p>
          <a:p>
            <a:pPr marL="0" marR="0" algn="just">
              <a:lnSpc>
                <a:spcPct val="150000"/>
              </a:lnSpc>
              <a:spcBef>
                <a:spcPts val="0"/>
              </a:spcBef>
              <a:spcAft>
                <a:spcPts val="0"/>
              </a:spcAft>
            </a:pPr>
            <a:r>
              <a:rPr lang="en-US" sz="1600" b="1" dirty="0" err="1">
                <a:effectLst/>
                <a:latin typeface="Times New Roman" panose="02020603050405020304" pitchFamily="18" charset="0"/>
                <a:ea typeface="Times New Roman" panose="02020603050405020304" pitchFamily="18" charset="0"/>
              </a:rPr>
              <a:t>Phần</a:t>
            </a:r>
            <a:r>
              <a:rPr lang="en-US" sz="1600" b="1" dirty="0">
                <a:effectLst/>
                <a:latin typeface="Times New Roman" panose="02020603050405020304" pitchFamily="18" charset="0"/>
                <a:ea typeface="Times New Roman" panose="02020603050405020304" pitchFamily="18" charset="0"/>
              </a:rPr>
              <a:t> 3. </a:t>
            </a:r>
            <a:r>
              <a:rPr lang="en-US" sz="1600" b="1" dirty="0" err="1">
                <a:effectLst/>
                <a:latin typeface="Times New Roman" panose="02020603050405020304" pitchFamily="18" charset="0"/>
                <a:ea typeface="Times New Roman" panose="02020603050405020304" pitchFamily="18" charset="0"/>
              </a:rPr>
              <a:t>Kết</a:t>
            </a:r>
            <a:r>
              <a:rPr lang="en-US" sz="1600" b="1" dirty="0">
                <a:effectLst/>
                <a:latin typeface="Times New Roman" panose="02020603050405020304" pitchFamily="18" charset="0"/>
                <a:ea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rPr>
              <a:t>luận</a:t>
            </a:r>
            <a:r>
              <a:rPr lang="en-US" sz="1600" b="1" dirty="0">
                <a:effectLst/>
                <a:latin typeface="Times New Roman" panose="02020603050405020304" pitchFamily="18" charset="0"/>
                <a:ea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rPr>
              <a:t>kiến</a:t>
            </a:r>
            <a:r>
              <a:rPr lang="en-US" sz="1600" b="1" dirty="0">
                <a:effectLst/>
                <a:latin typeface="Times New Roman" panose="02020603050405020304" pitchFamily="18" charset="0"/>
                <a:ea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rPr>
              <a:t>nghị</a:t>
            </a:r>
            <a:endParaRPr lang="en-US" sz="1600" dirty="0">
              <a:effectLst/>
              <a:latin typeface="Calibri" panose="020F0502020204030204" pitchFamily="34" charset="0"/>
              <a:ea typeface="Calibri" panose="020F0502020204030204" pitchFamily="34" charset="0"/>
            </a:endParaRPr>
          </a:p>
          <a:p>
            <a:pPr marL="0" marR="0" algn="just">
              <a:lnSpc>
                <a:spcPct val="150000"/>
              </a:lnSpc>
              <a:spcBef>
                <a:spcPts val="0"/>
              </a:spcBef>
              <a:spcAft>
                <a:spcPts val="0"/>
              </a:spcAft>
            </a:pPr>
            <a:r>
              <a:rPr lang="en-US" sz="1600" dirty="0" err="1">
                <a:effectLst/>
                <a:latin typeface="Times New Roman" panose="02020603050405020304" pitchFamily="18" charset="0"/>
                <a:ea typeface="Times New Roman" panose="02020603050405020304" pitchFamily="18" charset="0"/>
              </a:rPr>
              <a:t>Tài</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liệu</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tham</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khảo</a:t>
            </a:r>
            <a:endParaRPr lang="en-US"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22329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pic>
        <p:nvPicPr>
          <p:cNvPr id="504" name="Google Shape;504;p51"/>
          <p:cNvPicPr preferRelativeResize="0">
            <a:picLocks noGrp="1"/>
          </p:cNvPicPr>
          <p:nvPr>
            <p:ph type="pic" idx="2"/>
          </p:nvPr>
        </p:nvPicPr>
        <p:blipFill rotWithShape="1">
          <a:blip r:embed="rId3">
            <a:alphaModFix/>
          </a:blip>
          <a:srcRect l="50582" r="16965"/>
          <a:stretch/>
        </p:blipFill>
        <p:spPr>
          <a:xfrm flipH="1">
            <a:off x="-22925" y="0"/>
            <a:ext cx="2915212" cy="5143500"/>
          </a:xfrm>
          <a:prstGeom prst="rect">
            <a:avLst/>
          </a:prstGeom>
        </p:spPr>
      </p:pic>
      <p:sp>
        <p:nvSpPr>
          <p:cNvPr id="505" name="Google Shape;505;p51"/>
          <p:cNvSpPr txBox="1"/>
          <p:nvPr/>
        </p:nvSpPr>
        <p:spPr>
          <a:xfrm>
            <a:off x="8553250" y="-246775"/>
            <a:ext cx="906600" cy="8367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kumimoji="0" lang="en" sz="12000" b="1" i="0" u="none" strike="noStrike" kern="0" cap="none" spc="0" normalizeH="0" baseline="0" noProof="0">
                <a:ln>
                  <a:noFill/>
                </a:ln>
                <a:solidFill>
                  <a:srgbClr val="D8CCAE"/>
                </a:solidFill>
                <a:effectLst/>
                <a:uLnTx/>
                <a:uFillTx/>
                <a:latin typeface="Rufina"/>
                <a:ea typeface="Rufina"/>
                <a:cs typeface="Rufina"/>
                <a:sym typeface="Rufina"/>
              </a:rPr>
              <a:t>“</a:t>
            </a:r>
            <a:endParaRPr kumimoji="0" sz="12000" b="1" i="0" u="none" strike="noStrike" kern="0" cap="none" spc="0" normalizeH="0" baseline="0" noProof="0">
              <a:ln>
                <a:noFill/>
              </a:ln>
              <a:solidFill>
                <a:srgbClr val="D8CCAE"/>
              </a:solidFill>
              <a:effectLst/>
              <a:uLnTx/>
              <a:uFillTx/>
              <a:latin typeface="Rufina"/>
              <a:ea typeface="Rufina"/>
              <a:cs typeface="Rufina"/>
              <a:sym typeface="Rufina"/>
            </a:endParaRPr>
          </a:p>
        </p:txBody>
      </p:sp>
      <p:cxnSp>
        <p:nvCxnSpPr>
          <p:cNvPr id="506" name="Google Shape;506;p51"/>
          <p:cNvCxnSpPr/>
          <p:nvPr/>
        </p:nvCxnSpPr>
        <p:spPr>
          <a:xfrm>
            <a:off x="3031435" y="1805724"/>
            <a:ext cx="3612000" cy="0"/>
          </a:xfrm>
          <a:prstGeom prst="straightConnector1">
            <a:avLst/>
          </a:prstGeom>
          <a:noFill/>
          <a:ln w="9525" cap="flat" cmpd="sng">
            <a:solidFill>
              <a:schemeClr val="lt2"/>
            </a:solidFill>
            <a:prstDash val="solid"/>
            <a:round/>
            <a:headEnd type="none" w="med" len="med"/>
            <a:tailEnd type="none" w="med" len="med"/>
          </a:ln>
        </p:spPr>
      </p:cxnSp>
      <p:sp>
        <p:nvSpPr>
          <p:cNvPr id="507" name="Google Shape;507;p51"/>
          <p:cNvSpPr/>
          <p:nvPr/>
        </p:nvSpPr>
        <p:spPr>
          <a:xfrm>
            <a:off x="-37225" y="4129775"/>
            <a:ext cx="1051200" cy="1050900"/>
          </a:xfrm>
          <a:prstGeom prst="rtTriangle">
            <a:avLst/>
          </a:prstGeom>
          <a:solidFill>
            <a:schemeClr val="l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TextBox 10">
            <a:extLst>
              <a:ext uri="{FF2B5EF4-FFF2-40B4-BE49-F238E27FC236}">
                <a16:creationId xmlns:a16="http://schemas.microsoft.com/office/drawing/2014/main" id="{57D0EF94-87DF-9311-725B-A05103A57165}"/>
              </a:ext>
            </a:extLst>
          </p:cNvPr>
          <p:cNvSpPr txBox="1"/>
          <p:nvPr/>
        </p:nvSpPr>
        <p:spPr>
          <a:xfrm>
            <a:off x="2906587" y="485812"/>
            <a:ext cx="5646663" cy="1294393"/>
          </a:xfrm>
          <a:prstGeom prst="rect">
            <a:avLst/>
          </a:prstGeom>
          <a:noFill/>
        </p:spPr>
        <p:txBody>
          <a:bodyPr wrap="square">
            <a:spAutoFit/>
          </a:bodyPr>
          <a:lstStyle/>
          <a:p>
            <a:pPr marL="0" marR="0" algn="just">
              <a:lnSpc>
                <a:spcPct val="150000"/>
              </a:lnSpc>
              <a:spcBef>
                <a:spcPts val="0"/>
              </a:spcBef>
              <a:spcAft>
                <a:spcPts val="0"/>
              </a:spcAft>
            </a:pPr>
            <a:r>
              <a:rPr lang="vi-VN" sz="1800" b="1" dirty="0">
                <a:effectLst/>
                <a:latin typeface="Times New Roman" panose="02020603050405020304" pitchFamily="18" charset="0"/>
                <a:ea typeface="Times New Roman" panose="02020603050405020304" pitchFamily="18" charset="0"/>
              </a:rPr>
              <a:t>2. Các tác giả đã đề ra những câu hỏi nghiên cứu nào? Kết quả nghiên cứu có lần lượt trả lời được các câu hỏi nghiên cứu không? Hãy lí giải.</a:t>
            </a:r>
            <a:endParaRPr lang="en-US" sz="1600" dirty="0">
              <a:effectLst/>
              <a:latin typeface="Calibri" panose="020F0502020204030204" pitchFamily="34" charset="0"/>
              <a:ea typeface="Calibri" panose="020F0502020204030204" pitchFamily="34" charset="0"/>
            </a:endParaRPr>
          </a:p>
        </p:txBody>
      </p:sp>
      <p:sp>
        <p:nvSpPr>
          <p:cNvPr id="13" name="TextBox 12">
            <a:extLst>
              <a:ext uri="{FF2B5EF4-FFF2-40B4-BE49-F238E27FC236}">
                <a16:creationId xmlns:a16="http://schemas.microsoft.com/office/drawing/2014/main" id="{EC142853-5C71-CD2D-7D43-94A20C14E197}"/>
              </a:ext>
            </a:extLst>
          </p:cNvPr>
          <p:cNvSpPr txBox="1"/>
          <p:nvPr/>
        </p:nvSpPr>
        <p:spPr>
          <a:xfrm>
            <a:off x="3394841" y="2242773"/>
            <a:ext cx="5118652" cy="2345322"/>
          </a:xfrm>
          <a:prstGeom prst="rect">
            <a:avLst/>
          </a:prstGeom>
          <a:noFill/>
        </p:spPr>
        <p:txBody>
          <a:bodyPr wrap="square">
            <a:spAutoFit/>
          </a:bodyPr>
          <a:lstStyle/>
          <a:p>
            <a:pPr algn="just">
              <a:lnSpc>
                <a:spcPct val="150000"/>
              </a:lnSpc>
            </a:pP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cứu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lượt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hỏi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cứu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tồn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chim</a:t>
            </a:r>
            <a:r>
              <a:rPr lang="en-US" sz="2000" dirty="0">
                <a:latin typeface="Times New Roman" panose="02020603050405020304" pitchFamily="18" charset="0"/>
                <a:cs typeface="Times New Roman" panose="02020603050405020304" pitchFamily="18" charset="0"/>
              </a:rPr>
              <a:t> ở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tồn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chim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nói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riêng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nguyên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nói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chung</a:t>
            </a:r>
            <a:r>
              <a:rPr 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9330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pic>
        <p:nvPicPr>
          <p:cNvPr id="504" name="Google Shape;504;p51"/>
          <p:cNvPicPr preferRelativeResize="0">
            <a:picLocks noGrp="1"/>
          </p:cNvPicPr>
          <p:nvPr>
            <p:ph type="pic" idx="2"/>
          </p:nvPr>
        </p:nvPicPr>
        <p:blipFill rotWithShape="1">
          <a:blip r:embed="rId3">
            <a:alphaModFix/>
          </a:blip>
          <a:srcRect l="50582" r="16965"/>
          <a:stretch/>
        </p:blipFill>
        <p:spPr>
          <a:xfrm flipH="1">
            <a:off x="-22925" y="0"/>
            <a:ext cx="2915212" cy="5143500"/>
          </a:xfrm>
          <a:prstGeom prst="rect">
            <a:avLst/>
          </a:prstGeom>
        </p:spPr>
      </p:pic>
      <p:sp>
        <p:nvSpPr>
          <p:cNvPr id="505" name="Google Shape;505;p51"/>
          <p:cNvSpPr txBox="1"/>
          <p:nvPr/>
        </p:nvSpPr>
        <p:spPr>
          <a:xfrm>
            <a:off x="8553250" y="-246775"/>
            <a:ext cx="906600" cy="8367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kumimoji="0" lang="en" sz="12000" b="1" i="0" u="none" strike="noStrike" kern="0" cap="none" spc="0" normalizeH="0" baseline="0" noProof="0">
                <a:ln>
                  <a:noFill/>
                </a:ln>
                <a:solidFill>
                  <a:srgbClr val="D8CCAE"/>
                </a:solidFill>
                <a:effectLst/>
                <a:uLnTx/>
                <a:uFillTx/>
                <a:latin typeface="Rufina"/>
                <a:ea typeface="Rufina"/>
                <a:cs typeface="Rufina"/>
                <a:sym typeface="Rufina"/>
              </a:rPr>
              <a:t>“</a:t>
            </a:r>
            <a:endParaRPr kumimoji="0" sz="12000" b="1" i="0" u="none" strike="noStrike" kern="0" cap="none" spc="0" normalizeH="0" baseline="0" noProof="0">
              <a:ln>
                <a:noFill/>
              </a:ln>
              <a:solidFill>
                <a:srgbClr val="D8CCAE"/>
              </a:solidFill>
              <a:effectLst/>
              <a:uLnTx/>
              <a:uFillTx/>
              <a:latin typeface="Rufina"/>
              <a:ea typeface="Rufina"/>
              <a:cs typeface="Rufina"/>
              <a:sym typeface="Rufina"/>
            </a:endParaRPr>
          </a:p>
        </p:txBody>
      </p:sp>
      <p:cxnSp>
        <p:nvCxnSpPr>
          <p:cNvPr id="506" name="Google Shape;506;p51"/>
          <p:cNvCxnSpPr/>
          <p:nvPr/>
        </p:nvCxnSpPr>
        <p:spPr>
          <a:xfrm>
            <a:off x="3031435" y="1517489"/>
            <a:ext cx="3612000" cy="0"/>
          </a:xfrm>
          <a:prstGeom prst="straightConnector1">
            <a:avLst/>
          </a:prstGeom>
          <a:noFill/>
          <a:ln w="9525" cap="flat" cmpd="sng">
            <a:solidFill>
              <a:schemeClr val="lt2"/>
            </a:solidFill>
            <a:prstDash val="solid"/>
            <a:round/>
            <a:headEnd type="none" w="med" len="med"/>
            <a:tailEnd type="none" w="med" len="med"/>
          </a:ln>
        </p:spPr>
      </p:cxnSp>
      <p:sp>
        <p:nvSpPr>
          <p:cNvPr id="507" name="Google Shape;507;p51"/>
          <p:cNvSpPr/>
          <p:nvPr/>
        </p:nvSpPr>
        <p:spPr>
          <a:xfrm>
            <a:off x="-37225" y="4129775"/>
            <a:ext cx="1051200" cy="1050900"/>
          </a:xfrm>
          <a:prstGeom prst="rtTriangle">
            <a:avLst/>
          </a:prstGeom>
          <a:solidFill>
            <a:schemeClr val="l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TextBox 10">
            <a:extLst>
              <a:ext uri="{FF2B5EF4-FFF2-40B4-BE49-F238E27FC236}">
                <a16:creationId xmlns:a16="http://schemas.microsoft.com/office/drawing/2014/main" id="{57D0EF94-87DF-9311-725B-A05103A57165}"/>
              </a:ext>
            </a:extLst>
          </p:cNvPr>
          <p:cNvSpPr txBox="1"/>
          <p:nvPr/>
        </p:nvSpPr>
        <p:spPr>
          <a:xfrm>
            <a:off x="2906587" y="485812"/>
            <a:ext cx="5646663" cy="878895"/>
          </a:xfrm>
          <a:prstGeom prst="rect">
            <a:avLst/>
          </a:prstGeom>
          <a:noFill/>
        </p:spPr>
        <p:txBody>
          <a:bodyPr wrap="square">
            <a:spAutoFit/>
          </a:bodyPr>
          <a:lstStyle/>
          <a:p>
            <a:pPr marL="0" marR="0" algn="just">
              <a:lnSpc>
                <a:spcPct val="150000"/>
              </a:lnSpc>
              <a:spcBef>
                <a:spcPts val="0"/>
              </a:spcBef>
              <a:spcAft>
                <a:spcPts val="0"/>
              </a:spcAft>
            </a:pPr>
            <a:r>
              <a:rPr lang="vi-VN" sz="1800" b="1" dirty="0">
                <a:effectLst/>
                <a:latin typeface="Times New Roman" panose="02020603050405020304" pitchFamily="18" charset="0"/>
                <a:ea typeface="Times New Roman" panose="02020603050405020304" pitchFamily="18" charset="0"/>
              </a:rPr>
              <a:t>3. Vì sao cần trình bày phương pháp thực hiện nghiên cứu, phạm vi khảo sát hoặc thực nghiệm?</a:t>
            </a:r>
            <a:endParaRPr lang="en-US" sz="1600" dirty="0">
              <a:effectLst/>
              <a:latin typeface="Calibri" panose="020F0502020204030204" pitchFamily="34" charset="0"/>
              <a:ea typeface="Calibri" panose="020F0502020204030204" pitchFamily="34" charset="0"/>
            </a:endParaRPr>
          </a:p>
        </p:txBody>
      </p:sp>
      <p:sp>
        <p:nvSpPr>
          <p:cNvPr id="13" name="TextBox 12">
            <a:extLst>
              <a:ext uri="{FF2B5EF4-FFF2-40B4-BE49-F238E27FC236}">
                <a16:creationId xmlns:a16="http://schemas.microsoft.com/office/drawing/2014/main" id="{EC142853-5C71-CD2D-7D43-94A20C14E197}"/>
              </a:ext>
            </a:extLst>
          </p:cNvPr>
          <p:cNvSpPr txBox="1"/>
          <p:nvPr/>
        </p:nvSpPr>
        <p:spPr>
          <a:xfrm>
            <a:off x="3434598" y="2097294"/>
            <a:ext cx="5118652" cy="2535566"/>
          </a:xfrm>
          <a:prstGeom prst="rect">
            <a:avLst/>
          </a:prstGeom>
          <a:noFill/>
        </p:spPr>
        <p:txBody>
          <a:bodyPr wrap="square">
            <a:spAutoFit/>
          </a:bodyPr>
          <a:lstStyle/>
          <a:p>
            <a:pPr algn="just">
              <a:lnSpc>
                <a:spcPct val="150000"/>
              </a:lnSpc>
            </a:pPr>
            <a:r>
              <a:rPr lang="en-US" sz="1800" dirty="0" err="1">
                <a:latin typeface="Times New Roman" panose="02020603050405020304" pitchFamily="18" charset="0"/>
                <a:cs typeface="Times New Roman" panose="02020603050405020304" pitchFamily="18" charset="0"/>
              </a:rPr>
              <a:t>Cần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trình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bày</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phương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pháp</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nghiên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cứu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người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đọc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hiểu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rõ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kết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quả</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nghiên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cứu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được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thực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hiện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bởi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các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phương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pháp</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nào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có</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phù</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hợp</a:t>
            </a:r>
            <a:r>
              <a:rPr lang="en-US" sz="1800" dirty="0">
                <a:latin typeface="Times New Roman" panose="02020603050405020304" pitchFamily="18" charset="0"/>
                <a:cs typeface="Times New Roman" panose="02020603050405020304" pitchFamily="18" charset="0"/>
              </a:rPr>
              <a:t> hay </a:t>
            </a:r>
            <a:r>
              <a:rPr lang="en-US" sz="1800" dirty="0" err="1">
                <a:latin typeface="Times New Roman" panose="02020603050405020304" pitchFamily="18" charset="0"/>
                <a:cs typeface="Times New Roman" panose="02020603050405020304" pitchFamily="18" charset="0"/>
              </a:rPr>
              <a:t>không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Mỗi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nghiên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cứu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có</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chỉ</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có</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kết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quả</a:t>
            </a:r>
            <a:r>
              <a:rPr lang="en-US" sz="1800" dirty="0">
                <a:latin typeface="Times New Roman" panose="02020603050405020304" pitchFamily="18" charset="0"/>
                <a:cs typeface="Times New Roman" panose="02020603050405020304" pitchFamily="18" charset="0"/>
              </a:rPr>
              <a:t> tin </a:t>
            </a:r>
            <a:r>
              <a:rPr lang="en-US" sz="1800" dirty="0" err="1">
                <a:latin typeface="Times New Roman" panose="02020603050405020304" pitchFamily="18" charset="0"/>
                <a:cs typeface="Times New Roman" panose="02020603050405020304" pitchFamily="18" charset="0"/>
              </a:rPr>
              <a:t>cậy</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trong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một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phạm</a:t>
            </a:r>
            <a:r>
              <a:rPr lang="en-US" sz="1800" dirty="0">
                <a:latin typeface="Times New Roman" panose="02020603050405020304" pitchFamily="18" charset="0"/>
                <a:cs typeface="Times New Roman" panose="02020603050405020304" pitchFamily="18" charset="0"/>
              </a:rPr>
              <a:t> vi </a:t>
            </a:r>
            <a:r>
              <a:rPr lang="en-US" sz="1800" dirty="0" err="1">
                <a:latin typeface="Times New Roman" panose="02020603050405020304" pitchFamily="18" charset="0"/>
                <a:cs typeface="Times New Roman" panose="02020603050405020304" pitchFamily="18" charset="0"/>
              </a:rPr>
              <a:t>nhất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định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một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thời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điểm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nhất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định</a:t>
            </a:r>
            <a:r>
              <a:rPr lang="en-US" sz="1800" dirty="0">
                <a:latin typeface="Times New Roman" panose="02020603050405020304" pitchFamily="18" charset="0"/>
                <a:cs typeface="Times New Roman" panose="02020603050405020304" pitchFamily="18" charset="0"/>
              </a:rPr>
              <a:t>, do </a:t>
            </a:r>
            <a:r>
              <a:rPr lang="en-US" sz="1800" dirty="0" err="1">
                <a:latin typeface="Times New Roman" panose="02020603050405020304" pitchFamily="18" charset="0"/>
                <a:cs typeface="Times New Roman" panose="02020603050405020304" pitchFamily="18" charset="0"/>
              </a:rPr>
              <a:t>vậy</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cần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nêu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rõ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phạm</a:t>
            </a:r>
            <a:r>
              <a:rPr lang="en-US" sz="1800" dirty="0">
                <a:latin typeface="Times New Roman" panose="02020603050405020304" pitchFamily="18" charset="0"/>
                <a:cs typeface="Times New Roman" panose="02020603050405020304" pitchFamily="18" charset="0"/>
              </a:rPr>
              <a:t> vi </a:t>
            </a:r>
            <a:r>
              <a:rPr lang="en-US" sz="1800" dirty="0" err="1">
                <a:latin typeface="Times New Roman" panose="02020603050405020304" pitchFamily="18" charset="0"/>
                <a:cs typeface="Times New Roman" panose="02020603050405020304" pitchFamily="18" charset="0"/>
              </a:rPr>
              <a:t>khảo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sát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hoặc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thực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nghiệm</a:t>
            </a:r>
            <a:r>
              <a:rPr lang="en-US" sz="1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199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pic>
        <p:nvPicPr>
          <p:cNvPr id="504" name="Google Shape;504;p51"/>
          <p:cNvPicPr preferRelativeResize="0">
            <a:picLocks noGrp="1"/>
          </p:cNvPicPr>
          <p:nvPr>
            <p:ph type="pic" idx="2"/>
          </p:nvPr>
        </p:nvPicPr>
        <p:blipFill rotWithShape="1">
          <a:blip r:embed="rId3">
            <a:alphaModFix/>
          </a:blip>
          <a:srcRect l="50582" r="16965"/>
          <a:stretch/>
        </p:blipFill>
        <p:spPr>
          <a:xfrm flipH="1">
            <a:off x="-22925" y="0"/>
            <a:ext cx="2915212" cy="5143500"/>
          </a:xfrm>
          <a:prstGeom prst="rect">
            <a:avLst/>
          </a:prstGeom>
        </p:spPr>
      </p:pic>
      <p:sp>
        <p:nvSpPr>
          <p:cNvPr id="505" name="Google Shape;505;p51"/>
          <p:cNvSpPr txBox="1"/>
          <p:nvPr/>
        </p:nvSpPr>
        <p:spPr>
          <a:xfrm>
            <a:off x="8553250" y="-246775"/>
            <a:ext cx="906600" cy="8367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kumimoji="0" lang="en" sz="12000" b="1" i="0" u="none" strike="noStrike" kern="0" cap="none" spc="0" normalizeH="0" baseline="0" noProof="0">
                <a:ln>
                  <a:noFill/>
                </a:ln>
                <a:solidFill>
                  <a:srgbClr val="D8CCAE"/>
                </a:solidFill>
                <a:effectLst/>
                <a:uLnTx/>
                <a:uFillTx/>
                <a:latin typeface="Rufina"/>
                <a:ea typeface="Rufina"/>
                <a:cs typeface="Rufina"/>
                <a:sym typeface="Rufina"/>
              </a:rPr>
              <a:t>“</a:t>
            </a:r>
            <a:endParaRPr kumimoji="0" sz="12000" b="1" i="0" u="none" strike="noStrike" kern="0" cap="none" spc="0" normalizeH="0" baseline="0" noProof="0">
              <a:ln>
                <a:noFill/>
              </a:ln>
              <a:solidFill>
                <a:srgbClr val="D8CCAE"/>
              </a:solidFill>
              <a:effectLst/>
              <a:uLnTx/>
              <a:uFillTx/>
              <a:latin typeface="Rufina"/>
              <a:ea typeface="Rufina"/>
              <a:cs typeface="Rufina"/>
              <a:sym typeface="Rufina"/>
            </a:endParaRPr>
          </a:p>
        </p:txBody>
      </p:sp>
      <p:cxnSp>
        <p:nvCxnSpPr>
          <p:cNvPr id="506" name="Google Shape;506;p51"/>
          <p:cNvCxnSpPr/>
          <p:nvPr/>
        </p:nvCxnSpPr>
        <p:spPr>
          <a:xfrm>
            <a:off x="3031435" y="1517489"/>
            <a:ext cx="3612000" cy="0"/>
          </a:xfrm>
          <a:prstGeom prst="straightConnector1">
            <a:avLst/>
          </a:prstGeom>
          <a:noFill/>
          <a:ln w="9525" cap="flat" cmpd="sng">
            <a:solidFill>
              <a:schemeClr val="lt2"/>
            </a:solidFill>
            <a:prstDash val="solid"/>
            <a:round/>
            <a:headEnd type="none" w="med" len="med"/>
            <a:tailEnd type="none" w="med" len="med"/>
          </a:ln>
        </p:spPr>
      </p:cxnSp>
      <p:sp>
        <p:nvSpPr>
          <p:cNvPr id="507" name="Google Shape;507;p51"/>
          <p:cNvSpPr/>
          <p:nvPr/>
        </p:nvSpPr>
        <p:spPr>
          <a:xfrm>
            <a:off x="-37225" y="4129775"/>
            <a:ext cx="1051200" cy="1050900"/>
          </a:xfrm>
          <a:prstGeom prst="rtTriangle">
            <a:avLst/>
          </a:prstGeom>
          <a:solidFill>
            <a:schemeClr val="l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TextBox 10">
            <a:extLst>
              <a:ext uri="{FF2B5EF4-FFF2-40B4-BE49-F238E27FC236}">
                <a16:creationId xmlns:a16="http://schemas.microsoft.com/office/drawing/2014/main" id="{57D0EF94-87DF-9311-725B-A05103A57165}"/>
              </a:ext>
            </a:extLst>
          </p:cNvPr>
          <p:cNvSpPr txBox="1"/>
          <p:nvPr/>
        </p:nvSpPr>
        <p:spPr>
          <a:xfrm>
            <a:off x="2906587" y="485812"/>
            <a:ext cx="5646663" cy="878895"/>
          </a:xfrm>
          <a:prstGeom prst="rect">
            <a:avLst/>
          </a:prstGeom>
          <a:noFill/>
        </p:spPr>
        <p:txBody>
          <a:bodyPr wrap="square">
            <a:spAutoFit/>
          </a:bodyPr>
          <a:lstStyle/>
          <a:p>
            <a:pPr marL="0" marR="0" algn="just">
              <a:lnSpc>
                <a:spcPct val="150000"/>
              </a:lnSpc>
              <a:spcBef>
                <a:spcPts val="0"/>
              </a:spcBef>
              <a:spcAft>
                <a:spcPts val="0"/>
              </a:spcAft>
            </a:pPr>
            <a:r>
              <a:rPr lang="vi-VN" sz="1800" b="1" dirty="0">
                <a:effectLst/>
                <a:latin typeface="Times New Roman" panose="02020603050405020304" pitchFamily="18" charset="0"/>
                <a:ea typeface="Times New Roman" panose="02020603050405020304" pitchFamily="18" charset="0"/>
              </a:rPr>
              <a:t>4. Ý nghĩa của việc lí giải kết quả khảo sát hoặc thực nghiệm là gì?</a:t>
            </a:r>
            <a:endParaRPr lang="en-US" sz="1600" dirty="0">
              <a:effectLst/>
              <a:latin typeface="Calibri" panose="020F0502020204030204" pitchFamily="34" charset="0"/>
              <a:ea typeface="Calibri" panose="020F0502020204030204" pitchFamily="34" charset="0"/>
            </a:endParaRPr>
          </a:p>
        </p:txBody>
      </p:sp>
      <p:sp>
        <p:nvSpPr>
          <p:cNvPr id="13" name="TextBox 12">
            <a:extLst>
              <a:ext uri="{FF2B5EF4-FFF2-40B4-BE49-F238E27FC236}">
                <a16:creationId xmlns:a16="http://schemas.microsoft.com/office/drawing/2014/main" id="{EC142853-5C71-CD2D-7D43-94A20C14E197}"/>
              </a:ext>
            </a:extLst>
          </p:cNvPr>
          <p:cNvSpPr txBox="1"/>
          <p:nvPr/>
        </p:nvSpPr>
        <p:spPr>
          <a:xfrm>
            <a:off x="3434598" y="2097294"/>
            <a:ext cx="5118652" cy="2535566"/>
          </a:xfrm>
          <a:prstGeom prst="rect">
            <a:avLst/>
          </a:prstGeom>
          <a:noFill/>
        </p:spPr>
        <p:txBody>
          <a:bodyPr wrap="square">
            <a:spAutoFit/>
          </a:bodyPr>
          <a:lstStyle/>
          <a:p>
            <a:pPr algn="just">
              <a:lnSpc>
                <a:spcPct val="150000"/>
              </a:lnSpc>
            </a:pPr>
            <a:r>
              <a:rPr lang="en-US" sz="1800" dirty="0" err="1">
                <a:latin typeface="Times New Roman" panose="02020603050405020304" pitchFamily="18" charset="0"/>
                <a:cs typeface="Times New Roman" panose="02020603050405020304" pitchFamily="18" charset="0"/>
              </a:rPr>
              <a:t>Mỗi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nghiên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cứu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dù</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là</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khảo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sát</a:t>
            </a:r>
            <a:r>
              <a:rPr lang="en-US" sz="1800" dirty="0">
                <a:latin typeface="Times New Roman" panose="02020603050405020304" pitchFamily="18" charset="0"/>
                <a:cs typeface="Times New Roman" panose="02020603050405020304" pitchFamily="18" charset="0"/>
              </a:rPr>
              <a:t> hay </a:t>
            </a:r>
            <a:r>
              <a:rPr lang="en-US" sz="1800" dirty="0" err="1">
                <a:latin typeface="Times New Roman" panose="02020603050405020304" pitchFamily="18" charset="0"/>
                <a:cs typeface="Times New Roman" panose="02020603050405020304" pitchFamily="18" charset="0"/>
              </a:rPr>
              <a:t>thực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nghiệm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đều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nhằm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tìm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hiểu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chứng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minh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phân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tích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lí</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giải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một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vấn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đề</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nào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đó</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của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tự</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nhiên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xã</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hội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nhằm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đạt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được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mục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tiêu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nghiên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cứu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và</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trả</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lời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các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câu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hỏi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nghiên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cứu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Điều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này</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làm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nên</a:t>
            </a:r>
            <a:r>
              <a:rPr lang="en-US" sz="1800" dirty="0">
                <a:latin typeface="Times New Roman" panose="02020603050405020304" pitchFamily="18" charset="0"/>
                <a:cs typeface="Times New Roman" panose="02020603050405020304" pitchFamily="18" charset="0"/>
              </a:rPr>
              <a:t> ý </a:t>
            </a:r>
            <a:r>
              <a:rPr lang="en-US" sz="1800" dirty="0" err="1">
                <a:latin typeface="Times New Roman" panose="02020603050405020304" pitchFamily="18" charset="0"/>
                <a:cs typeface="Times New Roman" panose="02020603050405020304" pitchFamily="18" charset="0"/>
              </a:rPr>
              <a:t>nghĩa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tác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dụng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của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nghiên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cứu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đối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với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cuộc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sống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của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loài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người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và</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của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vạn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vật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583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0"/>
          <p:cNvSpPr txBox="1">
            <a:spLocks noGrp="1"/>
          </p:cNvSpPr>
          <p:nvPr>
            <p:ph type="title"/>
          </p:nvPr>
        </p:nvSpPr>
        <p:spPr>
          <a:xfrm>
            <a:off x="3616150" y="1788387"/>
            <a:ext cx="4937100" cy="196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9600" dirty="0">
                <a:latin typeface="SVN-Sunflower" panose="02000503000000020004" pitchFamily="50" charset="0"/>
              </a:rPr>
              <a:t>KHỞI ĐỘNG</a:t>
            </a:r>
            <a:endParaRPr sz="9600" dirty="0">
              <a:latin typeface="SVN-Sunflower" panose="02000503000000020004" pitchFamily="50" charset="0"/>
            </a:endParaRPr>
          </a:p>
        </p:txBody>
      </p:sp>
      <p:pic>
        <p:nvPicPr>
          <p:cNvPr id="311" name="Google Shape;311;p40"/>
          <p:cNvPicPr preferRelativeResize="0">
            <a:picLocks noGrp="1"/>
          </p:cNvPicPr>
          <p:nvPr>
            <p:ph type="pic" idx="2"/>
          </p:nvPr>
        </p:nvPicPr>
        <p:blipFill rotWithShape="1">
          <a:blip r:embed="rId3">
            <a:alphaModFix amt="90000"/>
          </a:blip>
          <a:srcRect l="9709" r="9709"/>
          <a:stretch/>
        </p:blipFill>
        <p:spPr>
          <a:xfrm flipH="1">
            <a:off x="-85050" y="-23825"/>
            <a:ext cx="2779200" cy="5167200"/>
          </a:xfrm>
          <a:prstGeom prst="rect">
            <a:avLst/>
          </a:prstGeom>
        </p:spPr>
      </p:pic>
      <p:sp>
        <p:nvSpPr>
          <p:cNvPr id="312" name="Google Shape;312;p40"/>
          <p:cNvSpPr txBox="1"/>
          <p:nvPr/>
        </p:nvSpPr>
        <p:spPr>
          <a:xfrm>
            <a:off x="8553250" y="-246775"/>
            <a:ext cx="906600" cy="836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 sz="12000" b="1">
                <a:solidFill>
                  <a:schemeClr val="dk2"/>
                </a:solidFill>
                <a:latin typeface="Rufina"/>
                <a:ea typeface="Rufina"/>
                <a:cs typeface="Rufina"/>
                <a:sym typeface="Rufina"/>
              </a:rPr>
              <a:t>“</a:t>
            </a:r>
            <a:endParaRPr sz="12000" b="1">
              <a:solidFill>
                <a:schemeClr val="dk2"/>
              </a:solidFill>
              <a:latin typeface="Rufina"/>
              <a:ea typeface="Rufina"/>
              <a:cs typeface="Rufina"/>
              <a:sym typeface="Rufin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pic>
        <p:nvPicPr>
          <p:cNvPr id="504" name="Google Shape;504;p51"/>
          <p:cNvPicPr preferRelativeResize="0">
            <a:picLocks noGrp="1"/>
          </p:cNvPicPr>
          <p:nvPr>
            <p:ph type="pic" idx="2"/>
          </p:nvPr>
        </p:nvPicPr>
        <p:blipFill rotWithShape="1">
          <a:blip r:embed="rId3">
            <a:alphaModFix/>
          </a:blip>
          <a:srcRect l="50582" r="16965"/>
          <a:stretch/>
        </p:blipFill>
        <p:spPr>
          <a:xfrm flipH="1">
            <a:off x="-22925" y="0"/>
            <a:ext cx="2915212" cy="5143500"/>
          </a:xfrm>
          <a:prstGeom prst="rect">
            <a:avLst/>
          </a:prstGeom>
        </p:spPr>
      </p:pic>
      <p:sp>
        <p:nvSpPr>
          <p:cNvPr id="505" name="Google Shape;505;p51"/>
          <p:cNvSpPr txBox="1"/>
          <p:nvPr/>
        </p:nvSpPr>
        <p:spPr>
          <a:xfrm>
            <a:off x="8553250" y="-246775"/>
            <a:ext cx="906600" cy="8367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kumimoji="0" lang="en" sz="12000" b="1" i="0" u="none" strike="noStrike" kern="0" cap="none" spc="0" normalizeH="0" baseline="0" noProof="0">
                <a:ln>
                  <a:noFill/>
                </a:ln>
                <a:solidFill>
                  <a:srgbClr val="D8CCAE"/>
                </a:solidFill>
                <a:effectLst/>
                <a:uLnTx/>
                <a:uFillTx/>
                <a:latin typeface="Rufina"/>
                <a:ea typeface="Rufina"/>
                <a:cs typeface="Rufina"/>
                <a:sym typeface="Rufina"/>
              </a:rPr>
              <a:t>“</a:t>
            </a:r>
            <a:endParaRPr kumimoji="0" sz="12000" b="1" i="0" u="none" strike="noStrike" kern="0" cap="none" spc="0" normalizeH="0" baseline="0" noProof="0">
              <a:ln>
                <a:noFill/>
              </a:ln>
              <a:solidFill>
                <a:srgbClr val="D8CCAE"/>
              </a:solidFill>
              <a:effectLst/>
              <a:uLnTx/>
              <a:uFillTx/>
              <a:latin typeface="Rufina"/>
              <a:ea typeface="Rufina"/>
              <a:cs typeface="Rufina"/>
              <a:sym typeface="Rufina"/>
            </a:endParaRPr>
          </a:p>
        </p:txBody>
      </p:sp>
      <p:cxnSp>
        <p:nvCxnSpPr>
          <p:cNvPr id="506" name="Google Shape;506;p51"/>
          <p:cNvCxnSpPr/>
          <p:nvPr/>
        </p:nvCxnSpPr>
        <p:spPr>
          <a:xfrm>
            <a:off x="3031435" y="1517489"/>
            <a:ext cx="3612000" cy="0"/>
          </a:xfrm>
          <a:prstGeom prst="straightConnector1">
            <a:avLst/>
          </a:prstGeom>
          <a:noFill/>
          <a:ln w="9525" cap="flat" cmpd="sng">
            <a:solidFill>
              <a:schemeClr val="lt2"/>
            </a:solidFill>
            <a:prstDash val="solid"/>
            <a:round/>
            <a:headEnd type="none" w="med" len="med"/>
            <a:tailEnd type="none" w="med" len="med"/>
          </a:ln>
        </p:spPr>
      </p:cxnSp>
      <p:sp>
        <p:nvSpPr>
          <p:cNvPr id="507" name="Google Shape;507;p51"/>
          <p:cNvSpPr/>
          <p:nvPr/>
        </p:nvSpPr>
        <p:spPr>
          <a:xfrm>
            <a:off x="-37225" y="4129775"/>
            <a:ext cx="1051200" cy="1050900"/>
          </a:xfrm>
          <a:prstGeom prst="rtTriangle">
            <a:avLst/>
          </a:prstGeom>
          <a:solidFill>
            <a:schemeClr val="l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TextBox 10">
            <a:extLst>
              <a:ext uri="{FF2B5EF4-FFF2-40B4-BE49-F238E27FC236}">
                <a16:creationId xmlns:a16="http://schemas.microsoft.com/office/drawing/2014/main" id="{57D0EF94-87DF-9311-725B-A05103A57165}"/>
              </a:ext>
            </a:extLst>
          </p:cNvPr>
          <p:cNvSpPr txBox="1"/>
          <p:nvPr/>
        </p:nvSpPr>
        <p:spPr>
          <a:xfrm>
            <a:off x="2906587" y="485812"/>
            <a:ext cx="5646663" cy="878895"/>
          </a:xfrm>
          <a:prstGeom prst="rect">
            <a:avLst/>
          </a:prstGeom>
          <a:noFill/>
        </p:spPr>
        <p:txBody>
          <a:bodyPr wrap="square">
            <a:spAutoFit/>
          </a:bodyPr>
          <a:lstStyle/>
          <a:p>
            <a:pPr marL="0" marR="0" algn="just">
              <a:lnSpc>
                <a:spcPct val="150000"/>
              </a:lnSpc>
              <a:spcBef>
                <a:spcPts val="0"/>
              </a:spcBef>
              <a:spcAft>
                <a:spcPts val="0"/>
              </a:spcAft>
            </a:pPr>
            <a:r>
              <a:rPr lang="vi-VN" sz="1800" b="1" dirty="0">
                <a:effectLst/>
                <a:latin typeface="Times New Roman" panose="02020603050405020304" pitchFamily="18" charset="0"/>
                <a:ea typeface="Times New Roman" panose="02020603050405020304" pitchFamily="18" charset="0"/>
              </a:rPr>
              <a:t>5. Danh mục các tài liệu tham khảo đã được trình bày đúng quy cách hay chưa?</a:t>
            </a:r>
            <a:endParaRPr lang="en-US" sz="1600" dirty="0">
              <a:effectLst/>
              <a:latin typeface="Calibri" panose="020F0502020204030204" pitchFamily="34" charset="0"/>
              <a:ea typeface="Calibri" panose="020F0502020204030204" pitchFamily="34" charset="0"/>
            </a:endParaRPr>
          </a:p>
        </p:txBody>
      </p:sp>
      <p:sp>
        <p:nvSpPr>
          <p:cNvPr id="13" name="TextBox 12">
            <a:extLst>
              <a:ext uri="{FF2B5EF4-FFF2-40B4-BE49-F238E27FC236}">
                <a16:creationId xmlns:a16="http://schemas.microsoft.com/office/drawing/2014/main" id="{EC142853-5C71-CD2D-7D43-94A20C14E197}"/>
              </a:ext>
            </a:extLst>
          </p:cNvPr>
          <p:cNvSpPr txBox="1"/>
          <p:nvPr/>
        </p:nvSpPr>
        <p:spPr>
          <a:xfrm>
            <a:off x="3524050" y="1670272"/>
            <a:ext cx="5118652" cy="873572"/>
          </a:xfrm>
          <a:prstGeom prst="rect">
            <a:avLst/>
          </a:prstGeom>
          <a:noFill/>
        </p:spPr>
        <p:txBody>
          <a:bodyPr wrap="square">
            <a:spAutoFit/>
          </a:bodyPr>
          <a:lstStyle/>
          <a:p>
            <a:pPr algn="just">
              <a:lnSpc>
                <a:spcPct val="150000"/>
              </a:lnSpc>
            </a:pPr>
            <a:r>
              <a:rPr lang="en-US" sz="1800" dirty="0">
                <a:latin typeface="Times New Roman" panose="02020603050405020304" pitchFamily="18" charset="0"/>
                <a:cs typeface="Times New Roman" panose="02020603050405020304" pitchFamily="18" charset="0"/>
              </a:rPr>
              <a:t>Danh </a:t>
            </a:r>
            <a:r>
              <a:rPr lang="en-US" sz="1800" dirty="0" err="1">
                <a:latin typeface="Times New Roman" panose="02020603050405020304" pitchFamily="18" charset="0"/>
                <a:cs typeface="Times New Roman" panose="02020603050405020304" pitchFamily="18" charset="0"/>
              </a:rPr>
              <a:t>mục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các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tài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liệu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tham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khảo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trong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bài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viết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này</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đã</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được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trình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bày</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theo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đúng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chuẩn</a:t>
            </a:r>
            <a:r>
              <a:rPr lang="en-US" sz="1800" dirty="0">
                <a:latin typeface="Times New Roman" panose="02020603050405020304" pitchFamily="18" charset="0"/>
                <a:cs typeface="Times New Roman" panose="02020603050405020304" pitchFamily="18" charset="0"/>
              </a:rPr>
              <a:t> APA</a:t>
            </a:r>
          </a:p>
        </p:txBody>
      </p:sp>
      <p:cxnSp>
        <p:nvCxnSpPr>
          <p:cNvPr id="2" name="Google Shape;506;p51">
            <a:extLst>
              <a:ext uri="{FF2B5EF4-FFF2-40B4-BE49-F238E27FC236}">
                <a16:creationId xmlns:a16="http://schemas.microsoft.com/office/drawing/2014/main" id="{0C1F7927-D4FA-9AD0-A6AB-D539975EE110}"/>
              </a:ext>
            </a:extLst>
          </p:cNvPr>
          <p:cNvCxnSpPr/>
          <p:nvPr/>
        </p:nvCxnSpPr>
        <p:spPr>
          <a:xfrm>
            <a:off x="3156283" y="3838132"/>
            <a:ext cx="3612000" cy="0"/>
          </a:xfrm>
          <a:prstGeom prst="straightConnector1">
            <a:avLst/>
          </a:prstGeom>
          <a:noFill/>
          <a:ln w="9525" cap="flat" cmpd="sng">
            <a:solidFill>
              <a:schemeClr val="lt2"/>
            </a:solidFill>
            <a:prstDash val="solid"/>
            <a:round/>
            <a:headEnd type="none" w="med" len="med"/>
            <a:tailEnd type="none" w="med" len="med"/>
          </a:ln>
        </p:spPr>
      </p:cxnSp>
      <p:sp>
        <p:nvSpPr>
          <p:cNvPr id="3" name="TextBox 2">
            <a:extLst>
              <a:ext uri="{FF2B5EF4-FFF2-40B4-BE49-F238E27FC236}">
                <a16:creationId xmlns:a16="http://schemas.microsoft.com/office/drawing/2014/main" id="{F9D7F275-4A09-6EB4-EAD9-8DD4BB0FECBF}"/>
              </a:ext>
            </a:extLst>
          </p:cNvPr>
          <p:cNvSpPr txBox="1"/>
          <p:nvPr/>
        </p:nvSpPr>
        <p:spPr>
          <a:xfrm>
            <a:off x="3031435" y="2806455"/>
            <a:ext cx="5953539" cy="878895"/>
          </a:xfrm>
          <a:prstGeom prst="rect">
            <a:avLst/>
          </a:prstGeom>
          <a:noFill/>
        </p:spPr>
        <p:txBody>
          <a:bodyPr wrap="square">
            <a:spAutoFit/>
          </a:bodyPr>
          <a:lstStyle/>
          <a:p>
            <a:pPr marL="0" marR="0" algn="just">
              <a:lnSpc>
                <a:spcPct val="150000"/>
              </a:lnSpc>
              <a:spcBef>
                <a:spcPts val="0"/>
              </a:spcBef>
              <a:spcAft>
                <a:spcPts val="0"/>
              </a:spcAft>
            </a:pPr>
            <a:r>
              <a:rPr lang="vi-VN" sz="1800" b="1" dirty="0">
                <a:effectLst/>
                <a:latin typeface="Times New Roman" panose="02020603050405020304" pitchFamily="18" charset="0"/>
                <a:ea typeface="Times New Roman" panose="02020603050405020304" pitchFamily="18" charset="0"/>
              </a:rPr>
              <a:t>6. Sau khi đọc văn bản trên, bạn rút ra được những lưu ý gì về cách viết báo cáo nghiên cứu về một vấn đề tự nhiên?</a:t>
            </a:r>
            <a:endParaRPr lang="en-US" sz="1600" dirty="0">
              <a:effectLst/>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87C8BD8C-C26D-364A-044C-0B191EFD8B36}"/>
              </a:ext>
            </a:extLst>
          </p:cNvPr>
          <p:cNvSpPr txBox="1"/>
          <p:nvPr/>
        </p:nvSpPr>
        <p:spPr>
          <a:xfrm>
            <a:off x="3648898" y="3832809"/>
            <a:ext cx="5336076" cy="1289071"/>
          </a:xfrm>
          <a:prstGeom prst="rect">
            <a:avLst/>
          </a:prstGeom>
          <a:noFill/>
        </p:spPr>
        <p:txBody>
          <a:bodyPr wrap="square">
            <a:spAutoFit/>
          </a:bodyPr>
          <a:lstStyle/>
          <a:p>
            <a:pPr algn="just">
              <a:lnSpc>
                <a:spcPct val="150000"/>
              </a:lnSpc>
            </a:pPr>
            <a:r>
              <a:rPr lang="vi-VN" sz="1800" dirty="0">
                <a:latin typeface="Times New Roman" panose="02020603050405020304" pitchFamily="18" charset="0"/>
                <a:cs typeface="Times New Roman" panose="02020603050405020304" pitchFamily="18" charset="0"/>
              </a:rPr>
              <a:t>Cách trình bày câu hỏi nghiên cứu; cách chọn lựa phương pháp nghiên cứu phù hợp; cách phân tích, lí giải kết quả nghiên cứu;..</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885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0"/>
          <p:cNvSpPr txBox="1">
            <a:spLocks noGrp="1"/>
          </p:cNvSpPr>
          <p:nvPr>
            <p:ph type="title"/>
          </p:nvPr>
        </p:nvSpPr>
        <p:spPr>
          <a:xfrm>
            <a:off x="3179031" y="1907656"/>
            <a:ext cx="6541641" cy="196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000" dirty="0">
                <a:latin typeface="SVN-Sunflower" panose="02000503000000020004" pitchFamily="50" charset="0"/>
              </a:rPr>
              <a:t>THỰC HÀNH VIẾT</a:t>
            </a:r>
            <a:endParaRPr sz="6000" dirty="0">
              <a:latin typeface="SVN-Sunflower" panose="02000503000000020004" pitchFamily="50" charset="0"/>
            </a:endParaRPr>
          </a:p>
        </p:txBody>
      </p:sp>
      <p:pic>
        <p:nvPicPr>
          <p:cNvPr id="311" name="Google Shape;311;p40"/>
          <p:cNvPicPr preferRelativeResize="0">
            <a:picLocks noGrp="1"/>
          </p:cNvPicPr>
          <p:nvPr>
            <p:ph type="pic" idx="2"/>
          </p:nvPr>
        </p:nvPicPr>
        <p:blipFill rotWithShape="1">
          <a:blip r:embed="rId3">
            <a:alphaModFix amt="90000"/>
          </a:blip>
          <a:srcRect l="9709" r="9709"/>
          <a:stretch/>
        </p:blipFill>
        <p:spPr>
          <a:xfrm flipH="1">
            <a:off x="-85050" y="-23825"/>
            <a:ext cx="2779200" cy="5167200"/>
          </a:xfrm>
          <a:prstGeom prst="rect">
            <a:avLst/>
          </a:prstGeom>
        </p:spPr>
      </p:pic>
      <p:sp>
        <p:nvSpPr>
          <p:cNvPr id="312" name="Google Shape;312;p40"/>
          <p:cNvSpPr txBox="1"/>
          <p:nvPr/>
        </p:nvSpPr>
        <p:spPr>
          <a:xfrm>
            <a:off x="8553250" y="-246775"/>
            <a:ext cx="906600" cy="8367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kumimoji="0" lang="en" sz="12000" b="1" i="0" u="none" strike="noStrike" kern="0" cap="none" spc="0" normalizeH="0" baseline="0" noProof="0">
                <a:ln>
                  <a:noFill/>
                </a:ln>
                <a:solidFill>
                  <a:srgbClr val="D8CCAE"/>
                </a:solidFill>
                <a:effectLst/>
                <a:uLnTx/>
                <a:uFillTx/>
                <a:latin typeface="Rufina"/>
                <a:ea typeface="Rufina"/>
                <a:cs typeface="Rufina"/>
                <a:sym typeface="Rufina"/>
              </a:rPr>
              <a:t>“</a:t>
            </a:r>
            <a:endParaRPr kumimoji="0" sz="12000" b="1" i="0" u="none" strike="noStrike" kern="0" cap="none" spc="0" normalizeH="0" baseline="0" noProof="0">
              <a:ln>
                <a:noFill/>
              </a:ln>
              <a:solidFill>
                <a:srgbClr val="D8CCAE"/>
              </a:solidFill>
              <a:effectLst/>
              <a:uLnTx/>
              <a:uFillTx/>
              <a:latin typeface="Rufina"/>
              <a:ea typeface="Rufina"/>
              <a:cs typeface="Rufina"/>
              <a:sym typeface="Rufina"/>
            </a:endParaRPr>
          </a:p>
        </p:txBody>
      </p:sp>
    </p:spTree>
    <p:extLst>
      <p:ext uri="{BB962C8B-B14F-4D97-AF65-F5344CB8AC3E}">
        <p14:creationId xmlns:p14="http://schemas.microsoft.com/office/powerpoint/2010/main" val="3745931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cxnSp>
        <p:nvCxnSpPr>
          <p:cNvPr id="298" name="Google Shape;298;p39"/>
          <p:cNvCxnSpPr/>
          <p:nvPr/>
        </p:nvCxnSpPr>
        <p:spPr>
          <a:xfrm>
            <a:off x="847177" y="2122541"/>
            <a:ext cx="1034400" cy="0"/>
          </a:xfrm>
          <a:prstGeom prst="straightConnector1">
            <a:avLst/>
          </a:prstGeom>
          <a:noFill/>
          <a:ln w="9525" cap="flat" cmpd="sng">
            <a:solidFill>
              <a:schemeClr val="lt2"/>
            </a:solidFill>
            <a:prstDash val="solid"/>
            <a:round/>
            <a:headEnd type="none" w="med" len="med"/>
            <a:tailEnd type="none" w="med" len="med"/>
          </a:ln>
        </p:spPr>
      </p:cxnSp>
      <p:sp>
        <p:nvSpPr>
          <p:cNvPr id="299" name="Google Shape;299;p39"/>
          <p:cNvSpPr txBox="1">
            <a:spLocks noGrp="1"/>
          </p:cNvSpPr>
          <p:nvPr>
            <p:ph type="title"/>
          </p:nvPr>
        </p:nvSpPr>
        <p:spPr>
          <a:xfrm>
            <a:off x="600730" y="2849933"/>
            <a:ext cx="3093770" cy="1289400"/>
          </a:xfrm>
          <a:prstGeom prst="rect">
            <a:avLst/>
          </a:prstGeom>
        </p:spPr>
        <p:txBody>
          <a:bodyPr spcFirstLastPara="1" wrap="square" lIns="91425" tIns="91425" rIns="91425" bIns="91425" anchor="b" anchorCtr="0">
            <a:noAutofit/>
          </a:bodyPr>
          <a:lstStyle/>
          <a:p>
            <a:pPr marL="0" lvl="0" indent="0" algn="l" rtl="0">
              <a:lnSpc>
                <a:spcPct val="150000"/>
              </a:lnSpc>
              <a:spcBef>
                <a:spcPts val="0"/>
              </a:spcBef>
              <a:spcAft>
                <a:spcPts val="0"/>
              </a:spcAft>
              <a:buNone/>
            </a:pPr>
            <a:r>
              <a:rPr lang="en" dirty="0">
                <a:latin typeface="Times New Roman" panose="02020603050405020304" pitchFamily="18" charset="0"/>
                <a:cs typeface="Times New Roman" panose="02020603050405020304" pitchFamily="18" charset="0"/>
              </a:rPr>
              <a:t>TẠO LẬP ĐỀ CƯƠNG</a:t>
            </a:r>
            <a:endParaRPr dirty="0">
              <a:latin typeface="Times New Roman" panose="02020603050405020304" pitchFamily="18" charset="0"/>
              <a:cs typeface="Times New Roman" panose="02020603050405020304" pitchFamily="18" charset="0"/>
            </a:endParaRPr>
          </a:p>
        </p:txBody>
      </p:sp>
      <p:sp>
        <p:nvSpPr>
          <p:cNvPr id="300" name="Google Shape;300;p39"/>
          <p:cNvSpPr txBox="1">
            <a:spLocks noGrp="1"/>
          </p:cNvSpPr>
          <p:nvPr>
            <p:ph type="title" idx="2"/>
          </p:nvPr>
        </p:nvSpPr>
        <p:spPr>
          <a:xfrm>
            <a:off x="720000" y="986450"/>
            <a:ext cx="2974500" cy="878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III</a:t>
            </a:r>
            <a:endParaRPr dirty="0"/>
          </a:p>
        </p:txBody>
      </p:sp>
      <p:pic>
        <p:nvPicPr>
          <p:cNvPr id="302" name="Google Shape;302;p39"/>
          <p:cNvPicPr preferRelativeResize="0">
            <a:picLocks noGrp="1"/>
          </p:cNvPicPr>
          <p:nvPr>
            <p:ph type="pic" idx="3"/>
          </p:nvPr>
        </p:nvPicPr>
        <p:blipFill rotWithShape="1">
          <a:blip r:embed="rId3">
            <a:alphaModFix/>
          </a:blip>
          <a:srcRect l="1595" r="8766" b="872"/>
          <a:stretch/>
        </p:blipFill>
        <p:spPr>
          <a:xfrm>
            <a:off x="4572000" y="0"/>
            <a:ext cx="4610401" cy="5143500"/>
          </a:xfrm>
          <a:prstGeom prst="rect">
            <a:avLst/>
          </a:prstGeom>
        </p:spPr>
      </p:pic>
      <p:sp>
        <p:nvSpPr>
          <p:cNvPr id="303" name="Google Shape;303;p39"/>
          <p:cNvSpPr txBox="1"/>
          <p:nvPr/>
        </p:nvSpPr>
        <p:spPr>
          <a:xfrm>
            <a:off x="-234200" y="4447700"/>
            <a:ext cx="906600" cy="8367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kumimoji="0" lang="en" sz="12000" b="1" i="0" u="none" strike="noStrike" kern="0" cap="none" spc="0" normalizeH="0" baseline="0" noProof="0">
                <a:ln>
                  <a:noFill/>
                </a:ln>
                <a:solidFill>
                  <a:srgbClr val="D8CCAE"/>
                </a:solidFill>
                <a:effectLst/>
                <a:uLnTx/>
                <a:uFillTx/>
                <a:latin typeface="Rufina"/>
                <a:ea typeface="Rufina"/>
                <a:cs typeface="Rufina"/>
                <a:sym typeface="Rufina"/>
              </a:rPr>
              <a:t>“</a:t>
            </a:r>
            <a:endParaRPr kumimoji="0" sz="12000" b="1" i="0" u="none" strike="noStrike" kern="0" cap="none" spc="0" normalizeH="0" baseline="0" noProof="0">
              <a:ln>
                <a:noFill/>
              </a:ln>
              <a:solidFill>
                <a:srgbClr val="D8CCAE"/>
              </a:solidFill>
              <a:effectLst/>
              <a:uLnTx/>
              <a:uFillTx/>
              <a:latin typeface="Rufina"/>
              <a:ea typeface="Rufina"/>
              <a:cs typeface="Rufina"/>
              <a:sym typeface="Rufina"/>
            </a:endParaRPr>
          </a:p>
        </p:txBody>
      </p:sp>
    </p:spTree>
    <p:extLst>
      <p:ext uri="{BB962C8B-B14F-4D97-AF65-F5344CB8AC3E}">
        <p14:creationId xmlns:p14="http://schemas.microsoft.com/office/powerpoint/2010/main" val="40482661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57"/>
          <p:cNvSpPr txBox="1">
            <a:spLocks noGrp="1"/>
          </p:cNvSpPr>
          <p:nvPr>
            <p:ph type="title"/>
          </p:nvPr>
        </p:nvSpPr>
        <p:spPr>
          <a:xfrm flipH="1">
            <a:off x="-1401417" y="171575"/>
            <a:ext cx="7040862" cy="1208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a:solidFill>
                  <a:schemeClr val="lt2"/>
                </a:solidFill>
                <a:latin typeface="Times New Roman" panose="02020603050405020304" pitchFamily="18" charset="0"/>
                <a:cs typeface="Times New Roman" panose="02020603050405020304" pitchFamily="18" charset="0"/>
              </a:rPr>
              <a:t>NHIỆM VỤ. CHUẨN BỊ</a:t>
            </a:r>
            <a:endParaRPr dirty="0">
              <a:latin typeface="Times New Roman" panose="02020603050405020304" pitchFamily="18" charset="0"/>
              <a:cs typeface="Times New Roman" panose="02020603050405020304" pitchFamily="18" charset="0"/>
            </a:endParaRPr>
          </a:p>
        </p:txBody>
      </p:sp>
      <p:sp>
        <p:nvSpPr>
          <p:cNvPr id="587" name="Google Shape;587;p57"/>
          <p:cNvSpPr txBox="1">
            <a:spLocks noGrp="1"/>
          </p:cNvSpPr>
          <p:nvPr>
            <p:ph type="subTitle" idx="1"/>
          </p:nvPr>
        </p:nvSpPr>
        <p:spPr>
          <a:xfrm flipH="1">
            <a:off x="5822946" y="2036499"/>
            <a:ext cx="3233100" cy="13644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US" sz="2400" dirty="0">
                <a:latin typeface="Times New Roman" panose="02020603050405020304" pitchFamily="18" charset="0"/>
                <a:cs typeface="Times New Roman" panose="02020603050405020304" pitchFamily="18" charset="0"/>
              </a:rPr>
              <a:t>H</a:t>
            </a:r>
            <a:r>
              <a:rPr lang="en" sz="2400" dirty="0">
                <a:latin typeface="Times New Roman" panose="02020603050405020304" pitchFamily="18" charset="0"/>
                <a:cs typeface="Times New Roman" panose="02020603050405020304" pitchFamily="18" charset="0"/>
              </a:rPr>
              <a:t>S Hoàn thành PHIẾU HỌC TẬP 1. Chuẩn bị </a:t>
            </a:r>
            <a:endParaRPr sz="2400" dirty="0">
              <a:latin typeface="Times New Roman" panose="02020603050405020304" pitchFamily="18" charset="0"/>
              <a:cs typeface="Times New Roman" panose="02020603050405020304" pitchFamily="18" charset="0"/>
            </a:endParaRPr>
          </a:p>
        </p:txBody>
      </p:sp>
      <p:sp>
        <p:nvSpPr>
          <p:cNvPr id="590" name="Google Shape;590;p57"/>
          <p:cNvSpPr txBox="1"/>
          <p:nvPr/>
        </p:nvSpPr>
        <p:spPr>
          <a:xfrm>
            <a:off x="8553250" y="-246775"/>
            <a:ext cx="906600" cy="8367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kumimoji="0" lang="en" sz="12000" b="1" i="0" u="none" strike="noStrike" kern="0" cap="none" spc="0" normalizeH="0" baseline="0" noProof="0">
                <a:ln>
                  <a:noFill/>
                </a:ln>
                <a:solidFill>
                  <a:srgbClr val="D8CCAE"/>
                </a:solidFill>
                <a:effectLst/>
                <a:uLnTx/>
                <a:uFillTx/>
                <a:latin typeface="Rufina"/>
                <a:ea typeface="Rufina"/>
                <a:cs typeface="Rufina"/>
                <a:sym typeface="Rufina"/>
              </a:rPr>
              <a:t>“</a:t>
            </a:r>
            <a:endParaRPr kumimoji="0" sz="12000" b="1" i="0" u="none" strike="noStrike" kern="0" cap="none" spc="0" normalizeH="0" baseline="0" noProof="0">
              <a:ln>
                <a:noFill/>
              </a:ln>
              <a:solidFill>
                <a:srgbClr val="D8CCAE"/>
              </a:solidFill>
              <a:effectLst/>
              <a:uLnTx/>
              <a:uFillTx/>
              <a:latin typeface="Rufina"/>
              <a:ea typeface="Rufina"/>
              <a:cs typeface="Rufina"/>
              <a:sym typeface="Rufina"/>
            </a:endParaRPr>
          </a:p>
        </p:txBody>
      </p:sp>
      <p:pic>
        <p:nvPicPr>
          <p:cNvPr id="3" name="Picture 2">
            <a:extLst>
              <a:ext uri="{FF2B5EF4-FFF2-40B4-BE49-F238E27FC236}">
                <a16:creationId xmlns:a16="http://schemas.microsoft.com/office/drawing/2014/main" id="{481E8BBA-374F-23FF-348E-A8B9F2CE97C3}"/>
              </a:ext>
            </a:extLst>
          </p:cNvPr>
          <p:cNvPicPr>
            <a:picLocks noChangeAspect="1"/>
          </p:cNvPicPr>
          <p:nvPr/>
        </p:nvPicPr>
        <p:blipFill>
          <a:blip r:embed="rId3"/>
          <a:stretch>
            <a:fillRect/>
          </a:stretch>
        </p:blipFill>
        <p:spPr>
          <a:xfrm>
            <a:off x="553492" y="1379975"/>
            <a:ext cx="2451226" cy="3232316"/>
          </a:xfrm>
          <a:prstGeom prst="rect">
            <a:avLst/>
          </a:prstGeom>
        </p:spPr>
      </p:pic>
      <p:pic>
        <p:nvPicPr>
          <p:cNvPr id="5" name="Picture 4">
            <a:extLst>
              <a:ext uri="{FF2B5EF4-FFF2-40B4-BE49-F238E27FC236}">
                <a16:creationId xmlns:a16="http://schemas.microsoft.com/office/drawing/2014/main" id="{33724C73-1CFD-4299-E276-9A3A945F3CEC}"/>
              </a:ext>
            </a:extLst>
          </p:cNvPr>
          <p:cNvPicPr>
            <a:picLocks noChangeAspect="1"/>
          </p:cNvPicPr>
          <p:nvPr/>
        </p:nvPicPr>
        <p:blipFill>
          <a:blip r:embed="rId4"/>
          <a:stretch>
            <a:fillRect/>
          </a:stretch>
        </p:blipFill>
        <p:spPr>
          <a:xfrm>
            <a:off x="3188219" y="1354574"/>
            <a:ext cx="2451226" cy="3257717"/>
          </a:xfrm>
          <a:prstGeom prst="rect">
            <a:avLst/>
          </a:prstGeom>
        </p:spPr>
      </p:pic>
    </p:spTree>
    <p:extLst>
      <p:ext uri="{BB962C8B-B14F-4D97-AF65-F5344CB8AC3E}">
        <p14:creationId xmlns:p14="http://schemas.microsoft.com/office/powerpoint/2010/main" val="2235145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4"/>
          <p:cNvSpPr txBox="1">
            <a:spLocks noGrp="1"/>
          </p:cNvSpPr>
          <p:nvPr>
            <p:ph type="title"/>
          </p:nvPr>
        </p:nvSpPr>
        <p:spPr>
          <a:xfrm>
            <a:off x="720000" y="595675"/>
            <a:ext cx="7704000" cy="572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dirty="0">
                <a:solidFill>
                  <a:schemeClr val="lt2"/>
                </a:solidFill>
                <a:latin typeface="Times New Roman" panose="02020603050405020304" pitchFamily="18" charset="0"/>
                <a:cs typeface="Times New Roman" panose="02020603050405020304" pitchFamily="18" charset="0"/>
              </a:rPr>
              <a:t>MỘT SỐ LƯU Ý</a:t>
            </a:r>
            <a:endParaRPr dirty="0">
              <a:latin typeface="Times New Roman" panose="02020603050405020304" pitchFamily="18" charset="0"/>
              <a:cs typeface="Times New Roman" panose="02020603050405020304" pitchFamily="18" charset="0"/>
            </a:endParaRPr>
          </a:p>
        </p:txBody>
      </p:sp>
      <p:sp>
        <p:nvSpPr>
          <p:cNvPr id="346" name="Google Shape;346;p44"/>
          <p:cNvSpPr txBox="1">
            <a:spLocks noGrp="1"/>
          </p:cNvSpPr>
          <p:nvPr>
            <p:ph type="subTitle" idx="2"/>
          </p:nvPr>
        </p:nvSpPr>
        <p:spPr>
          <a:xfrm>
            <a:off x="1400700" y="1564752"/>
            <a:ext cx="5133000" cy="394500"/>
          </a:xfrm>
          <a:prstGeom prst="rect">
            <a:avLst/>
          </a:prstGeom>
        </p:spPr>
        <p:txBody>
          <a:bodyPr spcFirstLastPara="1" wrap="square" lIns="91425" tIns="91425" rIns="91425" bIns="91425" anchor="b" anchorCtr="0">
            <a:noAutofit/>
          </a:bodyPr>
          <a:lstStyle/>
          <a:p>
            <a:pPr marL="0" lvl="0" indent="0" algn="just" rtl="0">
              <a:spcBef>
                <a:spcPts val="0"/>
              </a:spcBef>
              <a:spcAft>
                <a:spcPts val="0"/>
              </a:spcAft>
              <a:buNone/>
            </a:pPr>
            <a:r>
              <a:rPr lang="en" dirty="0">
                <a:latin typeface="Times New Roman" panose="02020603050405020304" pitchFamily="18" charset="0"/>
                <a:cs typeface="Times New Roman" panose="02020603050405020304" pitchFamily="18" charset="0"/>
              </a:rPr>
              <a:t>Xác định đề tài</a:t>
            </a:r>
            <a:endParaRPr dirty="0">
              <a:latin typeface="Times New Roman" panose="02020603050405020304" pitchFamily="18" charset="0"/>
              <a:cs typeface="Times New Roman" panose="02020603050405020304" pitchFamily="18" charset="0"/>
            </a:endParaRPr>
          </a:p>
        </p:txBody>
      </p:sp>
      <p:sp>
        <p:nvSpPr>
          <p:cNvPr id="348" name="Google Shape;348;p44"/>
          <p:cNvSpPr txBox="1">
            <a:spLocks noGrp="1"/>
          </p:cNvSpPr>
          <p:nvPr>
            <p:ph type="subTitle" idx="4"/>
          </p:nvPr>
        </p:nvSpPr>
        <p:spPr>
          <a:xfrm>
            <a:off x="1400700" y="2758200"/>
            <a:ext cx="5934378" cy="391650"/>
          </a:xfrm>
          <a:prstGeom prst="rect">
            <a:avLst/>
          </a:prstGeom>
        </p:spPr>
        <p:txBody>
          <a:bodyPr spcFirstLastPara="1" wrap="square" lIns="91425" tIns="91425" rIns="91425" bIns="91425" anchor="b" anchorCtr="0">
            <a:noAutofit/>
          </a:bodyPr>
          <a:lstStyle/>
          <a:p>
            <a:pPr marL="0" lvl="0" indent="0" algn="just" rtl="0">
              <a:spcBef>
                <a:spcPts val="0"/>
              </a:spcBef>
              <a:spcAft>
                <a:spcPts val="0"/>
              </a:spcAft>
              <a:buNone/>
            </a:pPr>
            <a:r>
              <a:rPr lang="en" dirty="0">
                <a:latin typeface="Times New Roman" panose="02020603050405020304" pitchFamily="18" charset="0"/>
                <a:cs typeface="Times New Roman" panose="02020603050405020304" pitchFamily="18" charset="0"/>
              </a:rPr>
              <a:t>Xác định mục đích, đối tượng, mục tiêu, câu hỏi, phương pháp</a:t>
            </a:r>
            <a:endParaRPr dirty="0">
              <a:latin typeface="Times New Roman" panose="02020603050405020304" pitchFamily="18" charset="0"/>
              <a:cs typeface="Times New Roman" panose="02020603050405020304" pitchFamily="18" charset="0"/>
            </a:endParaRPr>
          </a:p>
        </p:txBody>
      </p:sp>
      <p:sp>
        <p:nvSpPr>
          <p:cNvPr id="350" name="Google Shape;350;p44"/>
          <p:cNvSpPr txBox="1">
            <a:spLocks noGrp="1"/>
          </p:cNvSpPr>
          <p:nvPr>
            <p:ph type="subTitle" idx="6"/>
          </p:nvPr>
        </p:nvSpPr>
        <p:spPr>
          <a:xfrm>
            <a:off x="1400700" y="3712206"/>
            <a:ext cx="5133000" cy="394500"/>
          </a:xfrm>
          <a:prstGeom prst="rect">
            <a:avLst/>
          </a:prstGeom>
        </p:spPr>
        <p:txBody>
          <a:bodyPr spcFirstLastPara="1" wrap="square" lIns="91425" tIns="91425" rIns="91425" bIns="91425" anchor="b" anchorCtr="0">
            <a:noAutofit/>
          </a:bodyPr>
          <a:lstStyle/>
          <a:p>
            <a:pPr marL="0" lvl="0" indent="0" algn="just" rtl="0">
              <a:spcBef>
                <a:spcPts val="0"/>
              </a:spcBef>
              <a:spcAft>
                <a:spcPts val="0"/>
              </a:spcAft>
              <a:buNone/>
            </a:pPr>
            <a:r>
              <a:rPr lang="en" dirty="0">
                <a:latin typeface="Times New Roman" panose="02020603050405020304" pitchFamily="18" charset="0"/>
                <a:cs typeface="Times New Roman" panose="02020603050405020304" pitchFamily="18" charset="0"/>
              </a:rPr>
              <a:t>Thu thập tư liệu</a:t>
            </a:r>
            <a:endParaRPr dirty="0">
              <a:latin typeface="Times New Roman" panose="02020603050405020304" pitchFamily="18" charset="0"/>
              <a:cs typeface="Times New Roman" panose="02020603050405020304" pitchFamily="18" charset="0"/>
            </a:endParaRPr>
          </a:p>
        </p:txBody>
      </p:sp>
      <p:sp>
        <p:nvSpPr>
          <p:cNvPr id="351" name="Google Shape;351;p44"/>
          <p:cNvSpPr txBox="1"/>
          <p:nvPr/>
        </p:nvSpPr>
        <p:spPr>
          <a:xfrm>
            <a:off x="720000" y="1485150"/>
            <a:ext cx="680700" cy="447600"/>
          </a:xfrm>
          <a:prstGeom prst="rect">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en" sz="3000" b="1">
                <a:solidFill>
                  <a:schemeClr val="lt2"/>
                </a:solidFill>
                <a:latin typeface="Times New Roman" panose="02020603050405020304" pitchFamily="18" charset="0"/>
                <a:ea typeface="Rufina"/>
                <a:cs typeface="Times New Roman" panose="02020603050405020304" pitchFamily="18" charset="0"/>
                <a:sym typeface="Rufina"/>
              </a:rPr>
              <a:t>01</a:t>
            </a:r>
            <a:endParaRPr sz="3000" b="1">
              <a:solidFill>
                <a:schemeClr val="lt2"/>
              </a:solidFill>
              <a:latin typeface="Times New Roman" panose="02020603050405020304" pitchFamily="18" charset="0"/>
              <a:ea typeface="Rufina"/>
              <a:cs typeface="Times New Roman" panose="02020603050405020304" pitchFamily="18" charset="0"/>
              <a:sym typeface="Rufina"/>
            </a:endParaRPr>
          </a:p>
        </p:txBody>
      </p:sp>
      <p:sp>
        <p:nvSpPr>
          <p:cNvPr id="352" name="Google Shape;352;p44"/>
          <p:cNvSpPr txBox="1"/>
          <p:nvPr/>
        </p:nvSpPr>
        <p:spPr>
          <a:xfrm>
            <a:off x="720000" y="2534400"/>
            <a:ext cx="680700" cy="447600"/>
          </a:xfrm>
          <a:prstGeom prst="rect">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en" sz="3000" b="1">
                <a:solidFill>
                  <a:schemeClr val="lt2"/>
                </a:solidFill>
                <a:latin typeface="Times New Roman" panose="02020603050405020304" pitchFamily="18" charset="0"/>
                <a:ea typeface="Rufina"/>
                <a:cs typeface="Times New Roman" panose="02020603050405020304" pitchFamily="18" charset="0"/>
                <a:sym typeface="Rufina"/>
              </a:rPr>
              <a:t>02</a:t>
            </a:r>
            <a:endParaRPr sz="3000" b="1">
              <a:solidFill>
                <a:schemeClr val="lt2"/>
              </a:solidFill>
              <a:latin typeface="Times New Roman" panose="02020603050405020304" pitchFamily="18" charset="0"/>
              <a:ea typeface="Rufina"/>
              <a:cs typeface="Times New Roman" panose="02020603050405020304" pitchFamily="18" charset="0"/>
              <a:sym typeface="Rufina"/>
            </a:endParaRPr>
          </a:p>
        </p:txBody>
      </p:sp>
      <p:sp>
        <p:nvSpPr>
          <p:cNvPr id="353" name="Google Shape;353;p44"/>
          <p:cNvSpPr txBox="1"/>
          <p:nvPr/>
        </p:nvSpPr>
        <p:spPr>
          <a:xfrm>
            <a:off x="720000" y="3583650"/>
            <a:ext cx="680700" cy="447600"/>
          </a:xfrm>
          <a:prstGeom prst="rect">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en" sz="3000" b="1">
                <a:solidFill>
                  <a:schemeClr val="lt2"/>
                </a:solidFill>
                <a:latin typeface="Times New Roman" panose="02020603050405020304" pitchFamily="18" charset="0"/>
                <a:ea typeface="Rufina"/>
                <a:cs typeface="Times New Roman" panose="02020603050405020304" pitchFamily="18" charset="0"/>
                <a:sym typeface="Rufina"/>
              </a:rPr>
              <a:t>03</a:t>
            </a:r>
            <a:endParaRPr sz="3000" b="1">
              <a:solidFill>
                <a:schemeClr val="lt2"/>
              </a:solidFill>
              <a:latin typeface="Times New Roman" panose="02020603050405020304" pitchFamily="18" charset="0"/>
              <a:ea typeface="Rufina"/>
              <a:cs typeface="Times New Roman" panose="02020603050405020304" pitchFamily="18" charset="0"/>
              <a:sym typeface="Rufina"/>
            </a:endParaRPr>
          </a:p>
        </p:txBody>
      </p:sp>
      <p:cxnSp>
        <p:nvCxnSpPr>
          <p:cNvPr id="354" name="Google Shape;354;p44"/>
          <p:cNvCxnSpPr/>
          <p:nvPr/>
        </p:nvCxnSpPr>
        <p:spPr>
          <a:xfrm rot="10800000">
            <a:off x="826050" y="1981625"/>
            <a:ext cx="468600" cy="0"/>
          </a:xfrm>
          <a:prstGeom prst="straightConnector1">
            <a:avLst/>
          </a:prstGeom>
          <a:noFill/>
          <a:ln w="9525" cap="flat" cmpd="sng">
            <a:solidFill>
              <a:schemeClr val="lt2"/>
            </a:solidFill>
            <a:prstDash val="solid"/>
            <a:round/>
            <a:headEnd type="none" w="med" len="med"/>
            <a:tailEnd type="none" w="med" len="med"/>
          </a:ln>
        </p:spPr>
      </p:cxnSp>
      <p:cxnSp>
        <p:nvCxnSpPr>
          <p:cNvPr id="355" name="Google Shape;355;p44"/>
          <p:cNvCxnSpPr/>
          <p:nvPr/>
        </p:nvCxnSpPr>
        <p:spPr>
          <a:xfrm rot="10800000">
            <a:off x="826050" y="3032650"/>
            <a:ext cx="468600" cy="0"/>
          </a:xfrm>
          <a:prstGeom prst="straightConnector1">
            <a:avLst/>
          </a:prstGeom>
          <a:noFill/>
          <a:ln w="9525" cap="flat" cmpd="sng">
            <a:solidFill>
              <a:schemeClr val="lt2"/>
            </a:solidFill>
            <a:prstDash val="solid"/>
            <a:round/>
            <a:headEnd type="none" w="med" len="med"/>
            <a:tailEnd type="none" w="med" len="med"/>
          </a:ln>
        </p:spPr>
      </p:cxnSp>
      <p:cxnSp>
        <p:nvCxnSpPr>
          <p:cNvPr id="356" name="Google Shape;356;p44"/>
          <p:cNvCxnSpPr/>
          <p:nvPr/>
        </p:nvCxnSpPr>
        <p:spPr>
          <a:xfrm rot="10800000">
            <a:off x="826050" y="4073875"/>
            <a:ext cx="468600" cy="0"/>
          </a:xfrm>
          <a:prstGeom prst="straightConnector1">
            <a:avLst/>
          </a:prstGeom>
          <a:noFill/>
          <a:ln w="9525" cap="flat" cmpd="sng">
            <a:solidFill>
              <a:schemeClr val="lt2"/>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6">
                                            <p:txEl>
                                              <p:pRg st="0" end="0"/>
                                            </p:txEl>
                                          </p:spTgt>
                                        </p:tgtEl>
                                        <p:attrNameLst>
                                          <p:attrName>style.visibility</p:attrName>
                                        </p:attrNameLst>
                                      </p:cBhvr>
                                      <p:to>
                                        <p:strVal val="visible"/>
                                      </p:to>
                                    </p:set>
                                    <p:animEffect transition="in" filter="fade">
                                      <p:cBhvr>
                                        <p:cTn id="7" dur="1000"/>
                                        <p:tgtEl>
                                          <p:spTgt spid="346">
                                            <p:txEl>
                                              <p:pRg st="0" end="0"/>
                                            </p:txEl>
                                          </p:spTgt>
                                        </p:tgtEl>
                                      </p:cBhvr>
                                    </p:animEffect>
                                    <p:anim calcmode="lin" valueType="num">
                                      <p:cBhvr>
                                        <p:cTn id="8" dur="1000" fill="hold"/>
                                        <p:tgtEl>
                                          <p:spTgt spid="34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4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48">
                                            <p:txEl>
                                              <p:pRg st="0" end="0"/>
                                            </p:txEl>
                                          </p:spTgt>
                                        </p:tgtEl>
                                        <p:attrNameLst>
                                          <p:attrName>style.visibility</p:attrName>
                                        </p:attrNameLst>
                                      </p:cBhvr>
                                      <p:to>
                                        <p:strVal val="visible"/>
                                      </p:to>
                                    </p:set>
                                    <p:animEffect transition="in" filter="fade">
                                      <p:cBhvr>
                                        <p:cTn id="12" dur="1000"/>
                                        <p:tgtEl>
                                          <p:spTgt spid="348">
                                            <p:txEl>
                                              <p:pRg st="0" end="0"/>
                                            </p:txEl>
                                          </p:spTgt>
                                        </p:tgtEl>
                                      </p:cBhvr>
                                    </p:animEffect>
                                    <p:anim calcmode="lin" valueType="num">
                                      <p:cBhvr>
                                        <p:cTn id="13" dur="1000" fill="hold"/>
                                        <p:tgtEl>
                                          <p:spTgt spid="34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48">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50">
                                            <p:txEl>
                                              <p:pRg st="0" end="0"/>
                                            </p:txEl>
                                          </p:spTgt>
                                        </p:tgtEl>
                                        <p:attrNameLst>
                                          <p:attrName>style.visibility</p:attrName>
                                        </p:attrNameLst>
                                      </p:cBhvr>
                                      <p:to>
                                        <p:strVal val="visible"/>
                                      </p:to>
                                    </p:set>
                                    <p:animEffect transition="in" filter="fade">
                                      <p:cBhvr>
                                        <p:cTn id="17" dur="1000"/>
                                        <p:tgtEl>
                                          <p:spTgt spid="350">
                                            <p:txEl>
                                              <p:pRg st="0" end="0"/>
                                            </p:txEl>
                                          </p:spTgt>
                                        </p:tgtEl>
                                      </p:cBhvr>
                                    </p:animEffect>
                                    <p:anim calcmode="lin" valueType="num">
                                      <p:cBhvr>
                                        <p:cTn id="18" dur="1000" fill="hold"/>
                                        <p:tgtEl>
                                          <p:spTgt spid="350">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50">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51"/>
                                        </p:tgtEl>
                                        <p:attrNameLst>
                                          <p:attrName>style.visibility</p:attrName>
                                        </p:attrNameLst>
                                      </p:cBhvr>
                                      <p:to>
                                        <p:strVal val="visible"/>
                                      </p:to>
                                    </p:set>
                                    <p:animEffect transition="in" filter="fade">
                                      <p:cBhvr>
                                        <p:cTn id="22" dur="1000"/>
                                        <p:tgtEl>
                                          <p:spTgt spid="351"/>
                                        </p:tgtEl>
                                      </p:cBhvr>
                                    </p:animEffect>
                                    <p:anim calcmode="lin" valueType="num">
                                      <p:cBhvr>
                                        <p:cTn id="23" dur="1000" fill="hold"/>
                                        <p:tgtEl>
                                          <p:spTgt spid="351"/>
                                        </p:tgtEl>
                                        <p:attrNameLst>
                                          <p:attrName>ppt_x</p:attrName>
                                        </p:attrNameLst>
                                      </p:cBhvr>
                                      <p:tavLst>
                                        <p:tav tm="0">
                                          <p:val>
                                            <p:strVal val="#ppt_x"/>
                                          </p:val>
                                        </p:tav>
                                        <p:tav tm="100000">
                                          <p:val>
                                            <p:strVal val="#ppt_x"/>
                                          </p:val>
                                        </p:tav>
                                      </p:tavLst>
                                    </p:anim>
                                    <p:anim calcmode="lin" valueType="num">
                                      <p:cBhvr>
                                        <p:cTn id="24" dur="1000" fill="hold"/>
                                        <p:tgtEl>
                                          <p:spTgt spid="35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52"/>
                                        </p:tgtEl>
                                        <p:attrNameLst>
                                          <p:attrName>style.visibility</p:attrName>
                                        </p:attrNameLst>
                                      </p:cBhvr>
                                      <p:to>
                                        <p:strVal val="visible"/>
                                      </p:to>
                                    </p:set>
                                    <p:animEffect transition="in" filter="fade">
                                      <p:cBhvr>
                                        <p:cTn id="27" dur="1000"/>
                                        <p:tgtEl>
                                          <p:spTgt spid="352"/>
                                        </p:tgtEl>
                                      </p:cBhvr>
                                    </p:animEffect>
                                    <p:anim calcmode="lin" valueType="num">
                                      <p:cBhvr>
                                        <p:cTn id="28" dur="1000" fill="hold"/>
                                        <p:tgtEl>
                                          <p:spTgt spid="352"/>
                                        </p:tgtEl>
                                        <p:attrNameLst>
                                          <p:attrName>ppt_x</p:attrName>
                                        </p:attrNameLst>
                                      </p:cBhvr>
                                      <p:tavLst>
                                        <p:tav tm="0">
                                          <p:val>
                                            <p:strVal val="#ppt_x"/>
                                          </p:val>
                                        </p:tav>
                                        <p:tav tm="100000">
                                          <p:val>
                                            <p:strVal val="#ppt_x"/>
                                          </p:val>
                                        </p:tav>
                                      </p:tavLst>
                                    </p:anim>
                                    <p:anim calcmode="lin" valueType="num">
                                      <p:cBhvr>
                                        <p:cTn id="29" dur="1000" fill="hold"/>
                                        <p:tgtEl>
                                          <p:spTgt spid="35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53"/>
                                        </p:tgtEl>
                                        <p:attrNameLst>
                                          <p:attrName>style.visibility</p:attrName>
                                        </p:attrNameLst>
                                      </p:cBhvr>
                                      <p:to>
                                        <p:strVal val="visible"/>
                                      </p:to>
                                    </p:set>
                                    <p:animEffect transition="in" filter="fade">
                                      <p:cBhvr>
                                        <p:cTn id="32" dur="1000"/>
                                        <p:tgtEl>
                                          <p:spTgt spid="353"/>
                                        </p:tgtEl>
                                      </p:cBhvr>
                                    </p:animEffect>
                                    <p:anim calcmode="lin" valueType="num">
                                      <p:cBhvr>
                                        <p:cTn id="33" dur="1000" fill="hold"/>
                                        <p:tgtEl>
                                          <p:spTgt spid="353"/>
                                        </p:tgtEl>
                                        <p:attrNameLst>
                                          <p:attrName>ppt_x</p:attrName>
                                        </p:attrNameLst>
                                      </p:cBhvr>
                                      <p:tavLst>
                                        <p:tav tm="0">
                                          <p:val>
                                            <p:strVal val="#ppt_x"/>
                                          </p:val>
                                        </p:tav>
                                        <p:tav tm="100000">
                                          <p:val>
                                            <p:strVal val="#ppt_x"/>
                                          </p:val>
                                        </p:tav>
                                      </p:tavLst>
                                    </p:anim>
                                    <p:anim calcmode="lin" valueType="num">
                                      <p:cBhvr>
                                        <p:cTn id="34" dur="1000" fill="hold"/>
                                        <p:tgtEl>
                                          <p:spTgt spid="35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54"/>
                                        </p:tgtEl>
                                        <p:attrNameLst>
                                          <p:attrName>style.visibility</p:attrName>
                                        </p:attrNameLst>
                                      </p:cBhvr>
                                      <p:to>
                                        <p:strVal val="visible"/>
                                      </p:to>
                                    </p:set>
                                    <p:animEffect transition="in" filter="fade">
                                      <p:cBhvr>
                                        <p:cTn id="37" dur="1000"/>
                                        <p:tgtEl>
                                          <p:spTgt spid="354"/>
                                        </p:tgtEl>
                                      </p:cBhvr>
                                    </p:animEffect>
                                    <p:anim calcmode="lin" valueType="num">
                                      <p:cBhvr>
                                        <p:cTn id="38" dur="1000" fill="hold"/>
                                        <p:tgtEl>
                                          <p:spTgt spid="354"/>
                                        </p:tgtEl>
                                        <p:attrNameLst>
                                          <p:attrName>ppt_x</p:attrName>
                                        </p:attrNameLst>
                                      </p:cBhvr>
                                      <p:tavLst>
                                        <p:tav tm="0">
                                          <p:val>
                                            <p:strVal val="#ppt_x"/>
                                          </p:val>
                                        </p:tav>
                                        <p:tav tm="100000">
                                          <p:val>
                                            <p:strVal val="#ppt_x"/>
                                          </p:val>
                                        </p:tav>
                                      </p:tavLst>
                                    </p:anim>
                                    <p:anim calcmode="lin" valueType="num">
                                      <p:cBhvr>
                                        <p:cTn id="39" dur="1000" fill="hold"/>
                                        <p:tgtEl>
                                          <p:spTgt spid="354"/>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55"/>
                                        </p:tgtEl>
                                        <p:attrNameLst>
                                          <p:attrName>style.visibility</p:attrName>
                                        </p:attrNameLst>
                                      </p:cBhvr>
                                      <p:to>
                                        <p:strVal val="visible"/>
                                      </p:to>
                                    </p:set>
                                    <p:animEffect transition="in" filter="fade">
                                      <p:cBhvr>
                                        <p:cTn id="42" dur="1000"/>
                                        <p:tgtEl>
                                          <p:spTgt spid="355"/>
                                        </p:tgtEl>
                                      </p:cBhvr>
                                    </p:animEffect>
                                    <p:anim calcmode="lin" valueType="num">
                                      <p:cBhvr>
                                        <p:cTn id="43" dur="1000" fill="hold"/>
                                        <p:tgtEl>
                                          <p:spTgt spid="355"/>
                                        </p:tgtEl>
                                        <p:attrNameLst>
                                          <p:attrName>ppt_x</p:attrName>
                                        </p:attrNameLst>
                                      </p:cBhvr>
                                      <p:tavLst>
                                        <p:tav tm="0">
                                          <p:val>
                                            <p:strVal val="#ppt_x"/>
                                          </p:val>
                                        </p:tav>
                                        <p:tav tm="100000">
                                          <p:val>
                                            <p:strVal val="#ppt_x"/>
                                          </p:val>
                                        </p:tav>
                                      </p:tavLst>
                                    </p:anim>
                                    <p:anim calcmode="lin" valueType="num">
                                      <p:cBhvr>
                                        <p:cTn id="44" dur="1000" fill="hold"/>
                                        <p:tgtEl>
                                          <p:spTgt spid="355"/>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56"/>
                                        </p:tgtEl>
                                        <p:attrNameLst>
                                          <p:attrName>style.visibility</p:attrName>
                                        </p:attrNameLst>
                                      </p:cBhvr>
                                      <p:to>
                                        <p:strVal val="visible"/>
                                      </p:to>
                                    </p:set>
                                    <p:animEffect transition="in" filter="fade">
                                      <p:cBhvr>
                                        <p:cTn id="47" dur="1000"/>
                                        <p:tgtEl>
                                          <p:spTgt spid="356"/>
                                        </p:tgtEl>
                                      </p:cBhvr>
                                    </p:animEffect>
                                    <p:anim calcmode="lin" valueType="num">
                                      <p:cBhvr>
                                        <p:cTn id="48" dur="1000" fill="hold"/>
                                        <p:tgtEl>
                                          <p:spTgt spid="356"/>
                                        </p:tgtEl>
                                        <p:attrNameLst>
                                          <p:attrName>ppt_x</p:attrName>
                                        </p:attrNameLst>
                                      </p:cBhvr>
                                      <p:tavLst>
                                        <p:tav tm="0">
                                          <p:val>
                                            <p:strVal val="#ppt_x"/>
                                          </p:val>
                                        </p:tav>
                                        <p:tav tm="100000">
                                          <p:val>
                                            <p:strVal val="#ppt_x"/>
                                          </p:val>
                                        </p:tav>
                                      </p:tavLst>
                                    </p:anim>
                                    <p:anim calcmode="lin" valueType="num">
                                      <p:cBhvr>
                                        <p:cTn id="49" dur="1000" fill="hold"/>
                                        <p:tgtEl>
                                          <p:spTgt spid="3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 grpId="0" build="p"/>
      <p:bldP spid="348" grpId="0" build="p"/>
      <p:bldP spid="350" grpId="0" build="p"/>
      <p:bldP spid="351" grpId="0"/>
      <p:bldP spid="352" grpId="0"/>
      <p:bldP spid="35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4"/>
          <p:cNvSpPr txBox="1">
            <a:spLocks noGrp="1"/>
          </p:cNvSpPr>
          <p:nvPr>
            <p:ph type="title"/>
          </p:nvPr>
        </p:nvSpPr>
        <p:spPr>
          <a:xfrm>
            <a:off x="789574" y="178232"/>
            <a:ext cx="7704000" cy="572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dirty="0">
                <a:solidFill>
                  <a:schemeClr val="lt2"/>
                </a:solidFill>
                <a:latin typeface="Times New Roman" panose="02020603050405020304" pitchFamily="18" charset="0"/>
                <a:cs typeface="Times New Roman" panose="02020603050405020304" pitchFamily="18" charset="0"/>
              </a:rPr>
              <a:t>MỘT SỐ LƯU Ý</a:t>
            </a:r>
            <a:endParaRPr dirty="0">
              <a:latin typeface="Times New Roman" panose="02020603050405020304" pitchFamily="18" charset="0"/>
              <a:cs typeface="Times New Roman" panose="02020603050405020304" pitchFamily="18" charset="0"/>
            </a:endParaRPr>
          </a:p>
        </p:txBody>
      </p:sp>
      <p:sp>
        <p:nvSpPr>
          <p:cNvPr id="346" name="Google Shape;346;p44"/>
          <p:cNvSpPr txBox="1">
            <a:spLocks noGrp="1"/>
          </p:cNvSpPr>
          <p:nvPr>
            <p:ph type="subTitle" idx="2"/>
          </p:nvPr>
        </p:nvSpPr>
        <p:spPr>
          <a:xfrm>
            <a:off x="1470274" y="1147309"/>
            <a:ext cx="5133000" cy="394500"/>
          </a:xfrm>
          <a:prstGeom prst="rect">
            <a:avLst/>
          </a:prstGeom>
        </p:spPr>
        <p:txBody>
          <a:bodyPr spcFirstLastPara="1" wrap="square" lIns="91425" tIns="91425" rIns="91425" bIns="91425" anchor="b" anchorCtr="0">
            <a:noAutofit/>
          </a:bodyPr>
          <a:lstStyle/>
          <a:p>
            <a:pPr marL="0" lvl="0" indent="0" algn="just" rtl="0">
              <a:spcBef>
                <a:spcPts val="0"/>
              </a:spcBef>
              <a:spcAft>
                <a:spcPts val="0"/>
              </a:spcAft>
              <a:buNone/>
            </a:pPr>
            <a:r>
              <a:rPr lang="en" dirty="0">
                <a:latin typeface="Times New Roman" panose="02020603050405020304" pitchFamily="18" charset="0"/>
                <a:cs typeface="Times New Roman" panose="02020603050405020304" pitchFamily="18" charset="0"/>
              </a:rPr>
              <a:t>Xác định đề tài</a:t>
            </a:r>
            <a:endParaRPr dirty="0">
              <a:latin typeface="Times New Roman" panose="02020603050405020304" pitchFamily="18" charset="0"/>
              <a:cs typeface="Times New Roman" panose="02020603050405020304" pitchFamily="18" charset="0"/>
            </a:endParaRPr>
          </a:p>
        </p:txBody>
      </p:sp>
      <p:sp>
        <p:nvSpPr>
          <p:cNvPr id="351" name="Google Shape;351;p44"/>
          <p:cNvSpPr txBox="1"/>
          <p:nvPr/>
        </p:nvSpPr>
        <p:spPr>
          <a:xfrm>
            <a:off x="789574" y="1067707"/>
            <a:ext cx="680700" cy="447600"/>
          </a:xfrm>
          <a:prstGeom prst="rect">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en" sz="3000" b="1">
                <a:solidFill>
                  <a:schemeClr val="lt2"/>
                </a:solidFill>
                <a:latin typeface="Times New Roman" panose="02020603050405020304" pitchFamily="18" charset="0"/>
                <a:ea typeface="Rufina"/>
                <a:cs typeface="Times New Roman" panose="02020603050405020304" pitchFamily="18" charset="0"/>
                <a:sym typeface="Rufina"/>
              </a:rPr>
              <a:t>01</a:t>
            </a:r>
            <a:endParaRPr sz="3000" b="1">
              <a:solidFill>
                <a:schemeClr val="lt2"/>
              </a:solidFill>
              <a:latin typeface="Times New Roman" panose="02020603050405020304" pitchFamily="18" charset="0"/>
              <a:ea typeface="Rufina"/>
              <a:cs typeface="Times New Roman" panose="02020603050405020304" pitchFamily="18" charset="0"/>
              <a:sym typeface="Rufina"/>
            </a:endParaRPr>
          </a:p>
        </p:txBody>
      </p:sp>
      <p:cxnSp>
        <p:nvCxnSpPr>
          <p:cNvPr id="354" name="Google Shape;354;p44"/>
          <p:cNvCxnSpPr/>
          <p:nvPr/>
        </p:nvCxnSpPr>
        <p:spPr>
          <a:xfrm rot="10800000">
            <a:off x="895624" y="1564182"/>
            <a:ext cx="468600" cy="0"/>
          </a:xfrm>
          <a:prstGeom prst="straightConnector1">
            <a:avLst/>
          </a:prstGeom>
          <a:noFill/>
          <a:ln w="9525" cap="flat" cmpd="sng">
            <a:solidFill>
              <a:schemeClr val="lt2"/>
            </a:solidFill>
            <a:prstDash val="solid"/>
            <a:round/>
            <a:headEnd type="none" w="med" len="med"/>
            <a:tailEnd type="none" w="med" len="med"/>
          </a:ln>
        </p:spPr>
      </p:cxnSp>
      <p:sp>
        <p:nvSpPr>
          <p:cNvPr id="7" name="TextBox 6">
            <a:extLst>
              <a:ext uri="{FF2B5EF4-FFF2-40B4-BE49-F238E27FC236}">
                <a16:creationId xmlns:a16="http://schemas.microsoft.com/office/drawing/2014/main" id="{9124D852-3678-8702-5726-352BE92EE13D}"/>
              </a:ext>
            </a:extLst>
          </p:cNvPr>
          <p:cNvSpPr txBox="1"/>
          <p:nvPr/>
        </p:nvSpPr>
        <p:spPr>
          <a:xfrm>
            <a:off x="1470274" y="1499023"/>
            <a:ext cx="8272494" cy="2535566"/>
          </a:xfrm>
          <a:prstGeom prst="rect">
            <a:avLst/>
          </a:prstGeom>
          <a:noFill/>
        </p:spPr>
        <p:txBody>
          <a:bodyPr wrap="square">
            <a:spAutoFit/>
          </a:bodyPr>
          <a:lstStyle/>
          <a:p>
            <a:pPr algn="just">
              <a:lnSpc>
                <a:spcPct val="150000"/>
              </a:lnSpc>
            </a:pPr>
            <a:r>
              <a:rPr lang="en-US" sz="1800" b="1" dirty="0">
                <a:latin typeface="Times New Roman" panose="02020603050405020304" pitchFamily="18" charset="0"/>
                <a:cs typeface="Times New Roman" panose="02020603050405020304" pitchFamily="18" charset="0"/>
              </a:rPr>
              <a:t>Khi </a:t>
            </a:r>
            <a:r>
              <a:rPr lang="en-US" sz="1800" b="1" dirty="0" err="1">
                <a:latin typeface="Times New Roman" panose="02020603050405020304" pitchFamily="18" charset="0"/>
                <a:cs typeface="Times New Roman" panose="02020603050405020304" pitchFamily="18" charset="0"/>
              </a:rPr>
              <a:t>chọn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đề</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tài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nghiên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cứu</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bạn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cần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lưu</a:t>
            </a:r>
            <a:r>
              <a:rPr lang="en-US" sz="1800" b="1" dirty="0">
                <a:latin typeface="Times New Roman" panose="02020603050405020304" pitchFamily="18" charset="0"/>
                <a:cs typeface="Times New Roman" panose="02020603050405020304" pitchFamily="18" charset="0"/>
              </a:rPr>
              <a:t> ý:</a:t>
            </a:r>
          </a:p>
          <a:p>
            <a:pPr marL="285750" indent="-285750" algn="just">
              <a:lnSpc>
                <a:spcPct val="150000"/>
              </a:lnSpc>
              <a:buFont typeface="Arial" panose="020B0604020202020204" pitchFamily="34" charset="0"/>
              <a:buChar char="•"/>
            </a:pPr>
            <a:r>
              <a:rPr lang="en-US" sz="1800" dirty="0" err="1">
                <a:latin typeface="Times New Roman" panose="02020603050405020304" pitchFamily="18" charset="0"/>
                <a:cs typeface="Times New Roman" panose="02020603050405020304" pitchFamily="18" charset="0"/>
              </a:rPr>
              <a:t>Đề</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tài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có</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tính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cụ</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tránh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chung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chung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hoặc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quá</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rộng</a:t>
            </a:r>
            <a:r>
              <a:rPr lang="en-US" sz="1800" dirty="0">
                <a:latin typeface="Times New Roman" panose="02020603050405020304" pitchFamily="18" charset="0"/>
                <a:cs typeface="Times New Roman" panose="02020603050405020304" pitchFamily="18" charset="0"/>
              </a:rPr>
              <a:t>.</a:t>
            </a:r>
          </a:p>
          <a:p>
            <a:pPr marL="285750" indent="-285750" algn="just">
              <a:lnSpc>
                <a:spcPct val="150000"/>
              </a:lnSpc>
              <a:buFont typeface="Arial" panose="020B0604020202020204" pitchFamily="34" charset="0"/>
              <a:buChar char="•"/>
            </a:pPr>
            <a:r>
              <a:rPr lang="en-US" sz="1800" dirty="0" err="1">
                <a:latin typeface="Times New Roman" panose="02020603050405020304" pitchFamily="18" charset="0"/>
                <a:cs typeface="Times New Roman" panose="02020603050405020304" pitchFamily="18" charset="0"/>
              </a:rPr>
              <a:t>Đề</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tài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có</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tính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thời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sự</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được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nhiều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người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quan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tâm</a:t>
            </a:r>
            <a:r>
              <a:rPr lang="en-US" sz="1800" dirty="0">
                <a:latin typeface="Times New Roman" panose="02020603050405020304" pitchFamily="18" charset="0"/>
                <a:cs typeface="Times New Roman" panose="02020603050405020304" pitchFamily="18" charset="0"/>
              </a:rPr>
              <a:t>.</a:t>
            </a:r>
          </a:p>
          <a:p>
            <a:pPr marL="285750" indent="-285750" algn="just">
              <a:lnSpc>
                <a:spcPct val="150000"/>
              </a:lnSpc>
              <a:buFont typeface="Arial" panose="020B0604020202020204" pitchFamily="34" charset="0"/>
              <a:buChar char="•"/>
            </a:pPr>
            <a:r>
              <a:rPr lang="en-US" sz="1800" dirty="0" err="1">
                <a:latin typeface="Times New Roman" panose="02020603050405020304" pitchFamily="18" charset="0"/>
                <a:cs typeface="Times New Roman" panose="02020603050405020304" pitchFamily="18" charset="0"/>
              </a:rPr>
              <a:t>Đề</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tài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có</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tính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thực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tế</a:t>
            </a:r>
            <a:r>
              <a:rPr lang="en-US" sz="1800" dirty="0">
                <a:latin typeface="Times New Roman" panose="02020603050405020304" pitchFamily="18" charset="0"/>
                <a:cs typeface="Times New Roman" panose="02020603050405020304" pitchFamily="18" charset="0"/>
              </a:rPr>
              <a:t>.</a:t>
            </a:r>
          </a:p>
          <a:p>
            <a:pPr marL="285750" indent="-285750" algn="just">
              <a:lnSpc>
                <a:spcPct val="150000"/>
              </a:lnSpc>
              <a:buFont typeface="Arial" panose="020B0604020202020204" pitchFamily="34" charset="0"/>
              <a:buChar char="•"/>
            </a:pPr>
            <a:r>
              <a:rPr lang="en-US" sz="1800" dirty="0" err="1">
                <a:latin typeface="Times New Roman" panose="02020603050405020304" pitchFamily="18" charset="0"/>
                <a:cs typeface="Times New Roman" panose="02020603050405020304" pitchFamily="18" charset="0"/>
              </a:rPr>
              <a:t>Có</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nguồn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tài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liệu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tham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khảo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dồi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dào</a:t>
            </a:r>
            <a:r>
              <a:rPr lang="en-US" sz="1800" dirty="0">
                <a:latin typeface="Times New Roman" panose="02020603050405020304" pitchFamily="18" charset="0"/>
                <a:cs typeface="Times New Roman" panose="02020603050405020304" pitchFamily="18" charset="0"/>
              </a:rPr>
              <a:t>.</a:t>
            </a:r>
          </a:p>
          <a:p>
            <a:pPr marL="285750" indent="-285750" algn="just">
              <a:lnSpc>
                <a:spcPct val="150000"/>
              </a:lnSpc>
              <a:buFont typeface="Arial" panose="020B0604020202020204" pitchFamily="34" charset="0"/>
              <a:buChar char="•"/>
            </a:pPr>
            <a:r>
              <a:rPr lang="en-US" sz="1800" dirty="0" err="1">
                <a:latin typeface="Times New Roman" panose="02020603050405020304" pitchFamily="18" charset="0"/>
                <a:cs typeface="Times New Roman" panose="02020603050405020304" pitchFamily="18" charset="0"/>
              </a:rPr>
              <a:t>Phù</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hợp</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với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quỹ</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thời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gian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và</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kinh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phí</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phép</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462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6">
                                            <p:txEl>
                                              <p:pRg st="0" end="0"/>
                                            </p:txEl>
                                          </p:spTgt>
                                        </p:tgtEl>
                                        <p:attrNameLst>
                                          <p:attrName>style.visibility</p:attrName>
                                        </p:attrNameLst>
                                      </p:cBhvr>
                                      <p:to>
                                        <p:strVal val="visible"/>
                                      </p:to>
                                    </p:set>
                                    <p:animEffect transition="in" filter="fade">
                                      <p:cBhvr>
                                        <p:cTn id="7" dur="1000"/>
                                        <p:tgtEl>
                                          <p:spTgt spid="346">
                                            <p:txEl>
                                              <p:pRg st="0" end="0"/>
                                            </p:txEl>
                                          </p:spTgt>
                                        </p:tgtEl>
                                      </p:cBhvr>
                                    </p:animEffect>
                                    <p:anim calcmode="lin" valueType="num">
                                      <p:cBhvr>
                                        <p:cTn id="8" dur="1000" fill="hold"/>
                                        <p:tgtEl>
                                          <p:spTgt spid="34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4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51"/>
                                        </p:tgtEl>
                                        <p:attrNameLst>
                                          <p:attrName>style.visibility</p:attrName>
                                        </p:attrNameLst>
                                      </p:cBhvr>
                                      <p:to>
                                        <p:strVal val="visible"/>
                                      </p:to>
                                    </p:set>
                                    <p:animEffect transition="in" filter="fade">
                                      <p:cBhvr>
                                        <p:cTn id="12" dur="1000"/>
                                        <p:tgtEl>
                                          <p:spTgt spid="351"/>
                                        </p:tgtEl>
                                      </p:cBhvr>
                                    </p:animEffect>
                                    <p:anim calcmode="lin" valueType="num">
                                      <p:cBhvr>
                                        <p:cTn id="13" dur="1000" fill="hold"/>
                                        <p:tgtEl>
                                          <p:spTgt spid="351"/>
                                        </p:tgtEl>
                                        <p:attrNameLst>
                                          <p:attrName>ppt_x</p:attrName>
                                        </p:attrNameLst>
                                      </p:cBhvr>
                                      <p:tavLst>
                                        <p:tav tm="0">
                                          <p:val>
                                            <p:strVal val="#ppt_x"/>
                                          </p:val>
                                        </p:tav>
                                        <p:tav tm="100000">
                                          <p:val>
                                            <p:strVal val="#ppt_x"/>
                                          </p:val>
                                        </p:tav>
                                      </p:tavLst>
                                    </p:anim>
                                    <p:anim calcmode="lin" valueType="num">
                                      <p:cBhvr>
                                        <p:cTn id="14" dur="1000" fill="hold"/>
                                        <p:tgtEl>
                                          <p:spTgt spid="35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54"/>
                                        </p:tgtEl>
                                        <p:attrNameLst>
                                          <p:attrName>style.visibility</p:attrName>
                                        </p:attrNameLst>
                                      </p:cBhvr>
                                      <p:to>
                                        <p:strVal val="visible"/>
                                      </p:to>
                                    </p:set>
                                    <p:animEffect transition="in" filter="fade">
                                      <p:cBhvr>
                                        <p:cTn id="17" dur="1000"/>
                                        <p:tgtEl>
                                          <p:spTgt spid="354"/>
                                        </p:tgtEl>
                                      </p:cBhvr>
                                    </p:animEffect>
                                    <p:anim calcmode="lin" valueType="num">
                                      <p:cBhvr>
                                        <p:cTn id="18" dur="1000" fill="hold"/>
                                        <p:tgtEl>
                                          <p:spTgt spid="354"/>
                                        </p:tgtEl>
                                        <p:attrNameLst>
                                          <p:attrName>ppt_x</p:attrName>
                                        </p:attrNameLst>
                                      </p:cBhvr>
                                      <p:tavLst>
                                        <p:tav tm="0">
                                          <p:val>
                                            <p:strVal val="#ppt_x"/>
                                          </p:val>
                                        </p:tav>
                                        <p:tav tm="100000">
                                          <p:val>
                                            <p:strVal val="#ppt_x"/>
                                          </p:val>
                                        </p:tav>
                                      </p:tavLst>
                                    </p:anim>
                                    <p:anim calcmode="lin" valueType="num">
                                      <p:cBhvr>
                                        <p:cTn id="19" dur="1000" fill="hold"/>
                                        <p:tgtEl>
                                          <p:spTgt spid="3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 grpId="0" build="p"/>
      <p:bldP spid="35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4"/>
          <p:cNvSpPr txBox="1">
            <a:spLocks noGrp="1"/>
          </p:cNvSpPr>
          <p:nvPr>
            <p:ph type="title"/>
          </p:nvPr>
        </p:nvSpPr>
        <p:spPr>
          <a:xfrm>
            <a:off x="789574" y="178232"/>
            <a:ext cx="7704000" cy="572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dirty="0">
                <a:solidFill>
                  <a:schemeClr val="lt2"/>
                </a:solidFill>
                <a:latin typeface="Times New Roman" panose="02020603050405020304" pitchFamily="18" charset="0"/>
                <a:cs typeface="Times New Roman" panose="02020603050405020304" pitchFamily="18" charset="0"/>
              </a:rPr>
              <a:t>MỘT SỐ LƯU Ý</a:t>
            </a:r>
            <a:endParaRPr dirty="0">
              <a:latin typeface="Times New Roman" panose="02020603050405020304" pitchFamily="18" charset="0"/>
              <a:cs typeface="Times New Roman" panose="02020603050405020304" pitchFamily="18" charset="0"/>
            </a:endParaRPr>
          </a:p>
        </p:txBody>
      </p:sp>
      <p:sp>
        <p:nvSpPr>
          <p:cNvPr id="346" name="Google Shape;346;p44"/>
          <p:cNvSpPr txBox="1">
            <a:spLocks noGrp="1"/>
          </p:cNvSpPr>
          <p:nvPr>
            <p:ph type="subTitle" idx="2"/>
          </p:nvPr>
        </p:nvSpPr>
        <p:spPr>
          <a:xfrm>
            <a:off x="1470274" y="1355745"/>
            <a:ext cx="7415309" cy="416873"/>
          </a:xfrm>
          <a:prstGeom prst="rect">
            <a:avLst/>
          </a:prstGeom>
        </p:spPr>
        <p:txBody>
          <a:bodyPr spcFirstLastPara="1" wrap="square" lIns="91425" tIns="91425" rIns="91425" bIns="91425" anchor="b" anchorCtr="0">
            <a:noAutofit/>
          </a:bodyPr>
          <a:lstStyle/>
          <a:p>
            <a:pPr marL="0" lvl="0" indent="0" algn="just"/>
            <a:r>
              <a:rPr lang="vi-VN" dirty="0">
                <a:latin typeface="Times New Roman" panose="02020603050405020304" pitchFamily="18" charset="0"/>
                <a:cs typeface="Times New Roman" panose="02020603050405020304" pitchFamily="18" charset="0"/>
              </a:rPr>
              <a:t>Xác định mục đích, đối tượng, mục tiêu, câu hỏi, phương pháp</a:t>
            </a:r>
          </a:p>
        </p:txBody>
      </p:sp>
      <p:sp>
        <p:nvSpPr>
          <p:cNvPr id="351" name="Google Shape;351;p44"/>
          <p:cNvSpPr txBox="1"/>
          <p:nvPr/>
        </p:nvSpPr>
        <p:spPr>
          <a:xfrm>
            <a:off x="789574" y="1067707"/>
            <a:ext cx="680700" cy="447600"/>
          </a:xfrm>
          <a:prstGeom prst="rect">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en" sz="3000" b="1" dirty="0">
                <a:solidFill>
                  <a:schemeClr val="lt2"/>
                </a:solidFill>
                <a:latin typeface="Times New Roman" panose="02020603050405020304" pitchFamily="18" charset="0"/>
                <a:ea typeface="Rufina"/>
                <a:cs typeface="Times New Roman" panose="02020603050405020304" pitchFamily="18" charset="0"/>
                <a:sym typeface="Rufina"/>
              </a:rPr>
              <a:t>02</a:t>
            </a:r>
            <a:endParaRPr sz="3000" b="1" dirty="0">
              <a:solidFill>
                <a:schemeClr val="lt2"/>
              </a:solidFill>
              <a:latin typeface="Times New Roman" panose="02020603050405020304" pitchFamily="18" charset="0"/>
              <a:ea typeface="Rufina"/>
              <a:cs typeface="Times New Roman" panose="02020603050405020304" pitchFamily="18" charset="0"/>
              <a:sym typeface="Rufina"/>
            </a:endParaRPr>
          </a:p>
        </p:txBody>
      </p:sp>
      <p:cxnSp>
        <p:nvCxnSpPr>
          <p:cNvPr id="354" name="Google Shape;354;p44"/>
          <p:cNvCxnSpPr/>
          <p:nvPr/>
        </p:nvCxnSpPr>
        <p:spPr>
          <a:xfrm rot="10800000">
            <a:off x="895624" y="1564182"/>
            <a:ext cx="468600" cy="0"/>
          </a:xfrm>
          <a:prstGeom prst="straightConnector1">
            <a:avLst/>
          </a:prstGeom>
          <a:noFill/>
          <a:ln w="9525" cap="flat" cmpd="sng">
            <a:solidFill>
              <a:schemeClr val="lt2"/>
            </a:solidFill>
            <a:prstDash val="solid"/>
            <a:round/>
            <a:headEnd type="none" w="med" len="med"/>
            <a:tailEnd type="none" w="med" len="med"/>
          </a:ln>
        </p:spPr>
      </p:cxnSp>
      <p:sp>
        <p:nvSpPr>
          <p:cNvPr id="7" name="TextBox 6">
            <a:extLst>
              <a:ext uri="{FF2B5EF4-FFF2-40B4-BE49-F238E27FC236}">
                <a16:creationId xmlns:a16="http://schemas.microsoft.com/office/drawing/2014/main" id="{9124D852-3678-8702-5726-352BE92EE13D}"/>
              </a:ext>
            </a:extLst>
          </p:cNvPr>
          <p:cNvSpPr txBox="1"/>
          <p:nvPr/>
        </p:nvSpPr>
        <p:spPr>
          <a:xfrm>
            <a:off x="895623" y="1667398"/>
            <a:ext cx="7597951" cy="2633413"/>
          </a:xfrm>
          <a:prstGeom prst="rect">
            <a:avLst/>
          </a:prstGeom>
          <a:noFill/>
        </p:spPr>
        <p:txBody>
          <a:bodyPr wrap="square">
            <a:spAutoFit/>
          </a:bodyPr>
          <a:lstStyle/>
          <a:p>
            <a:pPr algn="just">
              <a:lnSpc>
                <a:spcPct val="150000"/>
              </a:lnSpc>
            </a:pPr>
            <a:r>
              <a:rPr lang="vi-VN" sz="1600" b="1" dirty="0">
                <a:latin typeface="Times New Roman" panose="02020603050405020304" pitchFamily="18" charset="0"/>
                <a:cs typeface="Times New Roman" panose="02020603050405020304" pitchFamily="18" charset="0"/>
              </a:rPr>
              <a:t>Trước khi thực hiện viết báo cáo nghiên cứu, bạn cần xác định:</a:t>
            </a:r>
          </a:p>
          <a:p>
            <a:pPr marL="285750" indent="-285750" algn="just">
              <a:lnSpc>
                <a:spcPct val="150000"/>
              </a:lnSpc>
              <a:buFont typeface="Arial" panose="020B0604020202020204" pitchFamily="34" charset="0"/>
              <a:buChar char="•"/>
            </a:pPr>
            <a:r>
              <a:rPr lang="vi-VN" sz="1600" dirty="0">
                <a:latin typeface="Times New Roman" panose="02020603050405020304" pitchFamily="18" charset="0"/>
                <a:cs typeface="Times New Roman" panose="02020603050405020304" pitchFamily="18" charset="0"/>
              </a:rPr>
              <a:t>Người đọc bản báo cáo này có thể là ai?</a:t>
            </a:r>
          </a:p>
          <a:p>
            <a:pPr marL="285750" indent="-285750" algn="just">
              <a:lnSpc>
                <a:spcPct val="150000"/>
              </a:lnSpc>
              <a:buFont typeface="Arial" panose="020B0604020202020204" pitchFamily="34" charset="0"/>
              <a:buChar char="•"/>
            </a:pPr>
            <a:r>
              <a:rPr lang="vi-VN" sz="1600" dirty="0">
                <a:latin typeface="Times New Roman" panose="02020603050405020304" pitchFamily="18" charset="0"/>
                <a:cs typeface="Times New Roman" panose="02020603050405020304" pitchFamily="18" charset="0"/>
              </a:rPr>
              <a:t>Báo cáo này có thể được công bố ở đâu hoặc gửi đến đâu (trang web của trường, cuộc thi nghiên cứu khoa học, tạp chí khoa học,...)? Thể lệ viết bài của cuộc thi hoặc tạp chí khoa học đó là gì?</a:t>
            </a:r>
          </a:p>
          <a:p>
            <a:pPr marL="285750" indent="-285750" algn="just">
              <a:lnSpc>
                <a:spcPct val="150000"/>
              </a:lnSpc>
              <a:buFont typeface="Arial" panose="020B0604020202020204" pitchFamily="34" charset="0"/>
              <a:buChar char="•"/>
            </a:pPr>
            <a:r>
              <a:rPr lang="vi-VN" sz="1600" dirty="0">
                <a:latin typeface="Times New Roman" panose="02020603050405020304" pitchFamily="18" charset="0"/>
                <a:cs typeface="Times New Roman" panose="02020603050405020304" pitchFamily="18" charset="0"/>
              </a:rPr>
              <a:t>Mục tiêu nghiên cứu (những điều mà người nghiên cứu mong muốn đạt được khi hoàn thành nghiên cứu) là gì?</a:t>
            </a:r>
          </a:p>
        </p:txBody>
      </p:sp>
    </p:spTree>
    <p:extLst>
      <p:ext uri="{BB962C8B-B14F-4D97-AF65-F5344CB8AC3E}">
        <p14:creationId xmlns:p14="http://schemas.microsoft.com/office/powerpoint/2010/main" val="778289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6">
                                            <p:txEl>
                                              <p:pRg st="0" end="0"/>
                                            </p:txEl>
                                          </p:spTgt>
                                        </p:tgtEl>
                                        <p:attrNameLst>
                                          <p:attrName>style.visibility</p:attrName>
                                        </p:attrNameLst>
                                      </p:cBhvr>
                                      <p:to>
                                        <p:strVal val="visible"/>
                                      </p:to>
                                    </p:set>
                                    <p:animEffect transition="in" filter="fade">
                                      <p:cBhvr>
                                        <p:cTn id="7" dur="1000"/>
                                        <p:tgtEl>
                                          <p:spTgt spid="346">
                                            <p:txEl>
                                              <p:pRg st="0" end="0"/>
                                            </p:txEl>
                                          </p:spTgt>
                                        </p:tgtEl>
                                      </p:cBhvr>
                                    </p:animEffect>
                                    <p:anim calcmode="lin" valueType="num">
                                      <p:cBhvr>
                                        <p:cTn id="8" dur="1000" fill="hold"/>
                                        <p:tgtEl>
                                          <p:spTgt spid="34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4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51"/>
                                        </p:tgtEl>
                                        <p:attrNameLst>
                                          <p:attrName>style.visibility</p:attrName>
                                        </p:attrNameLst>
                                      </p:cBhvr>
                                      <p:to>
                                        <p:strVal val="visible"/>
                                      </p:to>
                                    </p:set>
                                    <p:animEffect transition="in" filter="fade">
                                      <p:cBhvr>
                                        <p:cTn id="12" dur="1000"/>
                                        <p:tgtEl>
                                          <p:spTgt spid="351"/>
                                        </p:tgtEl>
                                      </p:cBhvr>
                                    </p:animEffect>
                                    <p:anim calcmode="lin" valueType="num">
                                      <p:cBhvr>
                                        <p:cTn id="13" dur="1000" fill="hold"/>
                                        <p:tgtEl>
                                          <p:spTgt spid="351"/>
                                        </p:tgtEl>
                                        <p:attrNameLst>
                                          <p:attrName>ppt_x</p:attrName>
                                        </p:attrNameLst>
                                      </p:cBhvr>
                                      <p:tavLst>
                                        <p:tav tm="0">
                                          <p:val>
                                            <p:strVal val="#ppt_x"/>
                                          </p:val>
                                        </p:tav>
                                        <p:tav tm="100000">
                                          <p:val>
                                            <p:strVal val="#ppt_x"/>
                                          </p:val>
                                        </p:tav>
                                      </p:tavLst>
                                    </p:anim>
                                    <p:anim calcmode="lin" valueType="num">
                                      <p:cBhvr>
                                        <p:cTn id="14" dur="1000" fill="hold"/>
                                        <p:tgtEl>
                                          <p:spTgt spid="35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54"/>
                                        </p:tgtEl>
                                        <p:attrNameLst>
                                          <p:attrName>style.visibility</p:attrName>
                                        </p:attrNameLst>
                                      </p:cBhvr>
                                      <p:to>
                                        <p:strVal val="visible"/>
                                      </p:to>
                                    </p:set>
                                    <p:animEffect transition="in" filter="fade">
                                      <p:cBhvr>
                                        <p:cTn id="17" dur="1000"/>
                                        <p:tgtEl>
                                          <p:spTgt spid="354"/>
                                        </p:tgtEl>
                                      </p:cBhvr>
                                    </p:animEffect>
                                    <p:anim calcmode="lin" valueType="num">
                                      <p:cBhvr>
                                        <p:cTn id="18" dur="1000" fill="hold"/>
                                        <p:tgtEl>
                                          <p:spTgt spid="354"/>
                                        </p:tgtEl>
                                        <p:attrNameLst>
                                          <p:attrName>ppt_x</p:attrName>
                                        </p:attrNameLst>
                                      </p:cBhvr>
                                      <p:tavLst>
                                        <p:tav tm="0">
                                          <p:val>
                                            <p:strVal val="#ppt_x"/>
                                          </p:val>
                                        </p:tav>
                                        <p:tav tm="100000">
                                          <p:val>
                                            <p:strVal val="#ppt_x"/>
                                          </p:val>
                                        </p:tav>
                                      </p:tavLst>
                                    </p:anim>
                                    <p:anim calcmode="lin" valueType="num">
                                      <p:cBhvr>
                                        <p:cTn id="19" dur="1000" fill="hold"/>
                                        <p:tgtEl>
                                          <p:spTgt spid="3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 grpId="0" build="p"/>
      <p:bldP spid="35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4"/>
          <p:cNvSpPr txBox="1">
            <a:spLocks noGrp="1"/>
          </p:cNvSpPr>
          <p:nvPr>
            <p:ph type="title"/>
          </p:nvPr>
        </p:nvSpPr>
        <p:spPr>
          <a:xfrm>
            <a:off x="789574" y="178232"/>
            <a:ext cx="7704000" cy="572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dirty="0">
                <a:solidFill>
                  <a:schemeClr val="lt2"/>
                </a:solidFill>
                <a:latin typeface="Times New Roman" panose="02020603050405020304" pitchFamily="18" charset="0"/>
                <a:cs typeface="Times New Roman" panose="02020603050405020304" pitchFamily="18" charset="0"/>
              </a:rPr>
              <a:t>MỘT SỐ LƯU Ý</a:t>
            </a:r>
            <a:endParaRPr dirty="0">
              <a:latin typeface="Times New Roman" panose="02020603050405020304" pitchFamily="18" charset="0"/>
              <a:cs typeface="Times New Roman" panose="02020603050405020304" pitchFamily="18" charset="0"/>
            </a:endParaRPr>
          </a:p>
        </p:txBody>
      </p:sp>
      <p:sp>
        <p:nvSpPr>
          <p:cNvPr id="346" name="Google Shape;346;p44"/>
          <p:cNvSpPr txBox="1">
            <a:spLocks noGrp="1"/>
          </p:cNvSpPr>
          <p:nvPr>
            <p:ph type="subTitle" idx="2"/>
          </p:nvPr>
        </p:nvSpPr>
        <p:spPr>
          <a:xfrm>
            <a:off x="1434631" y="1236092"/>
            <a:ext cx="7415309" cy="416873"/>
          </a:xfrm>
          <a:prstGeom prst="rect">
            <a:avLst/>
          </a:prstGeom>
        </p:spPr>
        <p:txBody>
          <a:bodyPr spcFirstLastPara="1" wrap="square" lIns="91425" tIns="91425" rIns="91425" bIns="91425" anchor="b" anchorCtr="0">
            <a:noAutofit/>
          </a:bodyPr>
          <a:lstStyle/>
          <a:p>
            <a:pPr marL="0" lvl="0" indent="0" algn="just"/>
            <a:r>
              <a:rPr lang="vi-VN" dirty="0">
                <a:latin typeface="Times New Roman" panose="02020603050405020304" pitchFamily="18" charset="0"/>
                <a:cs typeface="Times New Roman" panose="02020603050405020304" pitchFamily="18" charset="0"/>
              </a:rPr>
              <a:t>Xác định mục đích, đối tượng, mục tiêu, câu hỏi, phương pháp</a:t>
            </a:r>
          </a:p>
        </p:txBody>
      </p:sp>
      <p:sp>
        <p:nvSpPr>
          <p:cNvPr id="351" name="Google Shape;351;p44"/>
          <p:cNvSpPr txBox="1"/>
          <p:nvPr/>
        </p:nvSpPr>
        <p:spPr>
          <a:xfrm>
            <a:off x="789574" y="1067707"/>
            <a:ext cx="680700" cy="447600"/>
          </a:xfrm>
          <a:prstGeom prst="rect">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en" sz="3000" b="1" dirty="0">
                <a:solidFill>
                  <a:schemeClr val="lt2"/>
                </a:solidFill>
                <a:latin typeface="Times New Roman" panose="02020603050405020304" pitchFamily="18" charset="0"/>
                <a:ea typeface="Rufina"/>
                <a:cs typeface="Times New Roman" panose="02020603050405020304" pitchFamily="18" charset="0"/>
                <a:sym typeface="Rufina"/>
              </a:rPr>
              <a:t>02</a:t>
            </a:r>
            <a:endParaRPr sz="3000" b="1" dirty="0">
              <a:solidFill>
                <a:schemeClr val="lt2"/>
              </a:solidFill>
              <a:latin typeface="Times New Roman" panose="02020603050405020304" pitchFamily="18" charset="0"/>
              <a:ea typeface="Rufina"/>
              <a:cs typeface="Times New Roman" panose="02020603050405020304" pitchFamily="18" charset="0"/>
              <a:sym typeface="Rufina"/>
            </a:endParaRPr>
          </a:p>
        </p:txBody>
      </p:sp>
      <p:cxnSp>
        <p:nvCxnSpPr>
          <p:cNvPr id="354" name="Google Shape;354;p44"/>
          <p:cNvCxnSpPr/>
          <p:nvPr/>
        </p:nvCxnSpPr>
        <p:spPr>
          <a:xfrm rot="10800000">
            <a:off x="895624" y="1564182"/>
            <a:ext cx="468600" cy="0"/>
          </a:xfrm>
          <a:prstGeom prst="straightConnector1">
            <a:avLst/>
          </a:prstGeom>
          <a:noFill/>
          <a:ln w="9525" cap="flat" cmpd="sng">
            <a:solidFill>
              <a:schemeClr val="lt2"/>
            </a:solidFill>
            <a:prstDash val="solid"/>
            <a:round/>
            <a:headEnd type="none" w="med" len="med"/>
            <a:tailEnd type="none" w="med" len="med"/>
          </a:ln>
        </p:spPr>
      </p:cxnSp>
      <p:sp>
        <p:nvSpPr>
          <p:cNvPr id="7" name="TextBox 6">
            <a:extLst>
              <a:ext uri="{FF2B5EF4-FFF2-40B4-BE49-F238E27FC236}">
                <a16:creationId xmlns:a16="http://schemas.microsoft.com/office/drawing/2014/main" id="{9124D852-3678-8702-5726-352BE92EE13D}"/>
              </a:ext>
            </a:extLst>
          </p:cNvPr>
          <p:cNvSpPr txBox="1"/>
          <p:nvPr/>
        </p:nvSpPr>
        <p:spPr>
          <a:xfrm>
            <a:off x="505327" y="1613058"/>
            <a:ext cx="8272494" cy="2962158"/>
          </a:xfrm>
          <a:prstGeom prst="rect">
            <a:avLst/>
          </a:prstGeom>
          <a:noFill/>
        </p:spPr>
        <p:txBody>
          <a:bodyPr wrap="square">
            <a:spAutoFit/>
          </a:bodyPr>
          <a:lstStyle/>
          <a:p>
            <a:pPr algn="just">
              <a:lnSpc>
                <a:spcPct val="150000"/>
              </a:lnSpc>
            </a:pPr>
            <a:r>
              <a:rPr lang="vi-VN" b="1" dirty="0">
                <a:latin typeface="Times New Roman" panose="02020603050405020304" pitchFamily="18" charset="0"/>
                <a:cs typeface="Times New Roman" panose="02020603050405020304" pitchFamily="18" charset="0"/>
              </a:rPr>
              <a:t>Lưu ý: Kết quả của nghiên cứu này phải có ích cho cộng đồng</a:t>
            </a:r>
            <a:r>
              <a:rPr lang="en-US" b="1" dirty="0">
                <a:latin typeface="Times New Roman" panose="02020603050405020304" pitchFamily="18" charset="0"/>
                <a:cs typeface="Times New Roman" panose="02020603050405020304" pitchFamily="18" charset="0"/>
              </a:rPr>
              <a:t>: </a:t>
            </a:r>
          </a:p>
          <a:p>
            <a:pPr marL="285750" indent="-285750" algn="just">
              <a:lnSpc>
                <a:spcPct val="150000"/>
              </a:lnSpc>
              <a:buFont typeface="Arial" panose="020B0604020202020204" pitchFamily="34" charset="0"/>
              <a:buChar char="•"/>
            </a:pPr>
            <a:r>
              <a:rPr lang="vi-VN" dirty="0">
                <a:latin typeface="Times New Roman" panose="02020603050405020304" pitchFamily="18" charset="0"/>
                <a:cs typeface="Times New Roman" panose="02020603050405020304" pitchFamily="18" charset="0"/>
              </a:rPr>
              <a:t>Câu hỏi nghiên cứu: Ai? Cái gì? Như thế nào? Bằng cách nào? Tại sao?</a:t>
            </a:r>
            <a:endParaRPr lang="en-US" dirty="0">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vi-VN" dirty="0">
                <a:latin typeface="Times New Roman" panose="02020603050405020304" pitchFamily="18" charset="0"/>
                <a:cs typeface="Times New Roman" panose="02020603050405020304" pitchFamily="18" charset="0"/>
              </a:rPr>
              <a:t>Bao nhiêu?... Ví dụ: Một học sinh thường đến thư viện trường để đọc sách, tìm sách bao nhiêu lần trong một tháng? Nguyên nhân của thực trạng và giải pháp khuyến khích học sinh đọc sách là gì?</a:t>
            </a:r>
          </a:p>
          <a:p>
            <a:pPr marL="285750" indent="-285750" algn="just">
              <a:lnSpc>
                <a:spcPct val="150000"/>
              </a:lnSpc>
              <a:buFont typeface="Arial" panose="020B0604020202020204" pitchFamily="34" charset="0"/>
              <a:buChar char="•"/>
            </a:pPr>
            <a:r>
              <a:rPr lang="vi-VN" dirty="0">
                <a:latin typeface="Times New Roman" panose="02020603050405020304" pitchFamily="18" charset="0"/>
                <a:cs typeface="Times New Roman" panose="02020603050405020304" pitchFamily="18" charset="0"/>
              </a:rPr>
              <a:t>Xác định đúng câu hỏi nghiên cứu sẽ định hướng cho người nghiên cứu: tài liệu tham khảo cần đọc; cơ sở lí thuyết cần làm rõ; cách tổ chức điều tra/ thực nghiệm; công cụ đánh giá đối tượng khảo sát/ thực nghiệm; cách thu thập dữ liệu, phân tích, đánh giá ý nghĩa của dữ liệu.</a:t>
            </a:r>
          </a:p>
          <a:p>
            <a:pPr marL="285750" indent="-285750" algn="just">
              <a:lnSpc>
                <a:spcPct val="150000"/>
              </a:lnSpc>
              <a:buFont typeface="Arial" panose="020B0604020202020204" pitchFamily="34" charset="0"/>
              <a:buChar char="•"/>
            </a:pPr>
            <a:r>
              <a:rPr lang="vi-VN" dirty="0">
                <a:latin typeface="Times New Roman" panose="02020603050405020304" pitchFamily="18" charset="0"/>
                <a:cs typeface="Times New Roman" panose="02020603050405020304" pitchFamily="18" charset="0"/>
              </a:rPr>
              <a:t>Phương pháp nghiên cứu phù hợp với nội dung nghiên cứu (ví dụ: phương pháp nghiên cứu lí thuyết, phương pháp khảo sát thực trạng phương pháp thực nghiệm, phương pháp thống kê và xử lí dữ liệu,...).</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065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6">
                                            <p:txEl>
                                              <p:pRg st="0" end="0"/>
                                            </p:txEl>
                                          </p:spTgt>
                                        </p:tgtEl>
                                        <p:attrNameLst>
                                          <p:attrName>style.visibility</p:attrName>
                                        </p:attrNameLst>
                                      </p:cBhvr>
                                      <p:to>
                                        <p:strVal val="visible"/>
                                      </p:to>
                                    </p:set>
                                    <p:animEffect transition="in" filter="fade">
                                      <p:cBhvr>
                                        <p:cTn id="7" dur="1000"/>
                                        <p:tgtEl>
                                          <p:spTgt spid="346">
                                            <p:txEl>
                                              <p:pRg st="0" end="0"/>
                                            </p:txEl>
                                          </p:spTgt>
                                        </p:tgtEl>
                                      </p:cBhvr>
                                    </p:animEffect>
                                    <p:anim calcmode="lin" valueType="num">
                                      <p:cBhvr>
                                        <p:cTn id="8" dur="1000" fill="hold"/>
                                        <p:tgtEl>
                                          <p:spTgt spid="34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4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51"/>
                                        </p:tgtEl>
                                        <p:attrNameLst>
                                          <p:attrName>style.visibility</p:attrName>
                                        </p:attrNameLst>
                                      </p:cBhvr>
                                      <p:to>
                                        <p:strVal val="visible"/>
                                      </p:to>
                                    </p:set>
                                    <p:animEffect transition="in" filter="fade">
                                      <p:cBhvr>
                                        <p:cTn id="12" dur="1000"/>
                                        <p:tgtEl>
                                          <p:spTgt spid="351"/>
                                        </p:tgtEl>
                                      </p:cBhvr>
                                    </p:animEffect>
                                    <p:anim calcmode="lin" valueType="num">
                                      <p:cBhvr>
                                        <p:cTn id="13" dur="1000" fill="hold"/>
                                        <p:tgtEl>
                                          <p:spTgt spid="351"/>
                                        </p:tgtEl>
                                        <p:attrNameLst>
                                          <p:attrName>ppt_x</p:attrName>
                                        </p:attrNameLst>
                                      </p:cBhvr>
                                      <p:tavLst>
                                        <p:tav tm="0">
                                          <p:val>
                                            <p:strVal val="#ppt_x"/>
                                          </p:val>
                                        </p:tav>
                                        <p:tav tm="100000">
                                          <p:val>
                                            <p:strVal val="#ppt_x"/>
                                          </p:val>
                                        </p:tav>
                                      </p:tavLst>
                                    </p:anim>
                                    <p:anim calcmode="lin" valueType="num">
                                      <p:cBhvr>
                                        <p:cTn id="14" dur="1000" fill="hold"/>
                                        <p:tgtEl>
                                          <p:spTgt spid="35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54"/>
                                        </p:tgtEl>
                                        <p:attrNameLst>
                                          <p:attrName>style.visibility</p:attrName>
                                        </p:attrNameLst>
                                      </p:cBhvr>
                                      <p:to>
                                        <p:strVal val="visible"/>
                                      </p:to>
                                    </p:set>
                                    <p:animEffect transition="in" filter="fade">
                                      <p:cBhvr>
                                        <p:cTn id="17" dur="1000"/>
                                        <p:tgtEl>
                                          <p:spTgt spid="354"/>
                                        </p:tgtEl>
                                      </p:cBhvr>
                                    </p:animEffect>
                                    <p:anim calcmode="lin" valueType="num">
                                      <p:cBhvr>
                                        <p:cTn id="18" dur="1000" fill="hold"/>
                                        <p:tgtEl>
                                          <p:spTgt spid="354"/>
                                        </p:tgtEl>
                                        <p:attrNameLst>
                                          <p:attrName>ppt_x</p:attrName>
                                        </p:attrNameLst>
                                      </p:cBhvr>
                                      <p:tavLst>
                                        <p:tav tm="0">
                                          <p:val>
                                            <p:strVal val="#ppt_x"/>
                                          </p:val>
                                        </p:tav>
                                        <p:tav tm="100000">
                                          <p:val>
                                            <p:strVal val="#ppt_x"/>
                                          </p:val>
                                        </p:tav>
                                      </p:tavLst>
                                    </p:anim>
                                    <p:anim calcmode="lin" valueType="num">
                                      <p:cBhvr>
                                        <p:cTn id="19" dur="1000" fill="hold"/>
                                        <p:tgtEl>
                                          <p:spTgt spid="3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 grpId="0" build="p"/>
      <p:bldP spid="35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4"/>
          <p:cNvSpPr txBox="1">
            <a:spLocks noGrp="1"/>
          </p:cNvSpPr>
          <p:nvPr>
            <p:ph type="title"/>
          </p:nvPr>
        </p:nvSpPr>
        <p:spPr>
          <a:xfrm>
            <a:off x="789574" y="178232"/>
            <a:ext cx="7704000" cy="572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dirty="0">
                <a:solidFill>
                  <a:schemeClr val="lt2"/>
                </a:solidFill>
                <a:latin typeface="Times New Roman" panose="02020603050405020304" pitchFamily="18" charset="0"/>
                <a:cs typeface="Times New Roman" panose="02020603050405020304" pitchFamily="18" charset="0"/>
              </a:rPr>
              <a:t>MỘT SỐ LƯU Ý</a:t>
            </a:r>
            <a:endParaRPr dirty="0">
              <a:latin typeface="Times New Roman" panose="02020603050405020304" pitchFamily="18" charset="0"/>
              <a:cs typeface="Times New Roman" panose="02020603050405020304" pitchFamily="18" charset="0"/>
            </a:endParaRPr>
          </a:p>
        </p:txBody>
      </p:sp>
      <p:sp>
        <p:nvSpPr>
          <p:cNvPr id="346" name="Google Shape;346;p44"/>
          <p:cNvSpPr txBox="1">
            <a:spLocks noGrp="1"/>
          </p:cNvSpPr>
          <p:nvPr>
            <p:ph type="subTitle" idx="2"/>
          </p:nvPr>
        </p:nvSpPr>
        <p:spPr>
          <a:xfrm>
            <a:off x="1434631" y="1236092"/>
            <a:ext cx="7415309" cy="416873"/>
          </a:xfrm>
          <a:prstGeom prst="rect">
            <a:avLst/>
          </a:prstGeom>
        </p:spPr>
        <p:txBody>
          <a:bodyPr spcFirstLastPara="1" wrap="square" lIns="91425" tIns="91425" rIns="91425" bIns="91425" anchor="b" anchorCtr="0">
            <a:noAutofit/>
          </a:bodyPr>
          <a:lstStyle/>
          <a:p>
            <a:pPr marL="0" lvl="0" indent="0" algn="just"/>
            <a:r>
              <a:rPr lang="en-US" dirty="0">
                <a:latin typeface="Times New Roman" panose="02020603050405020304" pitchFamily="18" charset="0"/>
                <a:cs typeface="Times New Roman" panose="02020603050405020304" pitchFamily="18" charset="0"/>
              </a:rPr>
              <a:t>Thu </a:t>
            </a:r>
            <a:r>
              <a:rPr lang="en-US" dirty="0" err="1">
                <a:latin typeface="Times New Roman" panose="02020603050405020304" pitchFamily="18" charset="0"/>
                <a:cs typeface="Times New Roman" panose="02020603050405020304" pitchFamily="18" charset="0"/>
              </a:rPr>
              <a:t>thập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endParaRPr lang="vi-VN" dirty="0">
              <a:latin typeface="Times New Roman" panose="02020603050405020304" pitchFamily="18" charset="0"/>
              <a:cs typeface="Times New Roman" panose="02020603050405020304" pitchFamily="18" charset="0"/>
            </a:endParaRPr>
          </a:p>
        </p:txBody>
      </p:sp>
      <p:sp>
        <p:nvSpPr>
          <p:cNvPr id="351" name="Google Shape;351;p44"/>
          <p:cNvSpPr txBox="1"/>
          <p:nvPr/>
        </p:nvSpPr>
        <p:spPr>
          <a:xfrm>
            <a:off x="789574" y="1067707"/>
            <a:ext cx="680700" cy="447600"/>
          </a:xfrm>
          <a:prstGeom prst="rect">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en" sz="3000" b="1" dirty="0">
                <a:solidFill>
                  <a:schemeClr val="lt2"/>
                </a:solidFill>
                <a:latin typeface="Times New Roman" panose="02020603050405020304" pitchFamily="18" charset="0"/>
                <a:ea typeface="Rufina"/>
                <a:cs typeface="Times New Roman" panose="02020603050405020304" pitchFamily="18" charset="0"/>
                <a:sym typeface="Rufina"/>
              </a:rPr>
              <a:t>03</a:t>
            </a:r>
            <a:endParaRPr sz="3000" b="1" dirty="0">
              <a:solidFill>
                <a:schemeClr val="lt2"/>
              </a:solidFill>
              <a:latin typeface="Times New Roman" panose="02020603050405020304" pitchFamily="18" charset="0"/>
              <a:ea typeface="Rufina"/>
              <a:cs typeface="Times New Roman" panose="02020603050405020304" pitchFamily="18" charset="0"/>
              <a:sym typeface="Rufina"/>
            </a:endParaRPr>
          </a:p>
        </p:txBody>
      </p:sp>
      <p:cxnSp>
        <p:nvCxnSpPr>
          <p:cNvPr id="354" name="Google Shape;354;p44"/>
          <p:cNvCxnSpPr/>
          <p:nvPr/>
        </p:nvCxnSpPr>
        <p:spPr>
          <a:xfrm rot="10800000">
            <a:off x="895624" y="1564182"/>
            <a:ext cx="468600" cy="0"/>
          </a:xfrm>
          <a:prstGeom prst="straightConnector1">
            <a:avLst/>
          </a:prstGeom>
          <a:noFill/>
          <a:ln w="9525" cap="flat" cmpd="sng">
            <a:solidFill>
              <a:schemeClr val="lt2"/>
            </a:solidFill>
            <a:prstDash val="solid"/>
            <a:round/>
            <a:headEnd type="none" w="med" len="med"/>
            <a:tailEnd type="none" w="med" len="med"/>
          </a:ln>
        </p:spPr>
      </p:cxnSp>
      <p:sp>
        <p:nvSpPr>
          <p:cNvPr id="7" name="TextBox 6">
            <a:extLst>
              <a:ext uri="{FF2B5EF4-FFF2-40B4-BE49-F238E27FC236}">
                <a16:creationId xmlns:a16="http://schemas.microsoft.com/office/drawing/2014/main" id="{9124D852-3678-8702-5726-352BE92EE13D}"/>
              </a:ext>
            </a:extLst>
          </p:cNvPr>
          <p:cNvSpPr txBox="1"/>
          <p:nvPr/>
        </p:nvSpPr>
        <p:spPr>
          <a:xfrm>
            <a:off x="895623" y="1613058"/>
            <a:ext cx="7882198" cy="3002745"/>
          </a:xfrm>
          <a:prstGeom prst="rect">
            <a:avLst/>
          </a:prstGeom>
          <a:noFill/>
        </p:spPr>
        <p:txBody>
          <a:bodyPr wrap="square">
            <a:spAutoFit/>
          </a:bodyPr>
          <a:lstStyle/>
          <a:p>
            <a:pPr algn="just">
              <a:lnSpc>
                <a:spcPct val="150000"/>
              </a:lnSpc>
            </a:pPr>
            <a:r>
              <a:rPr lang="en-US" sz="1600" b="1" dirty="0" err="1">
                <a:latin typeface="Times New Roman" panose="02020603050405020304" pitchFamily="18" charset="0"/>
                <a:cs typeface="Times New Roman" panose="02020603050405020304" pitchFamily="18" charset="0"/>
              </a:rPr>
              <a:t>Các</a:t>
            </a:r>
            <a:r>
              <a:rPr lang="en-US" sz="1600" b="1" dirty="0">
                <a:latin typeface="Times New Roman" panose="02020603050405020304" pitchFamily="18" charset="0"/>
                <a:cs typeface="Times New Roman" panose="02020603050405020304" pitchFamily="18" charset="0"/>
              </a:rPr>
              <a:t> </a:t>
            </a:r>
            <a:r>
              <a:rPr lang="vi-VN" sz="1600" b="1" dirty="0">
                <a:latin typeface="Times New Roman" panose="02020603050405020304" pitchFamily="18" charset="0"/>
                <a:cs typeface="Times New Roman" panose="02020603050405020304" pitchFamily="18" charset="0"/>
              </a:rPr>
              <a:t>tài liệu cần có độ tin cậy và chính xác. Bạn có thể tìm tư liệu ở những địa chỉ dưới đây:</a:t>
            </a:r>
          </a:p>
          <a:p>
            <a:pPr algn="just">
              <a:lnSpc>
                <a:spcPct val="150000"/>
              </a:lnSpc>
            </a:pPr>
            <a:r>
              <a:rPr lang="vi-VN" sz="1600" dirty="0">
                <a:latin typeface="Times New Roman" panose="02020603050405020304" pitchFamily="18" charset="0"/>
                <a:cs typeface="Times New Roman" panose="02020603050405020304" pitchFamily="18" charset="0"/>
              </a:rPr>
              <a:t>• Trang web của các tổ chức quốc tế phi chính phủ, ví dụ: trang web của Tổ chức Quốc tế về Bảo tồn Thiên nhiên (https://www.worldwildlife.org/).</a:t>
            </a:r>
          </a:p>
          <a:p>
            <a:pPr algn="just">
              <a:lnSpc>
                <a:spcPct val="150000"/>
              </a:lnSpc>
            </a:pPr>
            <a:r>
              <a:rPr lang="vi-VN" sz="1600" dirty="0">
                <a:latin typeface="Times New Roman" panose="02020603050405020304" pitchFamily="18" charset="0"/>
                <a:cs typeface="Times New Roman" panose="02020603050405020304" pitchFamily="18" charset="0"/>
              </a:rPr>
              <a:t>• Bài báo được công bố trên các tạp chí nghiên cứu khoa học trong và ngoài nước.</a:t>
            </a:r>
          </a:p>
          <a:p>
            <a:pPr algn="just">
              <a:lnSpc>
                <a:spcPct val="150000"/>
              </a:lnSpc>
            </a:pPr>
            <a:r>
              <a:rPr lang="vi-VN" sz="1600" dirty="0">
                <a:latin typeface="Times New Roman" panose="02020603050405020304" pitchFamily="18" charset="0"/>
                <a:cs typeface="Times New Roman" panose="02020603050405020304" pitchFamily="18" charset="0"/>
              </a:rPr>
              <a:t>• Sách được xuất bản bởi các nhà xuất bản có uy tín.</a:t>
            </a:r>
          </a:p>
          <a:p>
            <a:pPr algn="just">
              <a:lnSpc>
                <a:spcPct val="150000"/>
              </a:lnSpc>
            </a:pPr>
            <a:r>
              <a:rPr lang="vi-VN" sz="1600" dirty="0">
                <a:latin typeface="Times New Roman" panose="02020603050405020304" pitchFamily="18" charset="0"/>
                <a:cs typeface="Times New Roman" panose="02020603050405020304" pitchFamily="18" charset="0"/>
              </a:rPr>
              <a:t>Sau đó, lập danh mục các tài liệu với đầy đủ thông tin: tên tài liệu, tên tác giả, tên nhà xuất bản/ tên tạp chí/ trang web, năm xuất bản / công bố.</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36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6">
                                            <p:txEl>
                                              <p:pRg st="0" end="0"/>
                                            </p:txEl>
                                          </p:spTgt>
                                        </p:tgtEl>
                                        <p:attrNameLst>
                                          <p:attrName>style.visibility</p:attrName>
                                        </p:attrNameLst>
                                      </p:cBhvr>
                                      <p:to>
                                        <p:strVal val="visible"/>
                                      </p:to>
                                    </p:set>
                                    <p:animEffect transition="in" filter="fade">
                                      <p:cBhvr>
                                        <p:cTn id="7" dur="1000"/>
                                        <p:tgtEl>
                                          <p:spTgt spid="346">
                                            <p:txEl>
                                              <p:pRg st="0" end="0"/>
                                            </p:txEl>
                                          </p:spTgt>
                                        </p:tgtEl>
                                      </p:cBhvr>
                                    </p:animEffect>
                                    <p:anim calcmode="lin" valueType="num">
                                      <p:cBhvr>
                                        <p:cTn id="8" dur="1000" fill="hold"/>
                                        <p:tgtEl>
                                          <p:spTgt spid="34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4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51"/>
                                        </p:tgtEl>
                                        <p:attrNameLst>
                                          <p:attrName>style.visibility</p:attrName>
                                        </p:attrNameLst>
                                      </p:cBhvr>
                                      <p:to>
                                        <p:strVal val="visible"/>
                                      </p:to>
                                    </p:set>
                                    <p:animEffect transition="in" filter="fade">
                                      <p:cBhvr>
                                        <p:cTn id="12" dur="1000"/>
                                        <p:tgtEl>
                                          <p:spTgt spid="351"/>
                                        </p:tgtEl>
                                      </p:cBhvr>
                                    </p:animEffect>
                                    <p:anim calcmode="lin" valueType="num">
                                      <p:cBhvr>
                                        <p:cTn id="13" dur="1000" fill="hold"/>
                                        <p:tgtEl>
                                          <p:spTgt spid="351"/>
                                        </p:tgtEl>
                                        <p:attrNameLst>
                                          <p:attrName>ppt_x</p:attrName>
                                        </p:attrNameLst>
                                      </p:cBhvr>
                                      <p:tavLst>
                                        <p:tav tm="0">
                                          <p:val>
                                            <p:strVal val="#ppt_x"/>
                                          </p:val>
                                        </p:tav>
                                        <p:tav tm="100000">
                                          <p:val>
                                            <p:strVal val="#ppt_x"/>
                                          </p:val>
                                        </p:tav>
                                      </p:tavLst>
                                    </p:anim>
                                    <p:anim calcmode="lin" valueType="num">
                                      <p:cBhvr>
                                        <p:cTn id="14" dur="1000" fill="hold"/>
                                        <p:tgtEl>
                                          <p:spTgt spid="35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54"/>
                                        </p:tgtEl>
                                        <p:attrNameLst>
                                          <p:attrName>style.visibility</p:attrName>
                                        </p:attrNameLst>
                                      </p:cBhvr>
                                      <p:to>
                                        <p:strVal val="visible"/>
                                      </p:to>
                                    </p:set>
                                    <p:animEffect transition="in" filter="fade">
                                      <p:cBhvr>
                                        <p:cTn id="17" dur="1000"/>
                                        <p:tgtEl>
                                          <p:spTgt spid="354"/>
                                        </p:tgtEl>
                                      </p:cBhvr>
                                    </p:animEffect>
                                    <p:anim calcmode="lin" valueType="num">
                                      <p:cBhvr>
                                        <p:cTn id="18" dur="1000" fill="hold"/>
                                        <p:tgtEl>
                                          <p:spTgt spid="354"/>
                                        </p:tgtEl>
                                        <p:attrNameLst>
                                          <p:attrName>ppt_x</p:attrName>
                                        </p:attrNameLst>
                                      </p:cBhvr>
                                      <p:tavLst>
                                        <p:tav tm="0">
                                          <p:val>
                                            <p:strVal val="#ppt_x"/>
                                          </p:val>
                                        </p:tav>
                                        <p:tav tm="100000">
                                          <p:val>
                                            <p:strVal val="#ppt_x"/>
                                          </p:val>
                                        </p:tav>
                                      </p:tavLst>
                                    </p:anim>
                                    <p:anim calcmode="lin" valueType="num">
                                      <p:cBhvr>
                                        <p:cTn id="19" dur="1000" fill="hold"/>
                                        <p:tgtEl>
                                          <p:spTgt spid="3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 grpId="0" build="p"/>
      <p:bldP spid="35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57"/>
          <p:cNvSpPr txBox="1">
            <a:spLocks noGrp="1"/>
          </p:cNvSpPr>
          <p:nvPr>
            <p:ph type="title"/>
          </p:nvPr>
        </p:nvSpPr>
        <p:spPr>
          <a:xfrm flipH="1">
            <a:off x="477079" y="-14275"/>
            <a:ext cx="7040862" cy="1208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2400" dirty="0">
                <a:solidFill>
                  <a:schemeClr val="lt2"/>
                </a:solidFill>
                <a:latin typeface="Times New Roman" panose="02020603050405020304" pitchFamily="18" charset="0"/>
                <a:cs typeface="Times New Roman" panose="02020603050405020304" pitchFamily="18" charset="0"/>
              </a:rPr>
              <a:t>NHIỆM VỤ. PHÁC THẢO ĐỀ CƯƠNG BÁO CÁO</a:t>
            </a:r>
            <a:endParaRPr sz="2400" dirty="0">
              <a:latin typeface="Times New Roman" panose="02020603050405020304" pitchFamily="18" charset="0"/>
              <a:cs typeface="Times New Roman" panose="02020603050405020304" pitchFamily="18" charset="0"/>
            </a:endParaRPr>
          </a:p>
        </p:txBody>
      </p:sp>
      <p:sp>
        <p:nvSpPr>
          <p:cNvPr id="587" name="Google Shape;587;p57"/>
          <p:cNvSpPr txBox="1">
            <a:spLocks noGrp="1"/>
          </p:cNvSpPr>
          <p:nvPr>
            <p:ph type="subTitle" idx="1"/>
          </p:nvPr>
        </p:nvSpPr>
        <p:spPr>
          <a:xfrm flipH="1">
            <a:off x="5822946" y="2036499"/>
            <a:ext cx="3233100" cy="13644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US" sz="2400" dirty="0">
                <a:latin typeface="Times New Roman" panose="02020603050405020304" pitchFamily="18" charset="0"/>
                <a:cs typeface="Times New Roman" panose="02020603050405020304" pitchFamily="18" charset="0"/>
              </a:rPr>
              <a:t>H</a:t>
            </a:r>
            <a:r>
              <a:rPr lang="en" sz="2400" dirty="0">
                <a:latin typeface="Times New Roman" panose="02020603050405020304" pitchFamily="18" charset="0"/>
                <a:cs typeface="Times New Roman" panose="02020603050405020304" pitchFamily="18" charset="0"/>
              </a:rPr>
              <a:t>S Hoàn thành PHIẾU HỌC TẬP 2. Phác thảo đề cương</a:t>
            </a:r>
            <a:endParaRPr sz="2400" dirty="0">
              <a:latin typeface="Times New Roman" panose="02020603050405020304" pitchFamily="18" charset="0"/>
              <a:cs typeface="Times New Roman" panose="02020603050405020304" pitchFamily="18" charset="0"/>
            </a:endParaRPr>
          </a:p>
        </p:txBody>
      </p:sp>
      <p:sp>
        <p:nvSpPr>
          <p:cNvPr id="590" name="Google Shape;590;p57"/>
          <p:cNvSpPr txBox="1"/>
          <p:nvPr/>
        </p:nvSpPr>
        <p:spPr>
          <a:xfrm>
            <a:off x="8553250" y="-246775"/>
            <a:ext cx="906600" cy="8367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kumimoji="0" lang="en" sz="12000" b="1" i="0" u="none" strike="noStrike" kern="0" cap="none" spc="0" normalizeH="0" baseline="0" noProof="0">
                <a:ln>
                  <a:noFill/>
                </a:ln>
                <a:solidFill>
                  <a:srgbClr val="D8CCAE"/>
                </a:solidFill>
                <a:effectLst/>
                <a:uLnTx/>
                <a:uFillTx/>
                <a:latin typeface="Rufina"/>
                <a:ea typeface="Rufina"/>
                <a:cs typeface="Rufina"/>
                <a:sym typeface="Rufina"/>
              </a:rPr>
              <a:t>“</a:t>
            </a:r>
            <a:endParaRPr kumimoji="0" sz="12000" b="1" i="0" u="none" strike="noStrike" kern="0" cap="none" spc="0" normalizeH="0" baseline="0" noProof="0">
              <a:ln>
                <a:noFill/>
              </a:ln>
              <a:solidFill>
                <a:srgbClr val="D8CCAE"/>
              </a:solidFill>
              <a:effectLst/>
              <a:uLnTx/>
              <a:uFillTx/>
              <a:latin typeface="Rufina"/>
              <a:ea typeface="Rufina"/>
              <a:cs typeface="Rufina"/>
              <a:sym typeface="Rufina"/>
            </a:endParaRPr>
          </a:p>
        </p:txBody>
      </p:sp>
      <p:pic>
        <p:nvPicPr>
          <p:cNvPr id="3" name="Picture 2">
            <a:extLst>
              <a:ext uri="{FF2B5EF4-FFF2-40B4-BE49-F238E27FC236}">
                <a16:creationId xmlns:a16="http://schemas.microsoft.com/office/drawing/2014/main" id="{481E8BBA-374F-23FF-348E-A8B9F2CE97C3}"/>
              </a:ext>
            </a:extLst>
          </p:cNvPr>
          <p:cNvPicPr>
            <a:picLocks noChangeAspect="1"/>
          </p:cNvPicPr>
          <p:nvPr/>
        </p:nvPicPr>
        <p:blipFill>
          <a:blip r:embed="rId3"/>
          <a:srcRect/>
          <a:stretch/>
        </p:blipFill>
        <p:spPr>
          <a:xfrm>
            <a:off x="553492" y="1381132"/>
            <a:ext cx="2451226" cy="3230001"/>
          </a:xfrm>
          <a:prstGeom prst="rect">
            <a:avLst/>
          </a:prstGeom>
        </p:spPr>
      </p:pic>
      <p:pic>
        <p:nvPicPr>
          <p:cNvPr id="5" name="Picture 4">
            <a:extLst>
              <a:ext uri="{FF2B5EF4-FFF2-40B4-BE49-F238E27FC236}">
                <a16:creationId xmlns:a16="http://schemas.microsoft.com/office/drawing/2014/main" id="{33724C73-1CFD-4299-E276-9A3A945F3CEC}"/>
              </a:ext>
            </a:extLst>
          </p:cNvPr>
          <p:cNvPicPr>
            <a:picLocks noChangeAspect="1"/>
          </p:cNvPicPr>
          <p:nvPr/>
        </p:nvPicPr>
        <p:blipFill>
          <a:blip r:embed="rId4"/>
          <a:srcRect/>
          <a:stretch/>
        </p:blipFill>
        <p:spPr>
          <a:xfrm>
            <a:off x="3188219" y="1408094"/>
            <a:ext cx="2451226" cy="3150676"/>
          </a:xfrm>
          <a:prstGeom prst="rect">
            <a:avLst/>
          </a:prstGeom>
        </p:spPr>
      </p:pic>
    </p:spTree>
    <p:extLst>
      <p:ext uri="{BB962C8B-B14F-4D97-AF65-F5344CB8AC3E}">
        <p14:creationId xmlns:p14="http://schemas.microsoft.com/office/powerpoint/2010/main" val="3948565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7"/>
          <p:cNvSpPr txBox="1">
            <a:spLocks noGrp="1"/>
          </p:cNvSpPr>
          <p:nvPr>
            <p:ph type="title"/>
          </p:nvPr>
        </p:nvSpPr>
        <p:spPr>
          <a:xfrm>
            <a:off x="996727" y="-66911"/>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lt2"/>
                </a:solidFill>
                <a:latin typeface="Times New Roman" panose="02020603050405020304" pitchFamily="18" charset="0"/>
                <a:cs typeface="Times New Roman" panose="02020603050405020304" pitchFamily="18" charset="0"/>
              </a:rPr>
              <a:t>N</a:t>
            </a:r>
            <a:r>
              <a:rPr lang="en" dirty="0">
                <a:solidFill>
                  <a:schemeClr val="lt2"/>
                </a:solidFill>
                <a:latin typeface="Times New Roman" panose="02020603050405020304" pitchFamily="18" charset="0"/>
                <a:cs typeface="Times New Roman" panose="02020603050405020304" pitchFamily="18" charset="0"/>
              </a:rPr>
              <a:t>hắc lại kiến thức</a:t>
            </a:r>
            <a:endParaRPr dirty="0">
              <a:latin typeface="Times New Roman" panose="02020603050405020304" pitchFamily="18" charset="0"/>
              <a:cs typeface="Times New Roman" panose="02020603050405020304" pitchFamily="18" charset="0"/>
            </a:endParaRPr>
          </a:p>
        </p:txBody>
      </p:sp>
      <p:graphicFrame>
        <p:nvGraphicFramePr>
          <p:cNvPr id="274" name="Google Shape;274;p37"/>
          <p:cNvGraphicFramePr/>
          <p:nvPr>
            <p:extLst>
              <p:ext uri="{D42A27DB-BD31-4B8C-83A1-F6EECF244321}">
                <p14:modId xmlns:p14="http://schemas.microsoft.com/office/powerpoint/2010/main" val="3079017708"/>
              </p:ext>
            </p:extLst>
          </p:nvPr>
        </p:nvGraphicFramePr>
        <p:xfrm>
          <a:off x="493295" y="1891025"/>
          <a:ext cx="8207432" cy="2678622"/>
        </p:xfrm>
        <a:graphic>
          <a:graphicData uri="http://schemas.openxmlformats.org/drawingml/2006/table">
            <a:tbl>
              <a:tblPr>
                <a:noFill/>
                <a:tableStyleId>{08C4D7A5-9173-4501-BECE-24277FBF56C0}</a:tableStyleId>
              </a:tblPr>
              <a:tblGrid>
                <a:gridCol w="3922294">
                  <a:extLst>
                    <a:ext uri="{9D8B030D-6E8A-4147-A177-3AD203B41FA5}">
                      <a16:colId xmlns:a16="http://schemas.microsoft.com/office/drawing/2014/main" val="20000"/>
                    </a:ext>
                  </a:extLst>
                </a:gridCol>
                <a:gridCol w="4285138">
                  <a:extLst>
                    <a:ext uri="{9D8B030D-6E8A-4147-A177-3AD203B41FA5}">
                      <a16:colId xmlns:a16="http://schemas.microsoft.com/office/drawing/2014/main" val="20001"/>
                    </a:ext>
                  </a:extLst>
                </a:gridCol>
              </a:tblGrid>
              <a:tr h="955422">
                <a:tc>
                  <a:txBody>
                    <a:bodyPr/>
                    <a:lstStyle/>
                    <a:p>
                      <a:pPr marL="0" lvl="0" indent="0" algn="ctr" rtl="0">
                        <a:lnSpc>
                          <a:spcPct val="150000"/>
                        </a:lnSpc>
                        <a:spcBef>
                          <a:spcPts val="0"/>
                        </a:spcBef>
                        <a:spcAft>
                          <a:spcPts val="0"/>
                        </a:spcAft>
                        <a:buNone/>
                      </a:pPr>
                      <a:r>
                        <a:rPr lang="en-US" sz="2000" b="1"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Kinh</a:t>
                      </a:r>
                      <a:r>
                        <a:rPr lang="en-US" sz="2000" b="1"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000" b="1"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nghiệm</a:t>
                      </a:r>
                      <a:r>
                        <a:rPr lang="en-US" sz="2000" b="1"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000" b="1"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thực</a:t>
                      </a:r>
                      <a:r>
                        <a:rPr lang="en-US" sz="2000" b="1"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000" b="1"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hiện</a:t>
                      </a:r>
                      <a:r>
                        <a:rPr lang="en-US" sz="2000" b="1"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000" b="1"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báo</a:t>
                      </a:r>
                      <a:r>
                        <a:rPr lang="en-US" sz="2000" b="1"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000" b="1"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cáo</a:t>
                      </a:r>
                      <a:r>
                        <a:rPr lang="en-US" sz="2000" b="1"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000" b="1"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nghiên</a:t>
                      </a:r>
                      <a:r>
                        <a:rPr lang="en-US" sz="2000" b="1"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000" b="1"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cứu</a:t>
                      </a:r>
                      <a:endParaRPr sz="2000" b="1" dirty="0">
                        <a:solidFill>
                          <a:schemeClr val="dk1"/>
                        </a:solidFill>
                        <a:latin typeface="Times New Roman" panose="02020603050405020304" pitchFamily="18" charset="0"/>
                        <a:ea typeface="Roboto Mono"/>
                        <a:cs typeface="Times New Roman" panose="02020603050405020304" pitchFamily="18" charset="0"/>
                        <a:sym typeface="Roboto Mono"/>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ctr" rtl="0">
                        <a:lnSpc>
                          <a:spcPct val="150000"/>
                        </a:lnSpc>
                        <a:spcBef>
                          <a:spcPts val="0"/>
                        </a:spcBef>
                        <a:spcAft>
                          <a:spcPts val="1600"/>
                        </a:spcAft>
                        <a:buNone/>
                      </a:pPr>
                      <a:r>
                        <a:rPr lang="en-US" sz="2000" b="1"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Điều</a:t>
                      </a:r>
                      <a:r>
                        <a:rPr lang="en-US" sz="2000" b="1"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000" b="1"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em</a:t>
                      </a:r>
                      <a:r>
                        <a:rPr lang="en-US" sz="2000" b="1"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000" b="1"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mong</a:t>
                      </a:r>
                      <a:r>
                        <a:rPr lang="en-US" sz="2000" b="1"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000" b="1"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muốn</a:t>
                      </a:r>
                      <a:r>
                        <a:rPr lang="en-US" sz="2000" b="1"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000" b="1"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được</a:t>
                      </a:r>
                      <a:r>
                        <a:rPr lang="en-US" sz="2000" b="1"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000" b="1"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cải</a:t>
                      </a:r>
                      <a:r>
                        <a:rPr lang="en-US" sz="2000" b="1"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000" b="1"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thiện</a:t>
                      </a:r>
                      <a:r>
                        <a:rPr lang="en-US" sz="2000" b="1"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000" b="1"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và</a:t>
                      </a:r>
                      <a:r>
                        <a:rPr lang="en-US" sz="2000" b="1"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000" b="1"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học</a:t>
                      </a:r>
                      <a:r>
                        <a:rPr lang="en-US" sz="2000" b="1"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000" b="1"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hỏi</a:t>
                      </a:r>
                      <a:r>
                        <a:rPr lang="en-US" sz="2000" b="1"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en-US" sz="2000" b="1" i="0" u="none" strike="noStrike" cap="none" dirty="0" err="1">
                          <a:solidFill>
                            <a:srgbClr val="000000"/>
                          </a:solidFill>
                          <a:effectLst/>
                          <a:latin typeface="Times New Roman" panose="02020603050405020304" pitchFamily="18" charset="0"/>
                          <a:ea typeface="Arial"/>
                          <a:cs typeface="Times New Roman" panose="02020603050405020304" pitchFamily="18" charset="0"/>
                          <a:sym typeface="Arial"/>
                        </a:rPr>
                        <a:t>thêm</a:t>
                      </a:r>
                      <a:endParaRPr sz="2000" b="1" dirty="0">
                        <a:solidFill>
                          <a:schemeClr val="dk1"/>
                        </a:solidFill>
                        <a:latin typeface="Times New Roman" panose="02020603050405020304" pitchFamily="18" charset="0"/>
                        <a:ea typeface="Roboto Mono"/>
                        <a:cs typeface="Times New Roman" panose="02020603050405020304" pitchFamily="18" charset="0"/>
                        <a:sym typeface="Roboto Mono"/>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361525">
                <a:tc>
                  <a:txBody>
                    <a:bodyPr/>
                    <a:lstStyle/>
                    <a:p>
                      <a:pPr marL="0" lvl="0" indent="0" algn="just" rtl="0">
                        <a:lnSpc>
                          <a:spcPct val="150000"/>
                        </a:lnSpc>
                        <a:spcBef>
                          <a:spcPts val="0"/>
                        </a:spcBef>
                        <a:spcAft>
                          <a:spcPts val="0"/>
                        </a:spcAft>
                        <a:buNone/>
                      </a:pPr>
                      <a:endParaRPr sz="2000" b="1" dirty="0">
                        <a:solidFill>
                          <a:schemeClr val="dk1"/>
                        </a:solidFill>
                        <a:latin typeface="Times New Roman" panose="02020603050405020304" pitchFamily="18" charset="0"/>
                        <a:ea typeface="Roboto Mono"/>
                        <a:cs typeface="Times New Roman" panose="02020603050405020304" pitchFamily="18" charset="0"/>
                        <a:sym typeface="Roboto Mono"/>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just" rtl="0">
                        <a:lnSpc>
                          <a:spcPct val="150000"/>
                        </a:lnSpc>
                        <a:spcBef>
                          <a:spcPts val="0"/>
                        </a:spcBef>
                        <a:spcAft>
                          <a:spcPts val="1600"/>
                        </a:spcAft>
                        <a:buNone/>
                      </a:pPr>
                      <a:endParaRPr lang="en-US" sz="2000" dirty="0">
                        <a:solidFill>
                          <a:schemeClr val="dk1"/>
                        </a:solidFill>
                        <a:latin typeface="Times New Roman" panose="02020603050405020304" pitchFamily="18" charset="0"/>
                        <a:ea typeface="Roboto Mono"/>
                        <a:cs typeface="Times New Roman" panose="02020603050405020304" pitchFamily="18" charset="0"/>
                        <a:sym typeface="Roboto Mono"/>
                      </a:endParaRPr>
                    </a:p>
                    <a:p>
                      <a:pPr marL="0" marR="0" lvl="0" indent="0" algn="just" rtl="0">
                        <a:lnSpc>
                          <a:spcPct val="150000"/>
                        </a:lnSpc>
                        <a:spcBef>
                          <a:spcPts val="0"/>
                        </a:spcBef>
                        <a:spcAft>
                          <a:spcPts val="1600"/>
                        </a:spcAft>
                        <a:buNone/>
                      </a:pPr>
                      <a:endParaRPr lang="en-US" sz="2000" dirty="0">
                        <a:solidFill>
                          <a:schemeClr val="dk1"/>
                        </a:solidFill>
                        <a:latin typeface="Times New Roman" panose="02020603050405020304" pitchFamily="18" charset="0"/>
                        <a:ea typeface="Roboto Mono"/>
                        <a:cs typeface="Times New Roman" panose="02020603050405020304" pitchFamily="18" charset="0"/>
                        <a:sym typeface="Roboto Mono"/>
                      </a:endParaRPr>
                    </a:p>
                    <a:p>
                      <a:pPr marL="0" marR="0" lvl="0" indent="0" algn="just" rtl="0">
                        <a:lnSpc>
                          <a:spcPct val="150000"/>
                        </a:lnSpc>
                        <a:spcBef>
                          <a:spcPts val="0"/>
                        </a:spcBef>
                        <a:spcAft>
                          <a:spcPts val="1600"/>
                        </a:spcAft>
                        <a:buNone/>
                      </a:pPr>
                      <a:endParaRPr lang="en-US" sz="2000" dirty="0">
                        <a:solidFill>
                          <a:schemeClr val="dk1"/>
                        </a:solidFill>
                        <a:latin typeface="Times New Roman" panose="02020603050405020304" pitchFamily="18" charset="0"/>
                        <a:ea typeface="Roboto Mono"/>
                        <a:cs typeface="Times New Roman" panose="02020603050405020304" pitchFamily="18" charset="0"/>
                        <a:sym typeface="Roboto Mono"/>
                      </a:endParaRPr>
                    </a:p>
                  </a:txBody>
                  <a:tcPr marL="91425" marR="91425" marT="0" marB="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75" name="Google Shape;275;p37"/>
          <p:cNvSpPr txBox="1"/>
          <p:nvPr/>
        </p:nvSpPr>
        <p:spPr>
          <a:xfrm>
            <a:off x="996727" y="651714"/>
            <a:ext cx="7704000" cy="269100"/>
          </a:xfrm>
          <a:prstGeom prst="rect">
            <a:avLst/>
          </a:prstGeom>
          <a:noFill/>
          <a:ln>
            <a:noFill/>
          </a:ln>
        </p:spPr>
        <p:txBody>
          <a:bodyPr spcFirstLastPara="1" wrap="square" lIns="91425" tIns="91425" rIns="0" bIns="91425" anchor="t" anchorCtr="0">
            <a:noAutofit/>
          </a:bodyPr>
          <a:lstStyle/>
          <a:p>
            <a:pPr marR="0" lvl="0" algn="just">
              <a:lnSpc>
                <a:spcPct val="15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HS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ghi</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nhớ</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lại</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những</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kinh</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nghiệm</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khi</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thực</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hiện</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báo</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cáo</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nghiên</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cứu</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trong</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CT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Ngữ</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văn</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10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và</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hoàn</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thành</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bảng</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sau</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endParaRPr lang="en-US" sz="1800" dirty="0">
              <a:effectLst/>
              <a:latin typeface="Noto Sans Symbols"/>
              <a:ea typeface="Noto Sans Symbols"/>
              <a:cs typeface="Noto Sans Symbol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4"/>
                                        </p:tgtEl>
                                        <p:attrNameLst>
                                          <p:attrName>style.visibility</p:attrName>
                                        </p:attrNameLst>
                                      </p:cBhvr>
                                      <p:to>
                                        <p:strVal val="visible"/>
                                      </p:to>
                                    </p:set>
                                    <p:animEffect transition="in" filter="barn(inVertical)">
                                      <p:cBhvr>
                                        <p:cTn id="7" dur="500"/>
                                        <p:tgtEl>
                                          <p:spTgt spid="27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75"/>
                                        </p:tgtEl>
                                        <p:attrNameLst>
                                          <p:attrName>style.visibility</p:attrName>
                                        </p:attrNameLst>
                                      </p:cBhvr>
                                      <p:to>
                                        <p:strVal val="visible"/>
                                      </p:to>
                                    </p:set>
                                    <p:animEffect transition="in" filter="barn(inVertical)">
                                      <p:cBhvr>
                                        <p:cTn id="10" dur="500"/>
                                        <p:tgtEl>
                                          <p:spTgt spid="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57"/>
          <p:cNvSpPr txBox="1">
            <a:spLocks noGrp="1"/>
          </p:cNvSpPr>
          <p:nvPr>
            <p:ph type="title"/>
          </p:nvPr>
        </p:nvSpPr>
        <p:spPr>
          <a:xfrm flipH="1">
            <a:off x="398634" y="-676033"/>
            <a:ext cx="7040862" cy="1208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1800" dirty="0">
                <a:solidFill>
                  <a:schemeClr val="lt2"/>
                </a:solidFill>
                <a:latin typeface="Times New Roman" panose="02020603050405020304" pitchFamily="18" charset="0"/>
                <a:cs typeface="Times New Roman" panose="02020603050405020304" pitchFamily="18" charset="0"/>
              </a:rPr>
              <a:t>CẦN PHẢI NÊU ĐƯỢC CÁC NỘI DUNG SAU: </a:t>
            </a:r>
            <a:endParaRPr sz="1800" dirty="0">
              <a:latin typeface="Times New Roman" panose="02020603050405020304" pitchFamily="18" charset="0"/>
              <a:cs typeface="Times New Roman" panose="02020603050405020304" pitchFamily="18" charset="0"/>
            </a:endParaRPr>
          </a:p>
        </p:txBody>
      </p:sp>
      <p:sp>
        <p:nvSpPr>
          <p:cNvPr id="590" name="Google Shape;590;p57"/>
          <p:cNvSpPr txBox="1"/>
          <p:nvPr/>
        </p:nvSpPr>
        <p:spPr>
          <a:xfrm>
            <a:off x="8553250" y="-246775"/>
            <a:ext cx="906600" cy="8367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kumimoji="0" lang="en" sz="12000" b="1" i="0" u="none" strike="noStrike" kern="0" cap="none" spc="0" normalizeH="0" baseline="0" noProof="0">
                <a:ln>
                  <a:noFill/>
                </a:ln>
                <a:solidFill>
                  <a:srgbClr val="D8CCAE"/>
                </a:solidFill>
                <a:effectLst/>
                <a:uLnTx/>
                <a:uFillTx/>
                <a:latin typeface="Times New Roman" panose="02020603050405020304" pitchFamily="18" charset="0"/>
                <a:ea typeface="Rufina"/>
                <a:cs typeface="Times New Roman" panose="02020603050405020304" pitchFamily="18" charset="0"/>
                <a:sym typeface="Rufina"/>
              </a:rPr>
              <a:t>“</a:t>
            </a:r>
            <a:endParaRPr kumimoji="0" sz="12000" b="1" i="0" u="none" strike="noStrike" kern="0" cap="none" spc="0" normalizeH="0" baseline="0" noProof="0">
              <a:ln>
                <a:noFill/>
              </a:ln>
              <a:solidFill>
                <a:srgbClr val="D8CCAE"/>
              </a:solidFill>
              <a:effectLst/>
              <a:uLnTx/>
              <a:uFillTx/>
              <a:latin typeface="Times New Roman" panose="02020603050405020304" pitchFamily="18" charset="0"/>
              <a:ea typeface="Rufina"/>
              <a:cs typeface="Times New Roman" panose="02020603050405020304" pitchFamily="18" charset="0"/>
              <a:sym typeface="Rufina"/>
            </a:endParaRPr>
          </a:p>
        </p:txBody>
      </p:sp>
      <p:sp>
        <p:nvSpPr>
          <p:cNvPr id="6" name="Google Shape;423;p48">
            <a:extLst>
              <a:ext uri="{FF2B5EF4-FFF2-40B4-BE49-F238E27FC236}">
                <a16:creationId xmlns:a16="http://schemas.microsoft.com/office/drawing/2014/main" id="{A8C952D3-A19C-84C7-AFCE-8991A4EAD1C6}"/>
              </a:ext>
            </a:extLst>
          </p:cNvPr>
          <p:cNvSpPr txBox="1">
            <a:spLocks/>
          </p:cNvSpPr>
          <p:nvPr/>
        </p:nvSpPr>
        <p:spPr>
          <a:xfrm>
            <a:off x="1169520" y="3893284"/>
            <a:ext cx="3097500" cy="3945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b="1" dirty="0" err="1">
                <a:latin typeface="Times New Roman" panose="02020603050405020304" pitchFamily="18" charset="0"/>
                <a:cs typeface="Times New Roman" panose="02020603050405020304" pitchFamily="18" charset="0"/>
              </a:rPr>
              <a:t>Mục</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đích</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nghiên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cứu</a:t>
            </a:r>
            <a:r>
              <a:rPr lang="en-US" sz="1800" b="1" dirty="0">
                <a:latin typeface="Times New Roman" panose="02020603050405020304" pitchFamily="18" charset="0"/>
                <a:cs typeface="Times New Roman" panose="02020603050405020304" pitchFamily="18" charset="0"/>
              </a:rPr>
              <a:t> </a:t>
            </a:r>
          </a:p>
        </p:txBody>
      </p:sp>
      <p:sp>
        <p:nvSpPr>
          <p:cNvPr id="8" name="Google Shape;426;p48">
            <a:extLst>
              <a:ext uri="{FF2B5EF4-FFF2-40B4-BE49-F238E27FC236}">
                <a16:creationId xmlns:a16="http://schemas.microsoft.com/office/drawing/2014/main" id="{DE1422E8-89BC-2D1A-0FD7-6F1E9784CA87}"/>
              </a:ext>
            </a:extLst>
          </p:cNvPr>
          <p:cNvSpPr txBox="1">
            <a:spLocks/>
          </p:cNvSpPr>
          <p:nvPr/>
        </p:nvSpPr>
        <p:spPr>
          <a:xfrm>
            <a:off x="1183428" y="2559555"/>
            <a:ext cx="3097500" cy="3945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b="1" dirty="0" err="1">
                <a:latin typeface="Times New Roman" panose="02020603050405020304" pitchFamily="18" charset="0"/>
                <a:cs typeface="Times New Roman" panose="02020603050405020304" pitchFamily="18" charset="0"/>
              </a:rPr>
              <a:t>Lí</a:t>
            </a:r>
            <a:r>
              <a:rPr lang="en-US" sz="1800" b="1" dirty="0">
                <a:latin typeface="Times New Roman" panose="02020603050405020304" pitchFamily="18" charset="0"/>
                <a:cs typeface="Times New Roman" panose="02020603050405020304" pitchFamily="18" charset="0"/>
              </a:rPr>
              <a:t> do </a:t>
            </a:r>
            <a:r>
              <a:rPr lang="en-US" sz="1800" b="1" dirty="0" err="1">
                <a:latin typeface="Times New Roman" panose="02020603050405020304" pitchFamily="18" charset="0"/>
                <a:cs typeface="Times New Roman" panose="02020603050405020304" pitchFamily="18" charset="0"/>
              </a:rPr>
              <a:t>chọn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đề</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tài</a:t>
            </a:r>
            <a:endParaRPr lang="en-US" sz="1800" b="1" dirty="0">
              <a:latin typeface="Times New Roman" panose="02020603050405020304" pitchFamily="18" charset="0"/>
              <a:cs typeface="Times New Roman" panose="02020603050405020304" pitchFamily="18" charset="0"/>
            </a:endParaRPr>
          </a:p>
        </p:txBody>
      </p:sp>
      <p:sp>
        <p:nvSpPr>
          <p:cNvPr id="9" name="Google Shape;427;p48">
            <a:extLst>
              <a:ext uri="{FF2B5EF4-FFF2-40B4-BE49-F238E27FC236}">
                <a16:creationId xmlns:a16="http://schemas.microsoft.com/office/drawing/2014/main" id="{F128EA7C-3FDB-0933-9591-304F2489E2CC}"/>
              </a:ext>
            </a:extLst>
          </p:cNvPr>
          <p:cNvSpPr txBox="1">
            <a:spLocks/>
          </p:cNvSpPr>
          <p:nvPr/>
        </p:nvSpPr>
        <p:spPr>
          <a:xfrm>
            <a:off x="5233884" y="1196375"/>
            <a:ext cx="3097500" cy="3945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b="1" dirty="0" err="1">
                <a:latin typeface="Times New Roman" panose="02020603050405020304" pitchFamily="18" charset="0"/>
                <a:cs typeface="Times New Roman" panose="02020603050405020304" pitchFamily="18" charset="0"/>
              </a:rPr>
              <a:t>Câu</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hỏi</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nghiên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cứu</a:t>
            </a:r>
            <a:endParaRPr lang="en-US" sz="1800" b="1" dirty="0">
              <a:latin typeface="Times New Roman" panose="02020603050405020304" pitchFamily="18" charset="0"/>
              <a:cs typeface="Times New Roman" panose="02020603050405020304" pitchFamily="18" charset="0"/>
            </a:endParaRPr>
          </a:p>
        </p:txBody>
      </p:sp>
      <p:sp>
        <p:nvSpPr>
          <p:cNvPr id="10" name="Google Shape;428;p48">
            <a:extLst>
              <a:ext uri="{FF2B5EF4-FFF2-40B4-BE49-F238E27FC236}">
                <a16:creationId xmlns:a16="http://schemas.microsoft.com/office/drawing/2014/main" id="{72661961-3510-6485-9192-EDB1E5004835}"/>
              </a:ext>
            </a:extLst>
          </p:cNvPr>
          <p:cNvSpPr txBox="1">
            <a:spLocks/>
          </p:cNvSpPr>
          <p:nvPr/>
        </p:nvSpPr>
        <p:spPr>
          <a:xfrm>
            <a:off x="5289229" y="3916124"/>
            <a:ext cx="3097500" cy="3945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b="1" dirty="0" err="1">
                <a:latin typeface="Times New Roman" panose="02020603050405020304" pitchFamily="18" charset="0"/>
                <a:cs typeface="Times New Roman" panose="02020603050405020304" pitchFamily="18" charset="0"/>
              </a:rPr>
              <a:t>Các</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dữ</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liệu</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cần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thu</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thập</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và</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phương</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pháp</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thu</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thập</a:t>
            </a:r>
            <a:endParaRPr lang="en-US" sz="1800" b="1" dirty="0">
              <a:latin typeface="Times New Roman" panose="02020603050405020304" pitchFamily="18" charset="0"/>
              <a:cs typeface="Times New Roman" panose="02020603050405020304" pitchFamily="18" charset="0"/>
            </a:endParaRPr>
          </a:p>
        </p:txBody>
      </p:sp>
      <p:sp>
        <p:nvSpPr>
          <p:cNvPr id="11" name="Google Shape;429;p48">
            <a:extLst>
              <a:ext uri="{FF2B5EF4-FFF2-40B4-BE49-F238E27FC236}">
                <a16:creationId xmlns:a16="http://schemas.microsoft.com/office/drawing/2014/main" id="{F97B5DB1-1871-58EF-D358-67D4E1D59C10}"/>
              </a:ext>
            </a:extLst>
          </p:cNvPr>
          <p:cNvSpPr txBox="1">
            <a:spLocks/>
          </p:cNvSpPr>
          <p:nvPr/>
        </p:nvSpPr>
        <p:spPr>
          <a:xfrm>
            <a:off x="1207858" y="1196375"/>
            <a:ext cx="3097500" cy="3945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b="1" dirty="0" err="1">
                <a:latin typeface="Times New Roman" panose="02020603050405020304" pitchFamily="18" charset="0"/>
                <a:cs typeface="Times New Roman" panose="02020603050405020304" pitchFamily="18" charset="0"/>
              </a:rPr>
              <a:t>Tên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đề</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tài</a:t>
            </a:r>
            <a:endParaRPr lang="en-US" sz="1800" b="1" dirty="0">
              <a:latin typeface="Times New Roman" panose="02020603050405020304" pitchFamily="18" charset="0"/>
              <a:cs typeface="Times New Roman" panose="02020603050405020304" pitchFamily="18" charset="0"/>
            </a:endParaRPr>
          </a:p>
        </p:txBody>
      </p:sp>
      <p:sp>
        <p:nvSpPr>
          <p:cNvPr id="17" name="Google Shape;435;p48">
            <a:extLst>
              <a:ext uri="{FF2B5EF4-FFF2-40B4-BE49-F238E27FC236}">
                <a16:creationId xmlns:a16="http://schemas.microsoft.com/office/drawing/2014/main" id="{04EDCA82-9A03-6D30-D926-F9AC65A1B28C}"/>
              </a:ext>
            </a:extLst>
          </p:cNvPr>
          <p:cNvSpPr txBox="1">
            <a:spLocks/>
          </p:cNvSpPr>
          <p:nvPr/>
        </p:nvSpPr>
        <p:spPr>
          <a:xfrm>
            <a:off x="5313171" y="2559555"/>
            <a:ext cx="3097500" cy="3945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b="1" dirty="0" err="1">
                <a:latin typeface="Times New Roman" panose="02020603050405020304" pitchFamily="18" charset="0"/>
                <a:cs typeface="Times New Roman" panose="02020603050405020304" pitchFamily="18" charset="0"/>
              </a:rPr>
              <a:t>Cơ</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sở</a:t>
            </a:r>
            <a:r>
              <a:rPr lang="en-US" sz="1800" b="1" dirty="0">
                <a:latin typeface="Times New Roman" panose="02020603050405020304" pitchFamily="18" charset="0"/>
                <a:cs typeface="Times New Roman" panose="02020603050405020304" pitchFamily="18" charset="0"/>
              </a:rPr>
              <a:t> li </a:t>
            </a:r>
            <a:r>
              <a:rPr lang="en-US" sz="1800" b="1" dirty="0" err="1">
                <a:latin typeface="Times New Roman" panose="02020603050405020304" pitchFamily="18" charset="0"/>
                <a:cs typeface="Times New Roman" panose="02020603050405020304" pitchFamily="18" charset="0"/>
              </a:rPr>
              <a:t>thuyết</a:t>
            </a:r>
            <a:endParaRPr lang="en-US" sz="1800" b="1" dirty="0">
              <a:latin typeface="Times New Roman" panose="02020603050405020304" pitchFamily="18" charset="0"/>
              <a:cs typeface="Times New Roman" panose="02020603050405020304" pitchFamily="18" charset="0"/>
            </a:endParaRPr>
          </a:p>
        </p:txBody>
      </p:sp>
      <p:cxnSp>
        <p:nvCxnSpPr>
          <p:cNvPr id="18" name="Google Shape;436;p48">
            <a:extLst>
              <a:ext uri="{FF2B5EF4-FFF2-40B4-BE49-F238E27FC236}">
                <a16:creationId xmlns:a16="http://schemas.microsoft.com/office/drawing/2014/main" id="{E2C67C9A-44FB-15B4-B7EC-8A39747DA3AC}"/>
              </a:ext>
            </a:extLst>
          </p:cNvPr>
          <p:cNvCxnSpPr/>
          <p:nvPr/>
        </p:nvCxnSpPr>
        <p:spPr>
          <a:xfrm>
            <a:off x="733334" y="1813584"/>
            <a:ext cx="394500" cy="0"/>
          </a:xfrm>
          <a:prstGeom prst="straightConnector1">
            <a:avLst/>
          </a:prstGeom>
          <a:noFill/>
          <a:ln w="9525" cap="flat" cmpd="sng">
            <a:solidFill>
              <a:schemeClr val="lt2"/>
            </a:solidFill>
            <a:prstDash val="solid"/>
            <a:round/>
            <a:headEnd type="none" w="med" len="med"/>
            <a:tailEnd type="none" w="med" len="med"/>
          </a:ln>
        </p:spPr>
      </p:cxnSp>
      <p:cxnSp>
        <p:nvCxnSpPr>
          <p:cNvPr id="19" name="Google Shape;437;p48">
            <a:extLst>
              <a:ext uri="{FF2B5EF4-FFF2-40B4-BE49-F238E27FC236}">
                <a16:creationId xmlns:a16="http://schemas.microsoft.com/office/drawing/2014/main" id="{5F3FC0AE-13FE-5F9A-8EEA-780A350C7403}"/>
              </a:ext>
            </a:extLst>
          </p:cNvPr>
          <p:cNvCxnSpPr/>
          <p:nvPr/>
        </p:nvCxnSpPr>
        <p:spPr>
          <a:xfrm>
            <a:off x="708904" y="3183787"/>
            <a:ext cx="394500" cy="0"/>
          </a:xfrm>
          <a:prstGeom prst="straightConnector1">
            <a:avLst/>
          </a:prstGeom>
          <a:noFill/>
          <a:ln w="9525" cap="flat" cmpd="sng">
            <a:solidFill>
              <a:schemeClr val="lt2"/>
            </a:solidFill>
            <a:prstDash val="solid"/>
            <a:round/>
            <a:headEnd type="none" w="med" len="med"/>
            <a:tailEnd type="none" w="med" len="med"/>
          </a:ln>
        </p:spPr>
      </p:cxnSp>
      <p:cxnSp>
        <p:nvCxnSpPr>
          <p:cNvPr id="20" name="Google Shape;438;p48">
            <a:extLst>
              <a:ext uri="{FF2B5EF4-FFF2-40B4-BE49-F238E27FC236}">
                <a16:creationId xmlns:a16="http://schemas.microsoft.com/office/drawing/2014/main" id="{8F0363CB-755F-9BE5-DCA0-354CC9EDC2D1}"/>
              </a:ext>
            </a:extLst>
          </p:cNvPr>
          <p:cNvCxnSpPr/>
          <p:nvPr/>
        </p:nvCxnSpPr>
        <p:spPr>
          <a:xfrm>
            <a:off x="694996" y="4524553"/>
            <a:ext cx="394500" cy="0"/>
          </a:xfrm>
          <a:prstGeom prst="straightConnector1">
            <a:avLst/>
          </a:prstGeom>
          <a:noFill/>
          <a:ln w="9525" cap="flat" cmpd="sng">
            <a:solidFill>
              <a:schemeClr val="lt2"/>
            </a:solidFill>
            <a:prstDash val="solid"/>
            <a:round/>
            <a:headEnd type="none" w="med" len="med"/>
            <a:tailEnd type="none" w="med" len="med"/>
          </a:ln>
        </p:spPr>
      </p:cxnSp>
      <p:cxnSp>
        <p:nvCxnSpPr>
          <p:cNvPr id="21" name="Google Shape;439;p48">
            <a:extLst>
              <a:ext uri="{FF2B5EF4-FFF2-40B4-BE49-F238E27FC236}">
                <a16:creationId xmlns:a16="http://schemas.microsoft.com/office/drawing/2014/main" id="{A2D21448-DE9A-DCC6-B92B-1B8FDA0995EC}"/>
              </a:ext>
            </a:extLst>
          </p:cNvPr>
          <p:cNvCxnSpPr/>
          <p:nvPr/>
        </p:nvCxnSpPr>
        <p:spPr>
          <a:xfrm>
            <a:off x="4756834" y="1813584"/>
            <a:ext cx="394500" cy="0"/>
          </a:xfrm>
          <a:prstGeom prst="straightConnector1">
            <a:avLst/>
          </a:prstGeom>
          <a:noFill/>
          <a:ln w="9525" cap="flat" cmpd="sng">
            <a:solidFill>
              <a:schemeClr val="lt2"/>
            </a:solidFill>
            <a:prstDash val="solid"/>
            <a:round/>
            <a:headEnd type="none" w="med" len="med"/>
            <a:tailEnd type="none" w="med" len="med"/>
          </a:ln>
        </p:spPr>
      </p:cxnSp>
      <p:cxnSp>
        <p:nvCxnSpPr>
          <p:cNvPr id="22" name="Google Shape;440;p48">
            <a:extLst>
              <a:ext uri="{FF2B5EF4-FFF2-40B4-BE49-F238E27FC236}">
                <a16:creationId xmlns:a16="http://schemas.microsoft.com/office/drawing/2014/main" id="{0C4ADDED-020B-A6C0-0BB8-B06E0BB0E8DA}"/>
              </a:ext>
            </a:extLst>
          </p:cNvPr>
          <p:cNvCxnSpPr/>
          <p:nvPr/>
        </p:nvCxnSpPr>
        <p:spPr>
          <a:xfrm>
            <a:off x="4836121" y="3183787"/>
            <a:ext cx="394500" cy="0"/>
          </a:xfrm>
          <a:prstGeom prst="straightConnector1">
            <a:avLst/>
          </a:prstGeom>
          <a:noFill/>
          <a:ln w="9525" cap="flat" cmpd="sng">
            <a:solidFill>
              <a:schemeClr val="lt2"/>
            </a:solidFill>
            <a:prstDash val="solid"/>
            <a:round/>
            <a:headEnd type="none" w="med" len="med"/>
            <a:tailEnd type="none" w="med" len="med"/>
          </a:ln>
        </p:spPr>
      </p:cxnSp>
      <p:cxnSp>
        <p:nvCxnSpPr>
          <p:cNvPr id="23" name="Google Shape;441;p48">
            <a:extLst>
              <a:ext uri="{FF2B5EF4-FFF2-40B4-BE49-F238E27FC236}">
                <a16:creationId xmlns:a16="http://schemas.microsoft.com/office/drawing/2014/main" id="{9DEBB2B4-13FB-1275-DF02-EE6708C409D4}"/>
              </a:ext>
            </a:extLst>
          </p:cNvPr>
          <p:cNvCxnSpPr/>
          <p:nvPr/>
        </p:nvCxnSpPr>
        <p:spPr>
          <a:xfrm>
            <a:off x="4812179" y="4547392"/>
            <a:ext cx="394500" cy="0"/>
          </a:xfrm>
          <a:prstGeom prst="straightConnector1">
            <a:avLst/>
          </a:prstGeom>
          <a:noFill/>
          <a:ln w="9525" cap="flat" cmpd="sng">
            <a:solidFill>
              <a:schemeClr val="lt2"/>
            </a:solidFill>
            <a:prstDash val="solid"/>
            <a:round/>
            <a:headEnd type="none" w="med" len="med"/>
            <a:tailEnd type="none" w="med" len="med"/>
          </a:ln>
        </p:spPr>
      </p:cxnSp>
      <p:grpSp>
        <p:nvGrpSpPr>
          <p:cNvPr id="24" name="Google Shape;442;p48">
            <a:extLst>
              <a:ext uri="{FF2B5EF4-FFF2-40B4-BE49-F238E27FC236}">
                <a16:creationId xmlns:a16="http://schemas.microsoft.com/office/drawing/2014/main" id="{55653745-6112-6034-1694-79C8D2132D13}"/>
              </a:ext>
            </a:extLst>
          </p:cNvPr>
          <p:cNvGrpSpPr/>
          <p:nvPr/>
        </p:nvGrpSpPr>
        <p:grpSpPr>
          <a:xfrm>
            <a:off x="720213" y="4075395"/>
            <a:ext cx="344065" cy="368644"/>
            <a:chOff x="4149138" y="4121151"/>
            <a:chExt cx="344065" cy="368644"/>
          </a:xfrm>
        </p:grpSpPr>
        <p:sp>
          <p:nvSpPr>
            <p:cNvPr id="25" name="Google Shape;443;p48">
              <a:extLst>
                <a:ext uri="{FF2B5EF4-FFF2-40B4-BE49-F238E27FC236}">
                  <a16:creationId xmlns:a16="http://schemas.microsoft.com/office/drawing/2014/main" id="{5F3001C4-1D0E-E0A8-BFFA-1ECDC9CCEEA3}"/>
                </a:ext>
              </a:extLst>
            </p:cNvPr>
            <p:cNvSpPr/>
            <p:nvPr/>
          </p:nvSpPr>
          <p:spPr>
            <a:xfrm>
              <a:off x="4205853" y="4182724"/>
              <a:ext cx="225746" cy="307071"/>
            </a:xfrm>
            <a:custGeom>
              <a:avLst/>
              <a:gdLst/>
              <a:ahLst/>
              <a:cxnLst/>
              <a:rect l="l" t="t" r="r" b="b"/>
              <a:pathLst>
                <a:path w="7109" h="9670" extrusionOk="0">
                  <a:moveTo>
                    <a:pt x="3643" y="359"/>
                  </a:moveTo>
                  <a:cubicBezTo>
                    <a:pt x="4417" y="359"/>
                    <a:pt x="5132" y="645"/>
                    <a:pt x="5703" y="1157"/>
                  </a:cubicBezTo>
                  <a:cubicBezTo>
                    <a:pt x="6358" y="1752"/>
                    <a:pt x="6751" y="2597"/>
                    <a:pt x="6751" y="3478"/>
                  </a:cubicBezTo>
                  <a:cubicBezTo>
                    <a:pt x="6739" y="4074"/>
                    <a:pt x="6572" y="4669"/>
                    <a:pt x="6251" y="5157"/>
                  </a:cubicBezTo>
                  <a:cubicBezTo>
                    <a:pt x="5929" y="5645"/>
                    <a:pt x="5489" y="6038"/>
                    <a:pt x="4953" y="6288"/>
                  </a:cubicBezTo>
                  <a:cubicBezTo>
                    <a:pt x="4620" y="6431"/>
                    <a:pt x="4417" y="6776"/>
                    <a:pt x="4417" y="7146"/>
                  </a:cubicBezTo>
                  <a:lnTo>
                    <a:pt x="4417" y="7360"/>
                  </a:lnTo>
                  <a:lnTo>
                    <a:pt x="2834" y="7360"/>
                  </a:lnTo>
                  <a:lnTo>
                    <a:pt x="2834" y="7146"/>
                  </a:lnTo>
                  <a:cubicBezTo>
                    <a:pt x="2834" y="6776"/>
                    <a:pt x="2631" y="6455"/>
                    <a:pt x="2298" y="6288"/>
                  </a:cubicBezTo>
                  <a:cubicBezTo>
                    <a:pt x="1084" y="5705"/>
                    <a:pt x="381" y="4407"/>
                    <a:pt x="548" y="3074"/>
                  </a:cubicBezTo>
                  <a:cubicBezTo>
                    <a:pt x="726" y="1669"/>
                    <a:pt x="1869" y="526"/>
                    <a:pt x="3286" y="383"/>
                  </a:cubicBezTo>
                  <a:cubicBezTo>
                    <a:pt x="3405" y="359"/>
                    <a:pt x="3524" y="359"/>
                    <a:pt x="3643" y="359"/>
                  </a:cubicBezTo>
                  <a:close/>
                  <a:moveTo>
                    <a:pt x="4417" y="7729"/>
                  </a:moveTo>
                  <a:lnTo>
                    <a:pt x="4417" y="8324"/>
                  </a:lnTo>
                  <a:cubicBezTo>
                    <a:pt x="4417" y="8443"/>
                    <a:pt x="4322" y="8539"/>
                    <a:pt x="4203" y="8539"/>
                  </a:cubicBezTo>
                  <a:lnTo>
                    <a:pt x="3048" y="8539"/>
                  </a:lnTo>
                  <a:cubicBezTo>
                    <a:pt x="2929" y="8539"/>
                    <a:pt x="2834" y="8443"/>
                    <a:pt x="2834" y="8324"/>
                  </a:cubicBezTo>
                  <a:lnTo>
                    <a:pt x="2834" y="7729"/>
                  </a:lnTo>
                  <a:close/>
                  <a:moveTo>
                    <a:pt x="4024" y="8896"/>
                  </a:moveTo>
                  <a:lnTo>
                    <a:pt x="4024" y="9098"/>
                  </a:lnTo>
                  <a:cubicBezTo>
                    <a:pt x="4024" y="9217"/>
                    <a:pt x="3941" y="9313"/>
                    <a:pt x="3822" y="9313"/>
                  </a:cubicBezTo>
                  <a:lnTo>
                    <a:pt x="3429" y="9313"/>
                  </a:lnTo>
                  <a:cubicBezTo>
                    <a:pt x="3310" y="9313"/>
                    <a:pt x="3227" y="9217"/>
                    <a:pt x="3227" y="9098"/>
                  </a:cubicBezTo>
                  <a:lnTo>
                    <a:pt x="3227" y="8896"/>
                  </a:lnTo>
                  <a:close/>
                  <a:moveTo>
                    <a:pt x="3658" y="1"/>
                  </a:moveTo>
                  <a:cubicBezTo>
                    <a:pt x="3519" y="1"/>
                    <a:pt x="3379" y="9"/>
                    <a:pt x="3239" y="26"/>
                  </a:cubicBezTo>
                  <a:cubicBezTo>
                    <a:pt x="1667" y="204"/>
                    <a:pt x="381" y="1466"/>
                    <a:pt x="191" y="3026"/>
                  </a:cubicBezTo>
                  <a:cubicBezTo>
                    <a:pt x="0" y="4526"/>
                    <a:pt x="786" y="5979"/>
                    <a:pt x="2155" y="6610"/>
                  </a:cubicBezTo>
                  <a:cubicBezTo>
                    <a:pt x="2358" y="6705"/>
                    <a:pt x="2477" y="6931"/>
                    <a:pt x="2477" y="7146"/>
                  </a:cubicBezTo>
                  <a:lnTo>
                    <a:pt x="2477" y="8324"/>
                  </a:lnTo>
                  <a:cubicBezTo>
                    <a:pt x="2477" y="8574"/>
                    <a:pt x="2643" y="8789"/>
                    <a:pt x="2870" y="8860"/>
                  </a:cubicBezTo>
                  <a:lnTo>
                    <a:pt x="2870" y="9098"/>
                  </a:lnTo>
                  <a:cubicBezTo>
                    <a:pt x="2870" y="9408"/>
                    <a:pt x="3120" y="9670"/>
                    <a:pt x="3429" y="9670"/>
                  </a:cubicBezTo>
                  <a:lnTo>
                    <a:pt x="3822" y="9670"/>
                  </a:lnTo>
                  <a:cubicBezTo>
                    <a:pt x="4132" y="9670"/>
                    <a:pt x="4382" y="9408"/>
                    <a:pt x="4382" y="9098"/>
                  </a:cubicBezTo>
                  <a:lnTo>
                    <a:pt x="4382" y="8860"/>
                  </a:lnTo>
                  <a:cubicBezTo>
                    <a:pt x="4608" y="8789"/>
                    <a:pt x="4775" y="8574"/>
                    <a:pt x="4775" y="8324"/>
                  </a:cubicBezTo>
                  <a:lnTo>
                    <a:pt x="4775" y="7146"/>
                  </a:lnTo>
                  <a:cubicBezTo>
                    <a:pt x="4775" y="6931"/>
                    <a:pt x="4906" y="6717"/>
                    <a:pt x="5096" y="6610"/>
                  </a:cubicBezTo>
                  <a:cubicBezTo>
                    <a:pt x="5691" y="6336"/>
                    <a:pt x="6191" y="5895"/>
                    <a:pt x="6549" y="5348"/>
                  </a:cubicBezTo>
                  <a:cubicBezTo>
                    <a:pt x="6906" y="4788"/>
                    <a:pt x="7096" y="4133"/>
                    <a:pt x="7096" y="3455"/>
                  </a:cubicBezTo>
                  <a:cubicBezTo>
                    <a:pt x="7108" y="2490"/>
                    <a:pt x="6680" y="1538"/>
                    <a:pt x="5953" y="883"/>
                  </a:cubicBezTo>
                  <a:cubicBezTo>
                    <a:pt x="5309" y="310"/>
                    <a:pt x="4506" y="1"/>
                    <a:pt x="36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6" name="Google Shape;444;p48">
              <a:extLst>
                <a:ext uri="{FF2B5EF4-FFF2-40B4-BE49-F238E27FC236}">
                  <a16:creationId xmlns:a16="http://schemas.microsoft.com/office/drawing/2014/main" id="{F2094C3E-35D1-28CD-678B-422B4D495F85}"/>
                </a:ext>
              </a:extLst>
            </p:cNvPr>
            <p:cNvSpPr/>
            <p:nvPr/>
          </p:nvSpPr>
          <p:spPr>
            <a:xfrm>
              <a:off x="4444777" y="4287484"/>
              <a:ext cx="48426" cy="11400"/>
            </a:xfrm>
            <a:custGeom>
              <a:avLst/>
              <a:gdLst/>
              <a:ahLst/>
              <a:cxnLst/>
              <a:rect l="l" t="t" r="r" b="b"/>
              <a:pathLst>
                <a:path w="1525" h="359" extrusionOk="0">
                  <a:moveTo>
                    <a:pt x="180" y="1"/>
                  </a:moveTo>
                  <a:cubicBezTo>
                    <a:pt x="72" y="1"/>
                    <a:pt x="1" y="72"/>
                    <a:pt x="1" y="179"/>
                  </a:cubicBezTo>
                  <a:cubicBezTo>
                    <a:pt x="1" y="275"/>
                    <a:pt x="72" y="358"/>
                    <a:pt x="180" y="358"/>
                  </a:cubicBezTo>
                  <a:lnTo>
                    <a:pt x="1346" y="358"/>
                  </a:lnTo>
                  <a:cubicBezTo>
                    <a:pt x="1442" y="358"/>
                    <a:pt x="1525" y="275"/>
                    <a:pt x="1525" y="179"/>
                  </a:cubicBezTo>
                  <a:cubicBezTo>
                    <a:pt x="1525" y="72"/>
                    <a:pt x="1430" y="1"/>
                    <a:pt x="13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7" name="Google Shape;445;p48">
              <a:extLst>
                <a:ext uri="{FF2B5EF4-FFF2-40B4-BE49-F238E27FC236}">
                  <a16:creationId xmlns:a16="http://schemas.microsoft.com/office/drawing/2014/main" id="{74FA9414-3AEA-0F65-2A0F-B53E1AE21AC5}"/>
                </a:ext>
              </a:extLst>
            </p:cNvPr>
            <p:cNvSpPr/>
            <p:nvPr/>
          </p:nvSpPr>
          <p:spPr>
            <a:xfrm>
              <a:off x="4149138" y="4287484"/>
              <a:ext cx="48426" cy="11400"/>
            </a:xfrm>
            <a:custGeom>
              <a:avLst/>
              <a:gdLst/>
              <a:ahLst/>
              <a:cxnLst/>
              <a:rect l="l" t="t" r="r" b="b"/>
              <a:pathLst>
                <a:path w="1525" h="359" extrusionOk="0">
                  <a:moveTo>
                    <a:pt x="179" y="1"/>
                  </a:moveTo>
                  <a:cubicBezTo>
                    <a:pt x="72" y="1"/>
                    <a:pt x="0" y="72"/>
                    <a:pt x="0" y="179"/>
                  </a:cubicBezTo>
                  <a:cubicBezTo>
                    <a:pt x="0" y="275"/>
                    <a:pt x="72" y="358"/>
                    <a:pt x="179" y="358"/>
                  </a:cubicBezTo>
                  <a:lnTo>
                    <a:pt x="1334" y="358"/>
                  </a:lnTo>
                  <a:cubicBezTo>
                    <a:pt x="1441" y="358"/>
                    <a:pt x="1512" y="275"/>
                    <a:pt x="1512" y="179"/>
                  </a:cubicBezTo>
                  <a:cubicBezTo>
                    <a:pt x="1524" y="72"/>
                    <a:pt x="1441" y="1"/>
                    <a:pt x="1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 name="Google Shape;446;p48">
              <a:extLst>
                <a:ext uri="{FF2B5EF4-FFF2-40B4-BE49-F238E27FC236}">
                  <a16:creationId xmlns:a16="http://schemas.microsoft.com/office/drawing/2014/main" id="{CBC73BD6-893E-2FB5-C77E-C8FCDF36B900}"/>
                </a:ext>
              </a:extLst>
            </p:cNvPr>
            <p:cNvSpPr/>
            <p:nvPr/>
          </p:nvSpPr>
          <p:spPr>
            <a:xfrm>
              <a:off x="4315471" y="4121151"/>
              <a:ext cx="11400" cy="48045"/>
            </a:xfrm>
            <a:custGeom>
              <a:avLst/>
              <a:gdLst/>
              <a:ahLst/>
              <a:cxnLst/>
              <a:rect l="l" t="t" r="r" b="b"/>
              <a:pathLst>
                <a:path w="359" h="1513" extrusionOk="0">
                  <a:moveTo>
                    <a:pt x="180" y="0"/>
                  </a:moveTo>
                  <a:cubicBezTo>
                    <a:pt x="72" y="0"/>
                    <a:pt x="1" y="72"/>
                    <a:pt x="1" y="179"/>
                  </a:cubicBezTo>
                  <a:lnTo>
                    <a:pt x="1" y="1334"/>
                  </a:lnTo>
                  <a:cubicBezTo>
                    <a:pt x="1" y="1441"/>
                    <a:pt x="72" y="1512"/>
                    <a:pt x="180" y="1512"/>
                  </a:cubicBezTo>
                  <a:cubicBezTo>
                    <a:pt x="275" y="1512"/>
                    <a:pt x="358" y="1441"/>
                    <a:pt x="358" y="1334"/>
                  </a:cubicBezTo>
                  <a:lnTo>
                    <a:pt x="358" y="179"/>
                  </a:lnTo>
                  <a:cubicBezTo>
                    <a:pt x="358" y="72"/>
                    <a:pt x="275" y="0"/>
                    <a:pt x="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9" name="Google Shape;447;p48">
              <a:extLst>
                <a:ext uri="{FF2B5EF4-FFF2-40B4-BE49-F238E27FC236}">
                  <a16:creationId xmlns:a16="http://schemas.microsoft.com/office/drawing/2014/main" id="{99FB9A4D-FE80-A74C-CE6E-E83DF8486067}"/>
                </a:ext>
              </a:extLst>
            </p:cNvPr>
            <p:cNvSpPr/>
            <p:nvPr/>
          </p:nvSpPr>
          <p:spPr>
            <a:xfrm>
              <a:off x="4378632" y="4159575"/>
              <a:ext cx="22705" cy="27754"/>
            </a:xfrm>
            <a:custGeom>
              <a:avLst/>
              <a:gdLst/>
              <a:ahLst/>
              <a:cxnLst/>
              <a:rect l="l" t="t" r="r" b="b"/>
              <a:pathLst>
                <a:path w="715" h="874" extrusionOk="0">
                  <a:moveTo>
                    <a:pt x="513" y="0"/>
                  </a:moveTo>
                  <a:cubicBezTo>
                    <a:pt x="451" y="0"/>
                    <a:pt x="387" y="27"/>
                    <a:pt x="346" y="76"/>
                  </a:cubicBezTo>
                  <a:lnTo>
                    <a:pt x="48" y="588"/>
                  </a:lnTo>
                  <a:cubicBezTo>
                    <a:pt x="0" y="671"/>
                    <a:pt x="24" y="778"/>
                    <a:pt x="107" y="838"/>
                  </a:cubicBezTo>
                  <a:cubicBezTo>
                    <a:pt x="131" y="850"/>
                    <a:pt x="167" y="874"/>
                    <a:pt x="191" y="874"/>
                  </a:cubicBezTo>
                  <a:cubicBezTo>
                    <a:pt x="250" y="874"/>
                    <a:pt x="310" y="838"/>
                    <a:pt x="358" y="778"/>
                  </a:cubicBezTo>
                  <a:lnTo>
                    <a:pt x="655" y="278"/>
                  </a:lnTo>
                  <a:cubicBezTo>
                    <a:pt x="715" y="171"/>
                    <a:pt x="691" y="64"/>
                    <a:pt x="596" y="16"/>
                  </a:cubicBezTo>
                  <a:cubicBezTo>
                    <a:pt x="570" y="5"/>
                    <a:pt x="542" y="0"/>
                    <a:pt x="5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 name="Google Shape;448;p48">
              <a:extLst>
                <a:ext uri="{FF2B5EF4-FFF2-40B4-BE49-F238E27FC236}">
                  <a16:creationId xmlns:a16="http://schemas.microsoft.com/office/drawing/2014/main" id="{A16ADBFA-D0AF-7B5D-3DB0-5CFC798200B6}"/>
                </a:ext>
              </a:extLst>
            </p:cNvPr>
            <p:cNvSpPr/>
            <p:nvPr/>
          </p:nvSpPr>
          <p:spPr>
            <a:xfrm>
              <a:off x="4240243" y="4399103"/>
              <a:ext cx="22705" cy="27563"/>
            </a:xfrm>
            <a:custGeom>
              <a:avLst/>
              <a:gdLst/>
              <a:ahLst/>
              <a:cxnLst/>
              <a:rect l="l" t="t" r="r" b="b"/>
              <a:pathLst>
                <a:path w="715" h="868" extrusionOk="0">
                  <a:moveTo>
                    <a:pt x="507" y="0"/>
                  </a:moveTo>
                  <a:cubicBezTo>
                    <a:pt x="444" y="0"/>
                    <a:pt x="387" y="33"/>
                    <a:pt x="346" y="82"/>
                  </a:cubicBezTo>
                  <a:lnTo>
                    <a:pt x="48" y="594"/>
                  </a:lnTo>
                  <a:cubicBezTo>
                    <a:pt x="1" y="677"/>
                    <a:pt x="24" y="784"/>
                    <a:pt x="108" y="844"/>
                  </a:cubicBezTo>
                  <a:cubicBezTo>
                    <a:pt x="132" y="855"/>
                    <a:pt x="155" y="867"/>
                    <a:pt x="191" y="867"/>
                  </a:cubicBezTo>
                  <a:cubicBezTo>
                    <a:pt x="251" y="867"/>
                    <a:pt x="310" y="844"/>
                    <a:pt x="358" y="784"/>
                  </a:cubicBezTo>
                  <a:lnTo>
                    <a:pt x="655" y="272"/>
                  </a:lnTo>
                  <a:cubicBezTo>
                    <a:pt x="715" y="189"/>
                    <a:pt x="679" y="82"/>
                    <a:pt x="596" y="22"/>
                  </a:cubicBezTo>
                  <a:cubicBezTo>
                    <a:pt x="566" y="7"/>
                    <a:pt x="536" y="0"/>
                    <a:pt x="5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1" name="Google Shape;449;p48">
              <a:extLst>
                <a:ext uri="{FF2B5EF4-FFF2-40B4-BE49-F238E27FC236}">
                  <a16:creationId xmlns:a16="http://schemas.microsoft.com/office/drawing/2014/main" id="{690770EB-97E6-F883-D3DB-854E32B25A01}"/>
                </a:ext>
              </a:extLst>
            </p:cNvPr>
            <p:cNvSpPr/>
            <p:nvPr/>
          </p:nvSpPr>
          <p:spPr>
            <a:xfrm>
              <a:off x="4240243" y="4159130"/>
              <a:ext cx="22705" cy="28198"/>
            </a:xfrm>
            <a:custGeom>
              <a:avLst/>
              <a:gdLst/>
              <a:ahLst/>
              <a:cxnLst/>
              <a:rect l="l" t="t" r="r" b="b"/>
              <a:pathLst>
                <a:path w="715" h="888" extrusionOk="0">
                  <a:moveTo>
                    <a:pt x="213" y="1"/>
                  </a:moveTo>
                  <a:cubicBezTo>
                    <a:pt x="181" y="1"/>
                    <a:pt x="148" y="10"/>
                    <a:pt x="120" y="30"/>
                  </a:cubicBezTo>
                  <a:cubicBezTo>
                    <a:pt x="24" y="78"/>
                    <a:pt x="1" y="197"/>
                    <a:pt x="60" y="292"/>
                  </a:cubicBezTo>
                  <a:lnTo>
                    <a:pt x="358" y="792"/>
                  </a:lnTo>
                  <a:cubicBezTo>
                    <a:pt x="382" y="852"/>
                    <a:pt x="441" y="888"/>
                    <a:pt x="525" y="888"/>
                  </a:cubicBezTo>
                  <a:cubicBezTo>
                    <a:pt x="548" y="888"/>
                    <a:pt x="584" y="864"/>
                    <a:pt x="608" y="852"/>
                  </a:cubicBezTo>
                  <a:cubicBezTo>
                    <a:pt x="679" y="792"/>
                    <a:pt x="715" y="685"/>
                    <a:pt x="667" y="602"/>
                  </a:cubicBezTo>
                  <a:lnTo>
                    <a:pt x="370" y="90"/>
                  </a:lnTo>
                  <a:cubicBezTo>
                    <a:pt x="338" y="35"/>
                    <a:pt x="276" y="1"/>
                    <a:pt x="2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2" name="Google Shape;450;p48">
              <a:extLst>
                <a:ext uri="{FF2B5EF4-FFF2-40B4-BE49-F238E27FC236}">
                  <a16:creationId xmlns:a16="http://schemas.microsoft.com/office/drawing/2014/main" id="{7B0A2852-9C02-4B49-F530-22A71BF3D7FD}"/>
                </a:ext>
              </a:extLst>
            </p:cNvPr>
            <p:cNvSpPr/>
            <p:nvPr/>
          </p:nvSpPr>
          <p:spPr>
            <a:xfrm>
              <a:off x="4378632" y="4399230"/>
              <a:ext cx="22705" cy="28198"/>
            </a:xfrm>
            <a:custGeom>
              <a:avLst/>
              <a:gdLst/>
              <a:ahLst/>
              <a:cxnLst/>
              <a:rect l="l" t="t" r="r" b="b"/>
              <a:pathLst>
                <a:path w="715" h="888" extrusionOk="0">
                  <a:moveTo>
                    <a:pt x="221" y="0"/>
                  </a:moveTo>
                  <a:cubicBezTo>
                    <a:pt x="187" y="0"/>
                    <a:pt x="152" y="10"/>
                    <a:pt x="119" y="30"/>
                  </a:cubicBezTo>
                  <a:cubicBezTo>
                    <a:pt x="24" y="78"/>
                    <a:pt x="0" y="197"/>
                    <a:pt x="60" y="292"/>
                  </a:cubicBezTo>
                  <a:lnTo>
                    <a:pt x="358" y="792"/>
                  </a:lnTo>
                  <a:cubicBezTo>
                    <a:pt x="393" y="851"/>
                    <a:pt x="453" y="887"/>
                    <a:pt x="524" y="887"/>
                  </a:cubicBezTo>
                  <a:cubicBezTo>
                    <a:pt x="548" y="887"/>
                    <a:pt x="584" y="863"/>
                    <a:pt x="608" y="851"/>
                  </a:cubicBezTo>
                  <a:cubicBezTo>
                    <a:pt x="691" y="792"/>
                    <a:pt x="715" y="673"/>
                    <a:pt x="667" y="601"/>
                  </a:cubicBezTo>
                  <a:lnTo>
                    <a:pt x="369" y="89"/>
                  </a:lnTo>
                  <a:cubicBezTo>
                    <a:pt x="346" y="35"/>
                    <a:pt x="286" y="0"/>
                    <a:pt x="2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3" name="Google Shape;451;p48">
              <a:extLst>
                <a:ext uri="{FF2B5EF4-FFF2-40B4-BE49-F238E27FC236}">
                  <a16:creationId xmlns:a16="http://schemas.microsoft.com/office/drawing/2014/main" id="{7FE604C4-2321-EAEF-7E45-779B2C051C43}"/>
                </a:ext>
              </a:extLst>
            </p:cNvPr>
            <p:cNvSpPr/>
            <p:nvPr/>
          </p:nvSpPr>
          <p:spPr>
            <a:xfrm>
              <a:off x="4426264" y="4351851"/>
              <a:ext cx="29532" cy="21117"/>
            </a:xfrm>
            <a:custGeom>
              <a:avLst/>
              <a:gdLst/>
              <a:ahLst/>
              <a:cxnLst/>
              <a:rect l="l" t="t" r="r" b="b"/>
              <a:pathLst>
                <a:path w="930" h="665" extrusionOk="0">
                  <a:moveTo>
                    <a:pt x="215" y="0"/>
                  </a:moveTo>
                  <a:cubicBezTo>
                    <a:pt x="152" y="0"/>
                    <a:pt x="89" y="32"/>
                    <a:pt x="48" y="81"/>
                  </a:cubicBezTo>
                  <a:cubicBezTo>
                    <a:pt x="1" y="177"/>
                    <a:pt x="36" y="272"/>
                    <a:pt x="108" y="331"/>
                  </a:cubicBezTo>
                  <a:lnTo>
                    <a:pt x="608" y="629"/>
                  </a:lnTo>
                  <a:cubicBezTo>
                    <a:pt x="643" y="653"/>
                    <a:pt x="667" y="665"/>
                    <a:pt x="703" y="665"/>
                  </a:cubicBezTo>
                  <a:cubicBezTo>
                    <a:pt x="763" y="665"/>
                    <a:pt x="822" y="629"/>
                    <a:pt x="870" y="569"/>
                  </a:cubicBezTo>
                  <a:cubicBezTo>
                    <a:pt x="929" y="486"/>
                    <a:pt x="893" y="367"/>
                    <a:pt x="810" y="319"/>
                  </a:cubicBezTo>
                  <a:lnTo>
                    <a:pt x="298" y="22"/>
                  </a:lnTo>
                  <a:cubicBezTo>
                    <a:pt x="272" y="7"/>
                    <a:pt x="244"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 name="Google Shape;452;p48">
              <a:extLst>
                <a:ext uri="{FF2B5EF4-FFF2-40B4-BE49-F238E27FC236}">
                  <a16:creationId xmlns:a16="http://schemas.microsoft.com/office/drawing/2014/main" id="{C7E56FA0-D85C-46FE-EBE6-AFEC400ECD51}"/>
                </a:ext>
              </a:extLst>
            </p:cNvPr>
            <p:cNvSpPr/>
            <p:nvPr/>
          </p:nvSpPr>
          <p:spPr>
            <a:xfrm>
              <a:off x="4186196" y="4213463"/>
              <a:ext cx="29500" cy="21117"/>
            </a:xfrm>
            <a:custGeom>
              <a:avLst/>
              <a:gdLst/>
              <a:ahLst/>
              <a:cxnLst/>
              <a:rect l="l" t="t" r="r" b="b"/>
              <a:pathLst>
                <a:path w="929" h="665" extrusionOk="0">
                  <a:moveTo>
                    <a:pt x="214" y="0"/>
                  </a:moveTo>
                  <a:cubicBezTo>
                    <a:pt x="152" y="0"/>
                    <a:pt x="89" y="33"/>
                    <a:pt x="48" y="82"/>
                  </a:cubicBezTo>
                  <a:cubicBezTo>
                    <a:pt x="0" y="165"/>
                    <a:pt x="36" y="272"/>
                    <a:pt x="107" y="332"/>
                  </a:cubicBezTo>
                  <a:lnTo>
                    <a:pt x="619" y="629"/>
                  </a:lnTo>
                  <a:cubicBezTo>
                    <a:pt x="643" y="641"/>
                    <a:pt x="667" y="665"/>
                    <a:pt x="703" y="665"/>
                  </a:cubicBezTo>
                  <a:cubicBezTo>
                    <a:pt x="762" y="665"/>
                    <a:pt x="822" y="629"/>
                    <a:pt x="869" y="570"/>
                  </a:cubicBezTo>
                  <a:cubicBezTo>
                    <a:pt x="929" y="463"/>
                    <a:pt x="893" y="367"/>
                    <a:pt x="810" y="320"/>
                  </a:cubicBezTo>
                  <a:lnTo>
                    <a:pt x="298" y="22"/>
                  </a:lnTo>
                  <a:cubicBezTo>
                    <a:pt x="272" y="7"/>
                    <a:pt x="243" y="0"/>
                    <a:pt x="2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5" name="Google Shape;453;p48">
              <a:extLst>
                <a:ext uri="{FF2B5EF4-FFF2-40B4-BE49-F238E27FC236}">
                  <a16:creationId xmlns:a16="http://schemas.microsoft.com/office/drawing/2014/main" id="{048001AD-4675-2CB2-D84D-C1B362F8F8B6}"/>
                </a:ext>
              </a:extLst>
            </p:cNvPr>
            <p:cNvSpPr/>
            <p:nvPr/>
          </p:nvSpPr>
          <p:spPr>
            <a:xfrm>
              <a:off x="4425883" y="4213590"/>
              <a:ext cx="29913" cy="21371"/>
            </a:xfrm>
            <a:custGeom>
              <a:avLst/>
              <a:gdLst/>
              <a:ahLst/>
              <a:cxnLst/>
              <a:rect l="l" t="t" r="r" b="b"/>
              <a:pathLst>
                <a:path w="942" h="673" extrusionOk="0">
                  <a:moveTo>
                    <a:pt x="725" y="0"/>
                  </a:moveTo>
                  <a:cubicBezTo>
                    <a:pt x="693" y="0"/>
                    <a:pt x="660" y="10"/>
                    <a:pt x="632" y="30"/>
                  </a:cubicBezTo>
                  <a:lnTo>
                    <a:pt x="120" y="328"/>
                  </a:lnTo>
                  <a:cubicBezTo>
                    <a:pt x="36" y="375"/>
                    <a:pt x="1" y="494"/>
                    <a:pt x="60" y="578"/>
                  </a:cubicBezTo>
                  <a:cubicBezTo>
                    <a:pt x="96" y="637"/>
                    <a:pt x="155" y="673"/>
                    <a:pt x="227" y="673"/>
                  </a:cubicBezTo>
                  <a:cubicBezTo>
                    <a:pt x="251" y="673"/>
                    <a:pt x="286" y="661"/>
                    <a:pt x="310" y="637"/>
                  </a:cubicBezTo>
                  <a:lnTo>
                    <a:pt x="822" y="340"/>
                  </a:lnTo>
                  <a:cubicBezTo>
                    <a:pt x="905" y="280"/>
                    <a:pt x="941" y="161"/>
                    <a:pt x="882" y="89"/>
                  </a:cubicBezTo>
                  <a:cubicBezTo>
                    <a:pt x="850" y="35"/>
                    <a:pt x="788"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6" name="Google Shape;454;p48">
              <a:extLst>
                <a:ext uri="{FF2B5EF4-FFF2-40B4-BE49-F238E27FC236}">
                  <a16:creationId xmlns:a16="http://schemas.microsoft.com/office/drawing/2014/main" id="{22606A95-397E-07E8-0A6C-B0EA767EDF27}"/>
                </a:ext>
              </a:extLst>
            </p:cNvPr>
            <p:cNvSpPr/>
            <p:nvPr/>
          </p:nvSpPr>
          <p:spPr>
            <a:xfrm>
              <a:off x="4186196" y="4351978"/>
              <a:ext cx="29500" cy="21371"/>
            </a:xfrm>
            <a:custGeom>
              <a:avLst/>
              <a:gdLst/>
              <a:ahLst/>
              <a:cxnLst/>
              <a:rect l="l" t="t" r="r" b="b"/>
              <a:pathLst>
                <a:path w="929" h="673" extrusionOk="0">
                  <a:moveTo>
                    <a:pt x="725" y="0"/>
                  </a:moveTo>
                  <a:cubicBezTo>
                    <a:pt x="692" y="0"/>
                    <a:pt x="660" y="9"/>
                    <a:pt x="631" y="30"/>
                  </a:cubicBezTo>
                  <a:lnTo>
                    <a:pt x="119" y="327"/>
                  </a:lnTo>
                  <a:cubicBezTo>
                    <a:pt x="36" y="375"/>
                    <a:pt x="0" y="494"/>
                    <a:pt x="60" y="589"/>
                  </a:cubicBezTo>
                  <a:cubicBezTo>
                    <a:pt x="95" y="649"/>
                    <a:pt x="155" y="673"/>
                    <a:pt x="226" y="673"/>
                  </a:cubicBezTo>
                  <a:cubicBezTo>
                    <a:pt x="262" y="673"/>
                    <a:pt x="286" y="661"/>
                    <a:pt x="322" y="649"/>
                  </a:cubicBezTo>
                  <a:lnTo>
                    <a:pt x="822" y="351"/>
                  </a:lnTo>
                  <a:cubicBezTo>
                    <a:pt x="893" y="292"/>
                    <a:pt x="929" y="173"/>
                    <a:pt x="881" y="89"/>
                  </a:cubicBezTo>
                  <a:cubicBezTo>
                    <a:pt x="850" y="34"/>
                    <a:pt x="787"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37" name="Google Shape;455;p48">
            <a:extLst>
              <a:ext uri="{FF2B5EF4-FFF2-40B4-BE49-F238E27FC236}">
                <a16:creationId xmlns:a16="http://schemas.microsoft.com/office/drawing/2014/main" id="{C5BB71C2-9089-2FA8-D0BE-C3C8BF54B3AE}"/>
              </a:ext>
            </a:extLst>
          </p:cNvPr>
          <p:cNvGrpSpPr/>
          <p:nvPr/>
        </p:nvGrpSpPr>
        <p:grpSpPr>
          <a:xfrm>
            <a:off x="720213" y="2738606"/>
            <a:ext cx="371883" cy="365691"/>
            <a:chOff x="860940" y="2746477"/>
            <a:chExt cx="371883" cy="365691"/>
          </a:xfrm>
        </p:grpSpPr>
        <p:sp>
          <p:nvSpPr>
            <p:cNvPr id="38" name="Google Shape;456;p48">
              <a:extLst>
                <a:ext uri="{FF2B5EF4-FFF2-40B4-BE49-F238E27FC236}">
                  <a16:creationId xmlns:a16="http://schemas.microsoft.com/office/drawing/2014/main" id="{8358A4CB-87B8-B8B7-9D53-9A8DAEA6A1A9}"/>
                </a:ext>
              </a:extLst>
            </p:cNvPr>
            <p:cNvSpPr/>
            <p:nvPr/>
          </p:nvSpPr>
          <p:spPr>
            <a:xfrm>
              <a:off x="908191" y="3026302"/>
              <a:ext cx="30294" cy="28961"/>
            </a:xfrm>
            <a:custGeom>
              <a:avLst/>
              <a:gdLst/>
              <a:ahLst/>
              <a:cxnLst/>
              <a:rect l="l" t="t" r="r" b="b"/>
              <a:pathLst>
                <a:path w="954" h="912" extrusionOk="0">
                  <a:moveTo>
                    <a:pt x="763" y="1"/>
                  </a:moveTo>
                  <a:cubicBezTo>
                    <a:pt x="718" y="1"/>
                    <a:pt x="674" y="16"/>
                    <a:pt x="644" y="45"/>
                  </a:cubicBezTo>
                  <a:lnTo>
                    <a:pt x="60" y="629"/>
                  </a:lnTo>
                  <a:cubicBezTo>
                    <a:pt x="1" y="688"/>
                    <a:pt x="1" y="807"/>
                    <a:pt x="60" y="867"/>
                  </a:cubicBezTo>
                  <a:cubicBezTo>
                    <a:pt x="90" y="897"/>
                    <a:pt x="135" y="911"/>
                    <a:pt x="179" y="911"/>
                  </a:cubicBezTo>
                  <a:cubicBezTo>
                    <a:pt x="224" y="911"/>
                    <a:pt x="269" y="897"/>
                    <a:pt x="299" y="867"/>
                  </a:cubicBezTo>
                  <a:lnTo>
                    <a:pt x="882" y="283"/>
                  </a:lnTo>
                  <a:cubicBezTo>
                    <a:pt x="953" y="224"/>
                    <a:pt x="953" y="105"/>
                    <a:pt x="882" y="45"/>
                  </a:cubicBezTo>
                  <a:cubicBezTo>
                    <a:pt x="852" y="16"/>
                    <a:pt x="807"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9" name="Google Shape;457;p48">
              <a:extLst>
                <a:ext uri="{FF2B5EF4-FFF2-40B4-BE49-F238E27FC236}">
                  <a16:creationId xmlns:a16="http://schemas.microsoft.com/office/drawing/2014/main" id="{57B73E6A-624E-12D8-FEB0-7335C07B4D0E}"/>
                </a:ext>
              </a:extLst>
            </p:cNvPr>
            <p:cNvSpPr/>
            <p:nvPr/>
          </p:nvSpPr>
          <p:spPr>
            <a:xfrm>
              <a:off x="943757" y="3061836"/>
              <a:ext cx="30263" cy="28961"/>
            </a:xfrm>
            <a:custGeom>
              <a:avLst/>
              <a:gdLst/>
              <a:ahLst/>
              <a:cxnLst/>
              <a:rect l="l" t="t" r="r" b="b"/>
              <a:pathLst>
                <a:path w="953" h="912" extrusionOk="0">
                  <a:moveTo>
                    <a:pt x="762" y="1"/>
                  </a:moveTo>
                  <a:cubicBezTo>
                    <a:pt x="717" y="1"/>
                    <a:pt x="673" y="16"/>
                    <a:pt x="643" y="46"/>
                  </a:cubicBezTo>
                  <a:lnTo>
                    <a:pt x="60" y="629"/>
                  </a:lnTo>
                  <a:cubicBezTo>
                    <a:pt x="0" y="688"/>
                    <a:pt x="0" y="807"/>
                    <a:pt x="60" y="867"/>
                  </a:cubicBezTo>
                  <a:cubicBezTo>
                    <a:pt x="89" y="897"/>
                    <a:pt x="134" y="912"/>
                    <a:pt x="179" y="912"/>
                  </a:cubicBezTo>
                  <a:cubicBezTo>
                    <a:pt x="223" y="912"/>
                    <a:pt x="268" y="897"/>
                    <a:pt x="298" y="867"/>
                  </a:cubicBezTo>
                  <a:lnTo>
                    <a:pt x="881" y="284"/>
                  </a:lnTo>
                  <a:cubicBezTo>
                    <a:pt x="953" y="224"/>
                    <a:pt x="953" y="105"/>
                    <a:pt x="881" y="46"/>
                  </a:cubicBezTo>
                  <a:cubicBezTo>
                    <a:pt x="851" y="16"/>
                    <a:pt x="807" y="1"/>
                    <a:pt x="7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0" name="Google Shape;458;p48">
              <a:extLst>
                <a:ext uri="{FF2B5EF4-FFF2-40B4-BE49-F238E27FC236}">
                  <a16:creationId xmlns:a16="http://schemas.microsoft.com/office/drawing/2014/main" id="{B20AA9A1-B5DC-ADCA-763F-74AE6945BD73}"/>
                </a:ext>
              </a:extLst>
            </p:cNvPr>
            <p:cNvSpPr/>
            <p:nvPr/>
          </p:nvSpPr>
          <p:spPr>
            <a:xfrm>
              <a:off x="926355" y="3044085"/>
              <a:ext cx="29881" cy="28579"/>
            </a:xfrm>
            <a:custGeom>
              <a:avLst/>
              <a:gdLst/>
              <a:ahLst/>
              <a:cxnLst/>
              <a:rect l="l" t="t" r="r" b="b"/>
              <a:pathLst>
                <a:path w="941" h="900" extrusionOk="0">
                  <a:moveTo>
                    <a:pt x="762" y="0"/>
                  </a:moveTo>
                  <a:cubicBezTo>
                    <a:pt x="718" y="0"/>
                    <a:pt x="673" y="15"/>
                    <a:pt x="643" y="45"/>
                  </a:cubicBezTo>
                  <a:lnTo>
                    <a:pt x="60" y="616"/>
                  </a:lnTo>
                  <a:cubicBezTo>
                    <a:pt x="0" y="676"/>
                    <a:pt x="0" y="795"/>
                    <a:pt x="60" y="855"/>
                  </a:cubicBezTo>
                  <a:cubicBezTo>
                    <a:pt x="90" y="884"/>
                    <a:pt x="134" y="899"/>
                    <a:pt x="179" y="899"/>
                  </a:cubicBezTo>
                  <a:cubicBezTo>
                    <a:pt x="224" y="899"/>
                    <a:pt x="268" y="884"/>
                    <a:pt x="298" y="855"/>
                  </a:cubicBezTo>
                  <a:lnTo>
                    <a:pt x="881" y="283"/>
                  </a:lnTo>
                  <a:cubicBezTo>
                    <a:pt x="941" y="224"/>
                    <a:pt x="941" y="116"/>
                    <a:pt x="881" y="45"/>
                  </a:cubicBezTo>
                  <a:cubicBezTo>
                    <a:pt x="852" y="15"/>
                    <a:pt x="807" y="0"/>
                    <a:pt x="7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1" name="Google Shape;459;p48">
              <a:extLst>
                <a:ext uri="{FF2B5EF4-FFF2-40B4-BE49-F238E27FC236}">
                  <a16:creationId xmlns:a16="http://schemas.microsoft.com/office/drawing/2014/main" id="{19D1304F-CA20-8011-6D95-CF61CD147FEF}"/>
                </a:ext>
              </a:extLst>
            </p:cNvPr>
            <p:cNvSpPr/>
            <p:nvPr/>
          </p:nvSpPr>
          <p:spPr>
            <a:xfrm>
              <a:off x="860940" y="2746477"/>
              <a:ext cx="371883" cy="365691"/>
            </a:xfrm>
            <a:custGeom>
              <a:avLst/>
              <a:gdLst/>
              <a:ahLst/>
              <a:cxnLst/>
              <a:rect l="l" t="t" r="r" b="b"/>
              <a:pathLst>
                <a:path w="11711" h="11516" extrusionOk="0">
                  <a:moveTo>
                    <a:pt x="11312" y="344"/>
                  </a:moveTo>
                  <a:lnTo>
                    <a:pt x="10835" y="1987"/>
                  </a:lnTo>
                  <a:lnTo>
                    <a:pt x="9680" y="821"/>
                  </a:lnTo>
                  <a:lnTo>
                    <a:pt x="11312" y="344"/>
                  </a:lnTo>
                  <a:close/>
                  <a:moveTo>
                    <a:pt x="4882" y="3821"/>
                  </a:moveTo>
                  <a:lnTo>
                    <a:pt x="2822" y="5881"/>
                  </a:lnTo>
                  <a:lnTo>
                    <a:pt x="477" y="5690"/>
                  </a:lnTo>
                  <a:cubicBezTo>
                    <a:pt x="453" y="5690"/>
                    <a:pt x="429" y="5643"/>
                    <a:pt x="465" y="5631"/>
                  </a:cubicBezTo>
                  <a:cubicBezTo>
                    <a:pt x="1477" y="4619"/>
                    <a:pt x="2822" y="4000"/>
                    <a:pt x="4227" y="3881"/>
                  </a:cubicBezTo>
                  <a:lnTo>
                    <a:pt x="4882" y="3821"/>
                  </a:lnTo>
                  <a:close/>
                  <a:moveTo>
                    <a:pt x="2894" y="6297"/>
                  </a:moveTo>
                  <a:lnTo>
                    <a:pt x="3811" y="7226"/>
                  </a:lnTo>
                  <a:lnTo>
                    <a:pt x="3477" y="7571"/>
                  </a:lnTo>
                  <a:lnTo>
                    <a:pt x="2549" y="6643"/>
                  </a:lnTo>
                  <a:lnTo>
                    <a:pt x="2894" y="6297"/>
                  </a:lnTo>
                  <a:close/>
                  <a:moveTo>
                    <a:pt x="2727" y="7333"/>
                  </a:moveTo>
                  <a:lnTo>
                    <a:pt x="3203" y="7810"/>
                  </a:lnTo>
                  <a:lnTo>
                    <a:pt x="2799" y="8226"/>
                  </a:lnTo>
                  <a:cubicBezTo>
                    <a:pt x="2787" y="8238"/>
                    <a:pt x="2763" y="8262"/>
                    <a:pt x="2739" y="8298"/>
                  </a:cubicBezTo>
                  <a:lnTo>
                    <a:pt x="2310" y="7869"/>
                  </a:lnTo>
                  <a:cubicBezTo>
                    <a:pt x="2287" y="7833"/>
                    <a:pt x="2287" y="7774"/>
                    <a:pt x="2310" y="7750"/>
                  </a:cubicBezTo>
                  <a:lnTo>
                    <a:pt x="2727" y="7333"/>
                  </a:lnTo>
                  <a:close/>
                  <a:moveTo>
                    <a:pt x="9311" y="916"/>
                  </a:moveTo>
                  <a:lnTo>
                    <a:pt x="10740" y="2345"/>
                  </a:lnTo>
                  <a:lnTo>
                    <a:pt x="10299" y="3821"/>
                  </a:lnTo>
                  <a:lnTo>
                    <a:pt x="5597" y="8524"/>
                  </a:lnTo>
                  <a:lnTo>
                    <a:pt x="4680" y="7595"/>
                  </a:lnTo>
                  <a:lnTo>
                    <a:pt x="6823" y="5452"/>
                  </a:lnTo>
                  <a:cubicBezTo>
                    <a:pt x="6966" y="5309"/>
                    <a:pt x="7001" y="5035"/>
                    <a:pt x="6811" y="4833"/>
                  </a:cubicBezTo>
                  <a:cubicBezTo>
                    <a:pt x="6728" y="4750"/>
                    <a:pt x="6617" y="4708"/>
                    <a:pt x="6506" y="4708"/>
                  </a:cubicBezTo>
                  <a:cubicBezTo>
                    <a:pt x="6394" y="4708"/>
                    <a:pt x="6281" y="4750"/>
                    <a:pt x="6192" y="4833"/>
                  </a:cubicBezTo>
                  <a:lnTo>
                    <a:pt x="4049" y="6976"/>
                  </a:lnTo>
                  <a:lnTo>
                    <a:pt x="3132" y="6047"/>
                  </a:lnTo>
                  <a:lnTo>
                    <a:pt x="7835" y="1344"/>
                  </a:lnTo>
                  <a:lnTo>
                    <a:pt x="9311" y="916"/>
                  </a:lnTo>
                  <a:close/>
                  <a:moveTo>
                    <a:pt x="6495" y="5047"/>
                  </a:moveTo>
                  <a:cubicBezTo>
                    <a:pt x="6522" y="5047"/>
                    <a:pt x="6549" y="5059"/>
                    <a:pt x="6573" y="5083"/>
                  </a:cubicBezTo>
                  <a:cubicBezTo>
                    <a:pt x="6609" y="5131"/>
                    <a:pt x="6609" y="5178"/>
                    <a:pt x="6573" y="5226"/>
                  </a:cubicBezTo>
                  <a:lnTo>
                    <a:pt x="4311" y="7488"/>
                  </a:lnTo>
                  <a:lnTo>
                    <a:pt x="3203" y="8595"/>
                  </a:lnTo>
                  <a:cubicBezTo>
                    <a:pt x="3180" y="8619"/>
                    <a:pt x="3153" y="8631"/>
                    <a:pt x="3127" y="8631"/>
                  </a:cubicBezTo>
                  <a:cubicBezTo>
                    <a:pt x="3102" y="8631"/>
                    <a:pt x="3078" y="8619"/>
                    <a:pt x="3060" y="8595"/>
                  </a:cubicBezTo>
                  <a:cubicBezTo>
                    <a:pt x="3013" y="8548"/>
                    <a:pt x="3013" y="8488"/>
                    <a:pt x="3060" y="8441"/>
                  </a:cubicBezTo>
                  <a:lnTo>
                    <a:pt x="6418" y="5083"/>
                  </a:lnTo>
                  <a:cubicBezTo>
                    <a:pt x="6442" y="5059"/>
                    <a:pt x="6469" y="5047"/>
                    <a:pt x="6495" y="5047"/>
                  </a:cubicBezTo>
                  <a:close/>
                  <a:moveTo>
                    <a:pt x="4430" y="7857"/>
                  </a:moveTo>
                  <a:lnTo>
                    <a:pt x="5346" y="8786"/>
                  </a:lnTo>
                  <a:lnTo>
                    <a:pt x="5001" y="9119"/>
                  </a:lnTo>
                  <a:lnTo>
                    <a:pt x="4989" y="9119"/>
                  </a:lnTo>
                  <a:lnTo>
                    <a:pt x="4084" y="8202"/>
                  </a:lnTo>
                  <a:lnTo>
                    <a:pt x="4430" y="7857"/>
                  </a:lnTo>
                  <a:close/>
                  <a:moveTo>
                    <a:pt x="3846" y="8429"/>
                  </a:moveTo>
                  <a:lnTo>
                    <a:pt x="4323" y="8905"/>
                  </a:lnTo>
                  <a:lnTo>
                    <a:pt x="3906" y="9322"/>
                  </a:lnTo>
                  <a:cubicBezTo>
                    <a:pt x="3894" y="9334"/>
                    <a:pt x="3858" y="9357"/>
                    <a:pt x="3846" y="9357"/>
                  </a:cubicBezTo>
                  <a:cubicBezTo>
                    <a:pt x="3834" y="9357"/>
                    <a:pt x="3811" y="9357"/>
                    <a:pt x="3787" y="9322"/>
                  </a:cubicBezTo>
                  <a:lnTo>
                    <a:pt x="3358" y="8905"/>
                  </a:lnTo>
                  <a:cubicBezTo>
                    <a:pt x="3382" y="8893"/>
                    <a:pt x="3394" y="8881"/>
                    <a:pt x="3430" y="8845"/>
                  </a:cubicBezTo>
                  <a:lnTo>
                    <a:pt x="3846" y="8429"/>
                  </a:lnTo>
                  <a:close/>
                  <a:moveTo>
                    <a:pt x="11322" y="1"/>
                  </a:moveTo>
                  <a:cubicBezTo>
                    <a:pt x="11295" y="1"/>
                    <a:pt x="11267" y="4"/>
                    <a:pt x="11240" y="11"/>
                  </a:cubicBezTo>
                  <a:cubicBezTo>
                    <a:pt x="10514" y="213"/>
                    <a:pt x="8394" y="844"/>
                    <a:pt x="7704" y="1035"/>
                  </a:cubicBezTo>
                  <a:cubicBezTo>
                    <a:pt x="7668" y="1047"/>
                    <a:pt x="7656" y="1059"/>
                    <a:pt x="7621" y="1083"/>
                  </a:cubicBezTo>
                  <a:lnTo>
                    <a:pt x="5263" y="3440"/>
                  </a:lnTo>
                  <a:lnTo>
                    <a:pt x="4203" y="3535"/>
                  </a:lnTo>
                  <a:cubicBezTo>
                    <a:pt x="2703" y="3654"/>
                    <a:pt x="1286" y="4321"/>
                    <a:pt x="227" y="5381"/>
                  </a:cubicBezTo>
                  <a:cubicBezTo>
                    <a:pt x="1" y="5595"/>
                    <a:pt x="143" y="5988"/>
                    <a:pt x="465" y="6024"/>
                  </a:cubicBezTo>
                  <a:lnTo>
                    <a:pt x="2525" y="6190"/>
                  </a:lnTo>
                  <a:lnTo>
                    <a:pt x="2310" y="6405"/>
                  </a:lnTo>
                  <a:cubicBezTo>
                    <a:pt x="2179" y="6536"/>
                    <a:pt x="2179" y="6750"/>
                    <a:pt x="2310" y="6881"/>
                  </a:cubicBezTo>
                  <a:lnTo>
                    <a:pt x="2525" y="7083"/>
                  </a:lnTo>
                  <a:lnTo>
                    <a:pt x="2108" y="7500"/>
                  </a:lnTo>
                  <a:cubicBezTo>
                    <a:pt x="1941" y="7667"/>
                    <a:pt x="1941" y="7941"/>
                    <a:pt x="2108" y="8095"/>
                  </a:cubicBezTo>
                  <a:lnTo>
                    <a:pt x="3561" y="9560"/>
                  </a:lnTo>
                  <a:cubicBezTo>
                    <a:pt x="3644" y="9643"/>
                    <a:pt x="3751" y="9685"/>
                    <a:pt x="3858" y="9685"/>
                  </a:cubicBezTo>
                  <a:cubicBezTo>
                    <a:pt x="3965" y="9685"/>
                    <a:pt x="4073" y="9643"/>
                    <a:pt x="4156" y="9560"/>
                  </a:cubicBezTo>
                  <a:lnTo>
                    <a:pt x="4573" y="9143"/>
                  </a:lnTo>
                  <a:lnTo>
                    <a:pt x="4763" y="9334"/>
                  </a:lnTo>
                  <a:cubicBezTo>
                    <a:pt x="4835" y="9399"/>
                    <a:pt x="4924" y="9432"/>
                    <a:pt x="5015" y="9432"/>
                  </a:cubicBezTo>
                  <a:cubicBezTo>
                    <a:pt x="5105" y="9432"/>
                    <a:pt x="5198" y="9399"/>
                    <a:pt x="5275" y="9334"/>
                  </a:cubicBezTo>
                  <a:lnTo>
                    <a:pt x="5477" y="9131"/>
                  </a:lnTo>
                  <a:lnTo>
                    <a:pt x="5656" y="11179"/>
                  </a:lnTo>
                  <a:cubicBezTo>
                    <a:pt x="5680" y="11334"/>
                    <a:pt x="5763" y="11453"/>
                    <a:pt x="5894" y="11500"/>
                  </a:cubicBezTo>
                  <a:cubicBezTo>
                    <a:pt x="5935" y="11511"/>
                    <a:pt x="5975" y="11516"/>
                    <a:pt x="6015" y="11516"/>
                  </a:cubicBezTo>
                  <a:cubicBezTo>
                    <a:pt x="6115" y="11516"/>
                    <a:pt x="6210" y="11482"/>
                    <a:pt x="6287" y="11405"/>
                  </a:cubicBezTo>
                  <a:cubicBezTo>
                    <a:pt x="6942" y="10750"/>
                    <a:pt x="7430" y="9977"/>
                    <a:pt x="7763" y="9119"/>
                  </a:cubicBezTo>
                  <a:cubicBezTo>
                    <a:pt x="7787" y="9024"/>
                    <a:pt x="7740" y="8941"/>
                    <a:pt x="7656" y="8893"/>
                  </a:cubicBezTo>
                  <a:cubicBezTo>
                    <a:pt x="7635" y="8885"/>
                    <a:pt x="7614" y="8881"/>
                    <a:pt x="7594" y="8881"/>
                  </a:cubicBezTo>
                  <a:cubicBezTo>
                    <a:pt x="7525" y="8881"/>
                    <a:pt x="7467" y="8926"/>
                    <a:pt x="7430" y="9000"/>
                  </a:cubicBezTo>
                  <a:cubicBezTo>
                    <a:pt x="7132" y="9810"/>
                    <a:pt x="6656" y="10560"/>
                    <a:pt x="6037" y="11167"/>
                  </a:cubicBezTo>
                  <a:cubicBezTo>
                    <a:pt x="6027" y="11172"/>
                    <a:pt x="6015" y="11175"/>
                    <a:pt x="6005" y="11175"/>
                  </a:cubicBezTo>
                  <a:cubicBezTo>
                    <a:pt x="5990" y="11175"/>
                    <a:pt x="5978" y="11169"/>
                    <a:pt x="5978" y="11155"/>
                  </a:cubicBezTo>
                  <a:lnTo>
                    <a:pt x="5763" y="8822"/>
                  </a:lnTo>
                  <a:lnTo>
                    <a:pt x="7835" y="6750"/>
                  </a:lnTo>
                  <a:lnTo>
                    <a:pt x="7835" y="6750"/>
                  </a:lnTo>
                  <a:cubicBezTo>
                    <a:pt x="7763" y="7583"/>
                    <a:pt x="7740" y="7810"/>
                    <a:pt x="7656" y="8238"/>
                  </a:cubicBezTo>
                  <a:cubicBezTo>
                    <a:pt x="7644" y="8322"/>
                    <a:pt x="7680" y="8417"/>
                    <a:pt x="7787" y="8441"/>
                  </a:cubicBezTo>
                  <a:cubicBezTo>
                    <a:pt x="7803" y="8445"/>
                    <a:pt x="7819" y="8447"/>
                    <a:pt x="7834" y="8447"/>
                  </a:cubicBezTo>
                  <a:cubicBezTo>
                    <a:pt x="7909" y="8447"/>
                    <a:pt x="7972" y="8399"/>
                    <a:pt x="8002" y="8310"/>
                  </a:cubicBezTo>
                  <a:cubicBezTo>
                    <a:pt x="8121" y="7786"/>
                    <a:pt x="8121" y="7548"/>
                    <a:pt x="8216" y="6393"/>
                  </a:cubicBezTo>
                  <a:lnTo>
                    <a:pt x="10585" y="4023"/>
                  </a:lnTo>
                  <a:cubicBezTo>
                    <a:pt x="10597" y="4011"/>
                    <a:pt x="10621" y="3976"/>
                    <a:pt x="10633" y="3952"/>
                  </a:cubicBezTo>
                  <a:lnTo>
                    <a:pt x="11109" y="2345"/>
                  </a:lnTo>
                  <a:lnTo>
                    <a:pt x="11669" y="404"/>
                  </a:lnTo>
                  <a:cubicBezTo>
                    <a:pt x="11711" y="193"/>
                    <a:pt x="11529" y="1"/>
                    <a:pt x="11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2" name="Google Shape;460;p48">
              <a:extLst>
                <a:ext uri="{FF2B5EF4-FFF2-40B4-BE49-F238E27FC236}">
                  <a16:creationId xmlns:a16="http://schemas.microsoft.com/office/drawing/2014/main" id="{8330BB7E-571C-6AC2-45E2-7425B7F13716}"/>
                </a:ext>
              </a:extLst>
            </p:cNvPr>
            <p:cNvSpPr/>
            <p:nvPr/>
          </p:nvSpPr>
          <p:spPr>
            <a:xfrm>
              <a:off x="1070396" y="2832057"/>
              <a:ext cx="90406" cy="69035"/>
            </a:xfrm>
            <a:custGeom>
              <a:avLst/>
              <a:gdLst/>
              <a:ahLst/>
              <a:cxnLst/>
              <a:rect l="l" t="t" r="r" b="b"/>
              <a:pathLst>
                <a:path w="2847" h="2174" extrusionOk="0">
                  <a:moveTo>
                    <a:pt x="1730" y="0"/>
                  </a:moveTo>
                  <a:cubicBezTo>
                    <a:pt x="1668" y="0"/>
                    <a:pt x="1610" y="44"/>
                    <a:pt x="1584" y="114"/>
                  </a:cubicBezTo>
                  <a:cubicBezTo>
                    <a:pt x="1537" y="197"/>
                    <a:pt x="1584" y="293"/>
                    <a:pt x="1668" y="328"/>
                  </a:cubicBezTo>
                  <a:cubicBezTo>
                    <a:pt x="2179" y="554"/>
                    <a:pt x="2299" y="1221"/>
                    <a:pt x="1906" y="1614"/>
                  </a:cubicBezTo>
                  <a:cubicBezTo>
                    <a:pt x="1751" y="1769"/>
                    <a:pt x="1551" y="1846"/>
                    <a:pt x="1350" y="1846"/>
                  </a:cubicBezTo>
                  <a:cubicBezTo>
                    <a:pt x="1150" y="1846"/>
                    <a:pt x="947" y="1769"/>
                    <a:pt x="786" y="1614"/>
                  </a:cubicBezTo>
                  <a:cubicBezTo>
                    <a:pt x="405" y="1221"/>
                    <a:pt x="525" y="566"/>
                    <a:pt x="1025" y="328"/>
                  </a:cubicBezTo>
                  <a:cubicBezTo>
                    <a:pt x="1120" y="293"/>
                    <a:pt x="1144" y="197"/>
                    <a:pt x="1120" y="114"/>
                  </a:cubicBezTo>
                  <a:cubicBezTo>
                    <a:pt x="1083" y="41"/>
                    <a:pt x="1019" y="10"/>
                    <a:pt x="954" y="10"/>
                  </a:cubicBezTo>
                  <a:cubicBezTo>
                    <a:pt x="934" y="10"/>
                    <a:pt x="913" y="13"/>
                    <a:pt x="894" y="19"/>
                  </a:cubicBezTo>
                  <a:cubicBezTo>
                    <a:pt x="179" y="352"/>
                    <a:pt x="1" y="1281"/>
                    <a:pt x="572" y="1852"/>
                  </a:cubicBezTo>
                  <a:cubicBezTo>
                    <a:pt x="786" y="2078"/>
                    <a:pt x="1072" y="2174"/>
                    <a:pt x="1370" y="2174"/>
                  </a:cubicBezTo>
                  <a:cubicBezTo>
                    <a:pt x="2334" y="2162"/>
                    <a:pt x="2846" y="947"/>
                    <a:pt x="2132" y="245"/>
                  </a:cubicBezTo>
                  <a:cubicBezTo>
                    <a:pt x="2037" y="150"/>
                    <a:pt x="1918" y="66"/>
                    <a:pt x="1798" y="19"/>
                  </a:cubicBezTo>
                  <a:cubicBezTo>
                    <a:pt x="1776" y="6"/>
                    <a:pt x="1753" y="0"/>
                    <a:pt x="17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43" name="Google Shape;461;p48">
            <a:extLst>
              <a:ext uri="{FF2B5EF4-FFF2-40B4-BE49-F238E27FC236}">
                <a16:creationId xmlns:a16="http://schemas.microsoft.com/office/drawing/2014/main" id="{B800C334-C544-D396-CC50-937E6A7794A8}"/>
              </a:ext>
            </a:extLst>
          </p:cNvPr>
          <p:cNvSpPr/>
          <p:nvPr/>
        </p:nvSpPr>
        <p:spPr>
          <a:xfrm>
            <a:off x="4763480" y="1432767"/>
            <a:ext cx="381209" cy="312466"/>
          </a:xfrm>
          <a:custGeom>
            <a:avLst/>
            <a:gdLst/>
            <a:ahLst/>
            <a:cxnLst/>
            <a:rect l="l" t="t" r="r" b="b"/>
            <a:pathLst>
              <a:path w="11967" h="9809" extrusionOk="0">
                <a:moveTo>
                  <a:pt x="8309" y="358"/>
                </a:moveTo>
                <a:cubicBezTo>
                  <a:pt x="8940" y="358"/>
                  <a:pt x="9663" y="469"/>
                  <a:pt x="10418" y="796"/>
                </a:cubicBezTo>
                <a:lnTo>
                  <a:pt x="10418" y="7796"/>
                </a:lnTo>
                <a:cubicBezTo>
                  <a:pt x="9723" y="7513"/>
                  <a:pt x="8997" y="7381"/>
                  <a:pt x="8289" y="7381"/>
                </a:cubicBezTo>
                <a:cubicBezTo>
                  <a:pt x="7542" y="7381"/>
                  <a:pt x="6816" y="7527"/>
                  <a:pt x="6168" y="7796"/>
                </a:cubicBezTo>
                <a:lnTo>
                  <a:pt x="6168" y="796"/>
                </a:lnTo>
                <a:cubicBezTo>
                  <a:pt x="6430" y="676"/>
                  <a:pt x="7238" y="358"/>
                  <a:pt x="8309" y="358"/>
                </a:cubicBezTo>
                <a:close/>
                <a:moveTo>
                  <a:pt x="3700" y="358"/>
                </a:moveTo>
                <a:cubicBezTo>
                  <a:pt x="4458" y="358"/>
                  <a:pt x="5191" y="513"/>
                  <a:pt x="5823" y="796"/>
                </a:cubicBezTo>
                <a:cubicBezTo>
                  <a:pt x="5811" y="1677"/>
                  <a:pt x="5811" y="6761"/>
                  <a:pt x="5811" y="7796"/>
                </a:cubicBezTo>
                <a:cubicBezTo>
                  <a:pt x="5418" y="7642"/>
                  <a:pt x="4656" y="7392"/>
                  <a:pt x="3668" y="7392"/>
                </a:cubicBezTo>
                <a:cubicBezTo>
                  <a:pt x="2929" y="7392"/>
                  <a:pt x="2215" y="7523"/>
                  <a:pt x="1548" y="7808"/>
                </a:cubicBezTo>
                <a:lnTo>
                  <a:pt x="1548" y="3867"/>
                </a:lnTo>
                <a:cubicBezTo>
                  <a:pt x="1548" y="3760"/>
                  <a:pt x="1477" y="3689"/>
                  <a:pt x="1370" y="3689"/>
                </a:cubicBezTo>
                <a:cubicBezTo>
                  <a:pt x="1262" y="3689"/>
                  <a:pt x="1191" y="3760"/>
                  <a:pt x="1191" y="3867"/>
                </a:cubicBezTo>
                <a:lnTo>
                  <a:pt x="1191" y="7987"/>
                </a:lnTo>
                <a:cubicBezTo>
                  <a:pt x="1191" y="8118"/>
                  <a:pt x="1298" y="8225"/>
                  <a:pt x="1429" y="8225"/>
                </a:cubicBezTo>
                <a:cubicBezTo>
                  <a:pt x="1465" y="8225"/>
                  <a:pt x="1489" y="8225"/>
                  <a:pt x="1524" y="8213"/>
                </a:cubicBezTo>
                <a:cubicBezTo>
                  <a:pt x="2203" y="7916"/>
                  <a:pt x="2917" y="7761"/>
                  <a:pt x="3656" y="7761"/>
                </a:cubicBezTo>
                <a:cubicBezTo>
                  <a:pt x="4715" y="7761"/>
                  <a:pt x="5537" y="8070"/>
                  <a:pt x="5799" y="8189"/>
                </a:cubicBezTo>
                <a:lnTo>
                  <a:pt x="5799" y="8606"/>
                </a:lnTo>
                <a:lnTo>
                  <a:pt x="417" y="8606"/>
                </a:lnTo>
                <a:cubicBezTo>
                  <a:pt x="381" y="8606"/>
                  <a:pt x="358" y="8582"/>
                  <a:pt x="358" y="8547"/>
                </a:cubicBezTo>
                <a:lnTo>
                  <a:pt x="358" y="1248"/>
                </a:lnTo>
                <a:cubicBezTo>
                  <a:pt x="358" y="1212"/>
                  <a:pt x="381" y="1188"/>
                  <a:pt x="417" y="1188"/>
                </a:cubicBezTo>
                <a:lnTo>
                  <a:pt x="1203" y="1188"/>
                </a:lnTo>
                <a:lnTo>
                  <a:pt x="1203" y="3153"/>
                </a:lnTo>
                <a:cubicBezTo>
                  <a:pt x="1203" y="3248"/>
                  <a:pt x="1274" y="3332"/>
                  <a:pt x="1382" y="3332"/>
                </a:cubicBezTo>
                <a:cubicBezTo>
                  <a:pt x="1489" y="3332"/>
                  <a:pt x="1560" y="3248"/>
                  <a:pt x="1560" y="3153"/>
                </a:cubicBezTo>
                <a:lnTo>
                  <a:pt x="1560" y="796"/>
                </a:lnTo>
                <a:cubicBezTo>
                  <a:pt x="2253" y="495"/>
                  <a:pt x="2987" y="358"/>
                  <a:pt x="3700" y="358"/>
                </a:cubicBezTo>
                <a:close/>
                <a:moveTo>
                  <a:pt x="6608" y="7987"/>
                </a:moveTo>
                <a:lnTo>
                  <a:pt x="6608" y="9249"/>
                </a:lnTo>
                <a:lnTo>
                  <a:pt x="6501" y="9166"/>
                </a:lnTo>
                <a:cubicBezTo>
                  <a:pt x="6471" y="9136"/>
                  <a:pt x="6430" y="9121"/>
                  <a:pt x="6390" y="9121"/>
                </a:cubicBezTo>
                <a:cubicBezTo>
                  <a:pt x="6349" y="9121"/>
                  <a:pt x="6311" y="9136"/>
                  <a:pt x="6287" y="9166"/>
                </a:cubicBezTo>
                <a:lnTo>
                  <a:pt x="6168" y="9261"/>
                </a:lnTo>
                <a:lnTo>
                  <a:pt x="6168" y="8166"/>
                </a:lnTo>
                <a:cubicBezTo>
                  <a:pt x="6251" y="8118"/>
                  <a:pt x="6418" y="8058"/>
                  <a:pt x="6608" y="7987"/>
                </a:cubicBezTo>
                <a:close/>
                <a:moveTo>
                  <a:pt x="8273" y="0"/>
                </a:moveTo>
                <a:cubicBezTo>
                  <a:pt x="7438" y="0"/>
                  <a:pt x="6643" y="178"/>
                  <a:pt x="5989" y="486"/>
                </a:cubicBezTo>
                <a:cubicBezTo>
                  <a:pt x="5715" y="367"/>
                  <a:pt x="4858" y="10"/>
                  <a:pt x="3668" y="10"/>
                </a:cubicBezTo>
                <a:cubicBezTo>
                  <a:pt x="2858" y="10"/>
                  <a:pt x="2072" y="176"/>
                  <a:pt x="1322" y="510"/>
                </a:cubicBezTo>
                <a:cubicBezTo>
                  <a:pt x="1143" y="593"/>
                  <a:pt x="1191" y="796"/>
                  <a:pt x="1191" y="843"/>
                </a:cubicBezTo>
                <a:lnTo>
                  <a:pt x="405" y="843"/>
                </a:lnTo>
                <a:cubicBezTo>
                  <a:pt x="179" y="843"/>
                  <a:pt x="0" y="1022"/>
                  <a:pt x="0" y="1248"/>
                </a:cubicBezTo>
                <a:lnTo>
                  <a:pt x="0" y="8535"/>
                </a:lnTo>
                <a:cubicBezTo>
                  <a:pt x="0" y="8761"/>
                  <a:pt x="179" y="8939"/>
                  <a:pt x="405" y="8939"/>
                </a:cubicBezTo>
                <a:lnTo>
                  <a:pt x="5811" y="8939"/>
                </a:lnTo>
                <a:lnTo>
                  <a:pt x="5811" y="9630"/>
                </a:lnTo>
                <a:cubicBezTo>
                  <a:pt x="5811" y="9740"/>
                  <a:pt x="5889" y="9808"/>
                  <a:pt x="5977" y="9808"/>
                </a:cubicBezTo>
                <a:cubicBezTo>
                  <a:pt x="6013" y="9808"/>
                  <a:pt x="6050" y="9797"/>
                  <a:pt x="6084" y="9773"/>
                </a:cubicBezTo>
                <a:lnTo>
                  <a:pt x="6382" y="9535"/>
                </a:lnTo>
                <a:cubicBezTo>
                  <a:pt x="6656" y="9737"/>
                  <a:pt x="6668" y="9809"/>
                  <a:pt x="6787" y="9809"/>
                </a:cubicBezTo>
                <a:cubicBezTo>
                  <a:pt x="6894" y="9809"/>
                  <a:pt x="6966" y="9737"/>
                  <a:pt x="6966" y="9630"/>
                </a:cubicBezTo>
                <a:lnTo>
                  <a:pt x="6966" y="8939"/>
                </a:lnTo>
                <a:lnTo>
                  <a:pt x="9335" y="8939"/>
                </a:lnTo>
                <a:cubicBezTo>
                  <a:pt x="9442" y="8939"/>
                  <a:pt x="9513" y="8856"/>
                  <a:pt x="9513" y="8761"/>
                </a:cubicBezTo>
                <a:cubicBezTo>
                  <a:pt x="9513" y="8654"/>
                  <a:pt x="9442" y="8582"/>
                  <a:pt x="9335" y="8582"/>
                </a:cubicBezTo>
                <a:lnTo>
                  <a:pt x="6966" y="8582"/>
                </a:lnTo>
                <a:lnTo>
                  <a:pt x="6966" y="7892"/>
                </a:lnTo>
                <a:cubicBezTo>
                  <a:pt x="7400" y="7783"/>
                  <a:pt x="7847" y="7728"/>
                  <a:pt x="8295" y="7728"/>
                </a:cubicBezTo>
                <a:cubicBezTo>
                  <a:pt x="9025" y="7728"/>
                  <a:pt x="9760" y="7875"/>
                  <a:pt x="10454" y="8177"/>
                </a:cubicBezTo>
                <a:cubicBezTo>
                  <a:pt x="10483" y="8192"/>
                  <a:pt x="10514" y="8199"/>
                  <a:pt x="10544" y="8199"/>
                </a:cubicBezTo>
                <a:cubicBezTo>
                  <a:pt x="10662" y="8199"/>
                  <a:pt x="10776" y="8096"/>
                  <a:pt x="10776" y="7963"/>
                </a:cubicBezTo>
                <a:lnTo>
                  <a:pt x="10776" y="1177"/>
                </a:lnTo>
                <a:lnTo>
                  <a:pt x="11561" y="1177"/>
                </a:lnTo>
                <a:cubicBezTo>
                  <a:pt x="11597" y="1177"/>
                  <a:pt x="11621" y="1212"/>
                  <a:pt x="11621" y="1236"/>
                </a:cubicBezTo>
                <a:lnTo>
                  <a:pt x="11621" y="8535"/>
                </a:lnTo>
                <a:cubicBezTo>
                  <a:pt x="11621" y="8570"/>
                  <a:pt x="11597" y="8594"/>
                  <a:pt x="11561" y="8594"/>
                </a:cubicBezTo>
                <a:lnTo>
                  <a:pt x="10049" y="8594"/>
                </a:lnTo>
                <a:cubicBezTo>
                  <a:pt x="9942" y="8594"/>
                  <a:pt x="9871" y="8666"/>
                  <a:pt x="9871" y="8773"/>
                </a:cubicBezTo>
                <a:cubicBezTo>
                  <a:pt x="9871" y="8880"/>
                  <a:pt x="9942" y="8951"/>
                  <a:pt x="10049" y="8951"/>
                </a:cubicBezTo>
                <a:lnTo>
                  <a:pt x="11561" y="8951"/>
                </a:lnTo>
                <a:cubicBezTo>
                  <a:pt x="11788" y="8951"/>
                  <a:pt x="11966" y="8773"/>
                  <a:pt x="11966" y="8547"/>
                </a:cubicBezTo>
                <a:lnTo>
                  <a:pt x="11966" y="1236"/>
                </a:lnTo>
                <a:cubicBezTo>
                  <a:pt x="11954" y="998"/>
                  <a:pt x="11776" y="831"/>
                  <a:pt x="11549" y="831"/>
                </a:cubicBezTo>
                <a:lnTo>
                  <a:pt x="10764" y="831"/>
                </a:lnTo>
                <a:cubicBezTo>
                  <a:pt x="10752" y="784"/>
                  <a:pt x="10811" y="581"/>
                  <a:pt x="10633" y="498"/>
                </a:cubicBezTo>
                <a:cubicBezTo>
                  <a:pt x="9864" y="154"/>
                  <a:pt x="9051" y="0"/>
                  <a:pt x="8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nvGrpSpPr>
          <p:cNvPr id="44" name="Google Shape;462;p48">
            <a:extLst>
              <a:ext uri="{FF2B5EF4-FFF2-40B4-BE49-F238E27FC236}">
                <a16:creationId xmlns:a16="http://schemas.microsoft.com/office/drawing/2014/main" id="{29FCD6F3-17B2-0D5F-28A4-28C19BEE0102}"/>
              </a:ext>
            </a:extLst>
          </p:cNvPr>
          <p:cNvGrpSpPr/>
          <p:nvPr/>
        </p:nvGrpSpPr>
        <p:grpSpPr>
          <a:xfrm>
            <a:off x="758949" y="1395571"/>
            <a:ext cx="343269" cy="342505"/>
            <a:chOff x="1745217" y="1515471"/>
            <a:chExt cx="343269" cy="342505"/>
          </a:xfrm>
        </p:grpSpPr>
        <p:sp>
          <p:nvSpPr>
            <p:cNvPr id="45" name="Google Shape;463;p48">
              <a:extLst>
                <a:ext uri="{FF2B5EF4-FFF2-40B4-BE49-F238E27FC236}">
                  <a16:creationId xmlns:a16="http://schemas.microsoft.com/office/drawing/2014/main" id="{04CB83B4-2A97-C249-8C20-4B60DF7D6F0A}"/>
                </a:ext>
              </a:extLst>
            </p:cNvPr>
            <p:cNvSpPr/>
            <p:nvPr/>
          </p:nvSpPr>
          <p:spPr>
            <a:xfrm>
              <a:off x="1854448" y="1647096"/>
              <a:ext cx="22012" cy="21630"/>
            </a:xfrm>
            <a:custGeom>
              <a:avLst/>
              <a:gdLst/>
              <a:ahLst/>
              <a:cxnLst/>
              <a:rect l="l" t="t" r="r" b="b"/>
              <a:pathLst>
                <a:path w="691" h="679" extrusionOk="0">
                  <a:moveTo>
                    <a:pt x="346" y="0"/>
                  </a:moveTo>
                  <a:cubicBezTo>
                    <a:pt x="155" y="0"/>
                    <a:pt x="0" y="155"/>
                    <a:pt x="0" y="345"/>
                  </a:cubicBezTo>
                  <a:cubicBezTo>
                    <a:pt x="0" y="536"/>
                    <a:pt x="155" y="679"/>
                    <a:pt x="346" y="679"/>
                  </a:cubicBezTo>
                  <a:cubicBezTo>
                    <a:pt x="536" y="679"/>
                    <a:pt x="691" y="536"/>
                    <a:pt x="691" y="345"/>
                  </a:cubicBezTo>
                  <a:cubicBezTo>
                    <a:pt x="691" y="155"/>
                    <a:pt x="536" y="0"/>
                    <a:pt x="3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 name="Google Shape;464;p48">
              <a:extLst>
                <a:ext uri="{FF2B5EF4-FFF2-40B4-BE49-F238E27FC236}">
                  <a16:creationId xmlns:a16="http://schemas.microsoft.com/office/drawing/2014/main" id="{8A8189AB-DAEB-E3F2-0F2E-909132356F87}"/>
                </a:ext>
              </a:extLst>
            </p:cNvPr>
            <p:cNvSpPr/>
            <p:nvPr/>
          </p:nvSpPr>
          <p:spPr>
            <a:xfrm>
              <a:off x="1906021" y="1647096"/>
              <a:ext cx="21661" cy="21630"/>
            </a:xfrm>
            <a:custGeom>
              <a:avLst/>
              <a:gdLst/>
              <a:ahLst/>
              <a:cxnLst/>
              <a:rect l="l" t="t" r="r" b="b"/>
              <a:pathLst>
                <a:path w="680" h="679" extrusionOk="0">
                  <a:moveTo>
                    <a:pt x="334" y="0"/>
                  </a:moveTo>
                  <a:cubicBezTo>
                    <a:pt x="143" y="0"/>
                    <a:pt x="0" y="155"/>
                    <a:pt x="0" y="345"/>
                  </a:cubicBezTo>
                  <a:cubicBezTo>
                    <a:pt x="0" y="536"/>
                    <a:pt x="143" y="679"/>
                    <a:pt x="334" y="679"/>
                  </a:cubicBezTo>
                  <a:cubicBezTo>
                    <a:pt x="524" y="679"/>
                    <a:pt x="679" y="536"/>
                    <a:pt x="679" y="345"/>
                  </a:cubicBezTo>
                  <a:cubicBezTo>
                    <a:pt x="679" y="155"/>
                    <a:pt x="524" y="0"/>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7" name="Google Shape;465;p48">
              <a:extLst>
                <a:ext uri="{FF2B5EF4-FFF2-40B4-BE49-F238E27FC236}">
                  <a16:creationId xmlns:a16="http://schemas.microsoft.com/office/drawing/2014/main" id="{F45DE94B-AF13-C349-6632-C1AA60C01A93}"/>
                </a:ext>
              </a:extLst>
            </p:cNvPr>
            <p:cNvSpPr/>
            <p:nvPr/>
          </p:nvSpPr>
          <p:spPr>
            <a:xfrm>
              <a:off x="1956830" y="1647096"/>
              <a:ext cx="22044" cy="21630"/>
            </a:xfrm>
            <a:custGeom>
              <a:avLst/>
              <a:gdLst/>
              <a:ahLst/>
              <a:cxnLst/>
              <a:rect l="l" t="t" r="r" b="b"/>
              <a:pathLst>
                <a:path w="692" h="679" extrusionOk="0">
                  <a:moveTo>
                    <a:pt x="346" y="0"/>
                  </a:moveTo>
                  <a:cubicBezTo>
                    <a:pt x="156" y="0"/>
                    <a:pt x="1" y="155"/>
                    <a:pt x="1" y="345"/>
                  </a:cubicBezTo>
                  <a:cubicBezTo>
                    <a:pt x="1" y="536"/>
                    <a:pt x="156" y="679"/>
                    <a:pt x="346" y="679"/>
                  </a:cubicBezTo>
                  <a:cubicBezTo>
                    <a:pt x="537" y="679"/>
                    <a:pt x="691" y="536"/>
                    <a:pt x="691" y="345"/>
                  </a:cubicBezTo>
                  <a:cubicBezTo>
                    <a:pt x="691" y="155"/>
                    <a:pt x="537" y="0"/>
                    <a:pt x="3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8" name="Google Shape;466;p48">
              <a:extLst>
                <a:ext uri="{FF2B5EF4-FFF2-40B4-BE49-F238E27FC236}">
                  <a16:creationId xmlns:a16="http://schemas.microsoft.com/office/drawing/2014/main" id="{CEE2215E-A003-7BF2-A48E-BDBE5EB64573}"/>
                </a:ext>
              </a:extLst>
            </p:cNvPr>
            <p:cNvSpPr/>
            <p:nvPr/>
          </p:nvSpPr>
          <p:spPr>
            <a:xfrm>
              <a:off x="1745217" y="1515471"/>
              <a:ext cx="343269" cy="342505"/>
            </a:xfrm>
            <a:custGeom>
              <a:avLst/>
              <a:gdLst/>
              <a:ahLst/>
              <a:cxnLst/>
              <a:rect l="l" t="t" r="r" b="b"/>
              <a:pathLst>
                <a:path w="10776" h="10752" extrusionOk="0">
                  <a:moveTo>
                    <a:pt x="5382" y="1"/>
                  </a:moveTo>
                  <a:cubicBezTo>
                    <a:pt x="3953" y="1"/>
                    <a:pt x="2608" y="453"/>
                    <a:pt x="1596" y="1286"/>
                  </a:cubicBezTo>
                  <a:cubicBezTo>
                    <a:pt x="560" y="2144"/>
                    <a:pt x="0" y="3251"/>
                    <a:pt x="0" y="4465"/>
                  </a:cubicBezTo>
                  <a:cubicBezTo>
                    <a:pt x="0" y="5513"/>
                    <a:pt x="465" y="6561"/>
                    <a:pt x="1274" y="7359"/>
                  </a:cubicBezTo>
                  <a:cubicBezTo>
                    <a:pt x="2072" y="8121"/>
                    <a:pt x="3120" y="8645"/>
                    <a:pt x="4298" y="8835"/>
                  </a:cubicBezTo>
                  <a:cubicBezTo>
                    <a:pt x="4310" y="9442"/>
                    <a:pt x="4108" y="10014"/>
                    <a:pt x="3703" y="10478"/>
                  </a:cubicBezTo>
                  <a:cubicBezTo>
                    <a:pt x="3655" y="10514"/>
                    <a:pt x="3644" y="10597"/>
                    <a:pt x="3679" y="10657"/>
                  </a:cubicBezTo>
                  <a:cubicBezTo>
                    <a:pt x="3703" y="10704"/>
                    <a:pt x="3763" y="10752"/>
                    <a:pt x="3834" y="10752"/>
                  </a:cubicBezTo>
                  <a:cubicBezTo>
                    <a:pt x="5025" y="10752"/>
                    <a:pt x="6084" y="9966"/>
                    <a:pt x="6442" y="8835"/>
                  </a:cubicBezTo>
                  <a:cubicBezTo>
                    <a:pt x="7406" y="8668"/>
                    <a:pt x="8287" y="8299"/>
                    <a:pt x="9013" y="7752"/>
                  </a:cubicBezTo>
                  <a:cubicBezTo>
                    <a:pt x="9097" y="7692"/>
                    <a:pt x="9109" y="7585"/>
                    <a:pt x="9049" y="7513"/>
                  </a:cubicBezTo>
                  <a:cubicBezTo>
                    <a:pt x="9014" y="7465"/>
                    <a:pt x="8963" y="7441"/>
                    <a:pt x="8913" y="7441"/>
                  </a:cubicBezTo>
                  <a:cubicBezTo>
                    <a:pt x="8877" y="7441"/>
                    <a:pt x="8841" y="7453"/>
                    <a:pt x="8811" y="7478"/>
                  </a:cubicBezTo>
                  <a:cubicBezTo>
                    <a:pt x="8096" y="8014"/>
                    <a:pt x="7215" y="8371"/>
                    <a:pt x="6275" y="8502"/>
                  </a:cubicBezTo>
                  <a:cubicBezTo>
                    <a:pt x="6203" y="8525"/>
                    <a:pt x="6156" y="8561"/>
                    <a:pt x="6132" y="8621"/>
                  </a:cubicBezTo>
                  <a:cubicBezTo>
                    <a:pt x="5894" y="9549"/>
                    <a:pt x="5120" y="10216"/>
                    <a:pt x="4215" y="10371"/>
                  </a:cubicBezTo>
                  <a:cubicBezTo>
                    <a:pt x="4537" y="9859"/>
                    <a:pt x="4703" y="9264"/>
                    <a:pt x="4644" y="8656"/>
                  </a:cubicBezTo>
                  <a:cubicBezTo>
                    <a:pt x="4644" y="8585"/>
                    <a:pt x="4572" y="8502"/>
                    <a:pt x="4489" y="8490"/>
                  </a:cubicBezTo>
                  <a:cubicBezTo>
                    <a:pt x="2084" y="8144"/>
                    <a:pt x="346" y="6442"/>
                    <a:pt x="346" y="4430"/>
                  </a:cubicBezTo>
                  <a:cubicBezTo>
                    <a:pt x="346" y="2156"/>
                    <a:pt x="2608" y="310"/>
                    <a:pt x="5382" y="310"/>
                  </a:cubicBezTo>
                  <a:cubicBezTo>
                    <a:pt x="8168" y="310"/>
                    <a:pt x="10430" y="2156"/>
                    <a:pt x="10430" y="4430"/>
                  </a:cubicBezTo>
                  <a:cubicBezTo>
                    <a:pt x="10430" y="5370"/>
                    <a:pt x="10025" y="6287"/>
                    <a:pt x="9311" y="7013"/>
                  </a:cubicBezTo>
                  <a:cubicBezTo>
                    <a:pt x="9251" y="7097"/>
                    <a:pt x="9251" y="7192"/>
                    <a:pt x="9311" y="7252"/>
                  </a:cubicBezTo>
                  <a:cubicBezTo>
                    <a:pt x="9353" y="7281"/>
                    <a:pt x="9397" y="7296"/>
                    <a:pt x="9439" y="7296"/>
                  </a:cubicBezTo>
                  <a:cubicBezTo>
                    <a:pt x="9481" y="7296"/>
                    <a:pt x="9519" y="7281"/>
                    <a:pt x="9549" y="7252"/>
                  </a:cubicBezTo>
                  <a:cubicBezTo>
                    <a:pt x="10347" y="6466"/>
                    <a:pt x="10775" y="5454"/>
                    <a:pt x="10775" y="4430"/>
                  </a:cubicBezTo>
                  <a:cubicBezTo>
                    <a:pt x="10775" y="3263"/>
                    <a:pt x="10204" y="2144"/>
                    <a:pt x="9180" y="1286"/>
                  </a:cubicBezTo>
                  <a:cubicBezTo>
                    <a:pt x="8168" y="453"/>
                    <a:pt x="6811" y="1"/>
                    <a:pt x="53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49" name="Google Shape;467;p48">
            <a:extLst>
              <a:ext uri="{FF2B5EF4-FFF2-40B4-BE49-F238E27FC236}">
                <a16:creationId xmlns:a16="http://schemas.microsoft.com/office/drawing/2014/main" id="{6293387E-5266-C7B5-4113-132C34621E73}"/>
              </a:ext>
            </a:extLst>
          </p:cNvPr>
          <p:cNvSpPr/>
          <p:nvPr/>
        </p:nvSpPr>
        <p:spPr>
          <a:xfrm>
            <a:off x="4843149" y="2828594"/>
            <a:ext cx="380444" cy="310077"/>
          </a:xfrm>
          <a:custGeom>
            <a:avLst/>
            <a:gdLst/>
            <a:ahLst/>
            <a:cxnLst/>
            <a:rect l="l" t="t" r="r" b="b"/>
            <a:pathLst>
              <a:path w="11943" h="9734" extrusionOk="0">
                <a:moveTo>
                  <a:pt x="11585" y="2638"/>
                </a:moveTo>
                <a:lnTo>
                  <a:pt x="11585" y="3066"/>
                </a:lnTo>
                <a:lnTo>
                  <a:pt x="9121" y="4007"/>
                </a:lnTo>
                <a:lnTo>
                  <a:pt x="9121" y="3566"/>
                </a:lnTo>
                <a:lnTo>
                  <a:pt x="11585" y="2638"/>
                </a:lnTo>
                <a:close/>
                <a:moveTo>
                  <a:pt x="370" y="2638"/>
                </a:moveTo>
                <a:lnTo>
                  <a:pt x="5787" y="4697"/>
                </a:lnTo>
                <a:lnTo>
                  <a:pt x="5787" y="5138"/>
                </a:lnTo>
                <a:lnTo>
                  <a:pt x="370" y="3066"/>
                </a:lnTo>
                <a:lnTo>
                  <a:pt x="370" y="2638"/>
                </a:lnTo>
                <a:close/>
                <a:moveTo>
                  <a:pt x="8764" y="3709"/>
                </a:moveTo>
                <a:lnTo>
                  <a:pt x="8764" y="4138"/>
                </a:lnTo>
                <a:lnTo>
                  <a:pt x="6144" y="5138"/>
                </a:lnTo>
                <a:lnTo>
                  <a:pt x="6144" y="4697"/>
                </a:lnTo>
                <a:lnTo>
                  <a:pt x="8764" y="3709"/>
                </a:lnTo>
                <a:close/>
                <a:moveTo>
                  <a:pt x="9657" y="4162"/>
                </a:moveTo>
                <a:lnTo>
                  <a:pt x="9657" y="6745"/>
                </a:lnTo>
                <a:cubicBezTo>
                  <a:pt x="9478" y="6876"/>
                  <a:pt x="9299" y="6995"/>
                  <a:pt x="9121" y="7114"/>
                </a:cubicBezTo>
                <a:lnTo>
                  <a:pt x="9121" y="4376"/>
                </a:lnTo>
                <a:lnTo>
                  <a:pt x="9657" y="4162"/>
                </a:lnTo>
                <a:close/>
                <a:moveTo>
                  <a:pt x="8961" y="8757"/>
                </a:moveTo>
                <a:cubicBezTo>
                  <a:pt x="9131" y="8757"/>
                  <a:pt x="9264" y="8907"/>
                  <a:pt x="9264" y="9079"/>
                </a:cubicBezTo>
                <a:cubicBezTo>
                  <a:pt x="9264" y="9258"/>
                  <a:pt x="9109" y="9389"/>
                  <a:pt x="8942" y="9389"/>
                </a:cubicBezTo>
                <a:cubicBezTo>
                  <a:pt x="8764" y="9389"/>
                  <a:pt x="8633" y="9246"/>
                  <a:pt x="8633" y="9079"/>
                </a:cubicBezTo>
                <a:cubicBezTo>
                  <a:pt x="8633" y="8900"/>
                  <a:pt x="8787" y="8757"/>
                  <a:pt x="8942" y="8757"/>
                </a:cubicBezTo>
                <a:cubicBezTo>
                  <a:pt x="8949" y="8757"/>
                  <a:pt x="8955" y="8757"/>
                  <a:pt x="8961" y="8757"/>
                </a:cubicBezTo>
                <a:close/>
                <a:moveTo>
                  <a:pt x="5949" y="0"/>
                </a:moveTo>
                <a:cubicBezTo>
                  <a:pt x="5930" y="0"/>
                  <a:pt x="5912" y="6"/>
                  <a:pt x="5894" y="18"/>
                </a:cubicBezTo>
                <a:lnTo>
                  <a:pt x="120" y="2221"/>
                </a:lnTo>
                <a:cubicBezTo>
                  <a:pt x="48" y="2245"/>
                  <a:pt x="1" y="2304"/>
                  <a:pt x="1" y="2376"/>
                </a:cubicBezTo>
                <a:lnTo>
                  <a:pt x="1" y="3185"/>
                </a:lnTo>
                <a:cubicBezTo>
                  <a:pt x="1" y="3257"/>
                  <a:pt x="48" y="3316"/>
                  <a:pt x="120" y="3352"/>
                </a:cubicBezTo>
                <a:lnTo>
                  <a:pt x="1917" y="4031"/>
                </a:lnTo>
                <a:lnTo>
                  <a:pt x="1917" y="4638"/>
                </a:lnTo>
                <a:cubicBezTo>
                  <a:pt x="1917" y="4745"/>
                  <a:pt x="2001" y="4817"/>
                  <a:pt x="2096" y="4817"/>
                </a:cubicBezTo>
                <a:cubicBezTo>
                  <a:pt x="2203" y="4817"/>
                  <a:pt x="2275" y="4745"/>
                  <a:pt x="2275" y="4638"/>
                </a:cubicBezTo>
                <a:lnTo>
                  <a:pt x="2275" y="4186"/>
                </a:lnTo>
                <a:lnTo>
                  <a:pt x="5894" y="5567"/>
                </a:lnTo>
                <a:cubicBezTo>
                  <a:pt x="5906" y="5579"/>
                  <a:pt x="5942" y="5579"/>
                  <a:pt x="5954" y="5579"/>
                </a:cubicBezTo>
                <a:cubicBezTo>
                  <a:pt x="5966" y="5579"/>
                  <a:pt x="6001" y="5579"/>
                  <a:pt x="6013" y="5567"/>
                </a:cubicBezTo>
                <a:lnTo>
                  <a:pt x="8740" y="4519"/>
                </a:lnTo>
                <a:lnTo>
                  <a:pt x="8740" y="7317"/>
                </a:lnTo>
                <a:cubicBezTo>
                  <a:pt x="7871" y="7769"/>
                  <a:pt x="6918" y="8007"/>
                  <a:pt x="5942" y="8007"/>
                </a:cubicBezTo>
                <a:cubicBezTo>
                  <a:pt x="4620" y="8007"/>
                  <a:pt x="3310" y="7555"/>
                  <a:pt x="2263" y="6745"/>
                </a:cubicBezTo>
                <a:lnTo>
                  <a:pt x="2263" y="5352"/>
                </a:lnTo>
                <a:cubicBezTo>
                  <a:pt x="2263" y="5257"/>
                  <a:pt x="2191" y="5174"/>
                  <a:pt x="2084" y="5174"/>
                </a:cubicBezTo>
                <a:cubicBezTo>
                  <a:pt x="1977" y="5174"/>
                  <a:pt x="1906" y="5257"/>
                  <a:pt x="1906" y="5352"/>
                </a:cubicBezTo>
                <a:lnTo>
                  <a:pt x="1906" y="6817"/>
                </a:lnTo>
                <a:cubicBezTo>
                  <a:pt x="1906" y="6876"/>
                  <a:pt x="1941" y="6924"/>
                  <a:pt x="1965" y="6948"/>
                </a:cubicBezTo>
                <a:cubicBezTo>
                  <a:pt x="3084" y="7841"/>
                  <a:pt x="4501" y="8353"/>
                  <a:pt x="5942" y="8353"/>
                </a:cubicBezTo>
                <a:cubicBezTo>
                  <a:pt x="6906" y="8353"/>
                  <a:pt x="7859" y="8126"/>
                  <a:pt x="8740" y="7698"/>
                </a:cubicBezTo>
                <a:lnTo>
                  <a:pt x="8740" y="8412"/>
                </a:lnTo>
                <a:cubicBezTo>
                  <a:pt x="8454" y="8484"/>
                  <a:pt x="8252" y="8746"/>
                  <a:pt x="8252" y="9067"/>
                </a:cubicBezTo>
                <a:cubicBezTo>
                  <a:pt x="8252" y="9436"/>
                  <a:pt x="8549" y="9734"/>
                  <a:pt x="8918" y="9734"/>
                </a:cubicBezTo>
                <a:cubicBezTo>
                  <a:pt x="9287" y="9734"/>
                  <a:pt x="9585" y="9436"/>
                  <a:pt x="9585" y="9067"/>
                </a:cubicBezTo>
                <a:cubicBezTo>
                  <a:pt x="9585" y="8746"/>
                  <a:pt x="9383" y="8496"/>
                  <a:pt x="9097" y="8412"/>
                </a:cubicBezTo>
                <a:lnTo>
                  <a:pt x="9097" y="7495"/>
                </a:lnTo>
                <a:cubicBezTo>
                  <a:pt x="9383" y="7341"/>
                  <a:pt x="9657" y="7138"/>
                  <a:pt x="9918" y="6936"/>
                </a:cubicBezTo>
                <a:cubicBezTo>
                  <a:pt x="9954" y="6900"/>
                  <a:pt x="9978" y="6841"/>
                  <a:pt x="9978" y="6805"/>
                </a:cubicBezTo>
                <a:lnTo>
                  <a:pt x="9978" y="4019"/>
                </a:lnTo>
                <a:lnTo>
                  <a:pt x="11776" y="3328"/>
                </a:lnTo>
                <a:cubicBezTo>
                  <a:pt x="11847" y="3304"/>
                  <a:pt x="11895" y="3245"/>
                  <a:pt x="11895" y="3173"/>
                </a:cubicBezTo>
                <a:lnTo>
                  <a:pt x="11895" y="2364"/>
                </a:lnTo>
                <a:cubicBezTo>
                  <a:pt x="11943" y="2304"/>
                  <a:pt x="11895" y="2245"/>
                  <a:pt x="11823" y="2221"/>
                </a:cubicBezTo>
                <a:lnTo>
                  <a:pt x="8049" y="792"/>
                </a:lnTo>
                <a:cubicBezTo>
                  <a:pt x="8030" y="784"/>
                  <a:pt x="8010" y="780"/>
                  <a:pt x="7989" y="780"/>
                </a:cubicBezTo>
                <a:cubicBezTo>
                  <a:pt x="7921" y="780"/>
                  <a:pt x="7853" y="823"/>
                  <a:pt x="7835" y="887"/>
                </a:cubicBezTo>
                <a:cubicBezTo>
                  <a:pt x="7799" y="983"/>
                  <a:pt x="7847" y="1090"/>
                  <a:pt x="7930" y="1114"/>
                </a:cubicBezTo>
                <a:lnTo>
                  <a:pt x="11264" y="2376"/>
                </a:lnTo>
                <a:lnTo>
                  <a:pt x="8966" y="3257"/>
                </a:lnTo>
                <a:lnTo>
                  <a:pt x="6061" y="1947"/>
                </a:lnTo>
                <a:cubicBezTo>
                  <a:pt x="6035" y="1934"/>
                  <a:pt x="6010" y="1928"/>
                  <a:pt x="5985" y="1928"/>
                </a:cubicBezTo>
                <a:cubicBezTo>
                  <a:pt x="5918" y="1928"/>
                  <a:pt x="5858" y="1973"/>
                  <a:pt x="5823" y="2042"/>
                </a:cubicBezTo>
                <a:cubicBezTo>
                  <a:pt x="5775" y="2126"/>
                  <a:pt x="5823" y="2233"/>
                  <a:pt x="5906" y="2281"/>
                </a:cubicBezTo>
                <a:lnTo>
                  <a:pt x="8490" y="3435"/>
                </a:lnTo>
                <a:lnTo>
                  <a:pt x="5966" y="4388"/>
                </a:lnTo>
                <a:lnTo>
                  <a:pt x="691" y="2376"/>
                </a:lnTo>
                <a:lnTo>
                  <a:pt x="5966" y="376"/>
                </a:lnTo>
                <a:lnTo>
                  <a:pt x="7263" y="864"/>
                </a:lnTo>
                <a:cubicBezTo>
                  <a:pt x="7282" y="868"/>
                  <a:pt x="7301" y="871"/>
                  <a:pt x="7320" y="871"/>
                </a:cubicBezTo>
                <a:cubicBezTo>
                  <a:pt x="7394" y="871"/>
                  <a:pt x="7461" y="833"/>
                  <a:pt x="7490" y="757"/>
                </a:cubicBezTo>
                <a:cubicBezTo>
                  <a:pt x="7513" y="673"/>
                  <a:pt x="7478" y="566"/>
                  <a:pt x="7382" y="530"/>
                </a:cubicBezTo>
                <a:lnTo>
                  <a:pt x="6013" y="18"/>
                </a:lnTo>
                <a:cubicBezTo>
                  <a:pt x="5989" y="6"/>
                  <a:pt x="5969" y="0"/>
                  <a:pt x="59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0" name="Google Shape;468;p48">
            <a:extLst>
              <a:ext uri="{FF2B5EF4-FFF2-40B4-BE49-F238E27FC236}">
                <a16:creationId xmlns:a16="http://schemas.microsoft.com/office/drawing/2014/main" id="{4800A2B9-546E-ECE3-ED07-3AFE21A2E718}"/>
              </a:ext>
            </a:extLst>
          </p:cNvPr>
          <p:cNvSpPr/>
          <p:nvPr/>
        </p:nvSpPr>
        <p:spPr>
          <a:xfrm>
            <a:off x="4896965" y="4110482"/>
            <a:ext cx="224928" cy="349131"/>
          </a:xfrm>
          <a:custGeom>
            <a:avLst/>
            <a:gdLst/>
            <a:ahLst/>
            <a:cxnLst/>
            <a:rect l="l" t="t" r="r" b="b"/>
            <a:pathLst>
              <a:path w="7061" h="10960" extrusionOk="0">
                <a:moveTo>
                  <a:pt x="3906" y="5316"/>
                </a:moveTo>
                <a:cubicBezTo>
                  <a:pt x="4072" y="5316"/>
                  <a:pt x="4191" y="5447"/>
                  <a:pt x="4191" y="5602"/>
                </a:cubicBezTo>
                <a:cubicBezTo>
                  <a:pt x="4191" y="5757"/>
                  <a:pt x="4060" y="5876"/>
                  <a:pt x="3906" y="5876"/>
                </a:cubicBezTo>
                <a:lnTo>
                  <a:pt x="3370" y="5876"/>
                </a:lnTo>
                <a:cubicBezTo>
                  <a:pt x="3215" y="5876"/>
                  <a:pt x="3096" y="5745"/>
                  <a:pt x="3096" y="5602"/>
                </a:cubicBezTo>
                <a:cubicBezTo>
                  <a:pt x="3096" y="5435"/>
                  <a:pt x="3227" y="5316"/>
                  <a:pt x="3370" y="5316"/>
                </a:cubicBezTo>
                <a:close/>
                <a:moveTo>
                  <a:pt x="5370" y="8459"/>
                </a:moveTo>
                <a:cubicBezTo>
                  <a:pt x="5430" y="8471"/>
                  <a:pt x="5489" y="8519"/>
                  <a:pt x="5489" y="8578"/>
                </a:cubicBezTo>
                <a:lnTo>
                  <a:pt x="5489" y="9317"/>
                </a:lnTo>
                <a:cubicBezTo>
                  <a:pt x="5489" y="9376"/>
                  <a:pt x="5430" y="9436"/>
                  <a:pt x="5370" y="9436"/>
                </a:cubicBezTo>
                <a:lnTo>
                  <a:pt x="1929" y="9436"/>
                </a:lnTo>
                <a:cubicBezTo>
                  <a:pt x="1870" y="9436"/>
                  <a:pt x="1810" y="9376"/>
                  <a:pt x="1810" y="9317"/>
                </a:cubicBezTo>
                <a:lnTo>
                  <a:pt x="1810" y="8578"/>
                </a:lnTo>
                <a:cubicBezTo>
                  <a:pt x="1810" y="8519"/>
                  <a:pt x="1870" y="8459"/>
                  <a:pt x="1929" y="8459"/>
                </a:cubicBezTo>
                <a:close/>
                <a:moveTo>
                  <a:pt x="3645" y="0"/>
                </a:moveTo>
                <a:cubicBezTo>
                  <a:pt x="3527" y="0"/>
                  <a:pt x="3411" y="54"/>
                  <a:pt x="3346" y="161"/>
                </a:cubicBezTo>
                <a:lnTo>
                  <a:pt x="191" y="4792"/>
                </a:lnTo>
                <a:cubicBezTo>
                  <a:pt x="0" y="5078"/>
                  <a:pt x="36" y="5447"/>
                  <a:pt x="262" y="5685"/>
                </a:cubicBezTo>
                <a:lnTo>
                  <a:pt x="1762" y="7209"/>
                </a:lnTo>
                <a:cubicBezTo>
                  <a:pt x="1822" y="7269"/>
                  <a:pt x="1858" y="7340"/>
                  <a:pt x="1858" y="7412"/>
                </a:cubicBezTo>
                <a:lnTo>
                  <a:pt x="1858" y="8078"/>
                </a:lnTo>
                <a:cubicBezTo>
                  <a:pt x="1620" y="8114"/>
                  <a:pt x="1429" y="8317"/>
                  <a:pt x="1429" y="8578"/>
                </a:cubicBezTo>
                <a:lnTo>
                  <a:pt x="1429" y="9317"/>
                </a:lnTo>
                <a:cubicBezTo>
                  <a:pt x="1429" y="9602"/>
                  <a:pt x="1643" y="9829"/>
                  <a:pt x="1929" y="9829"/>
                </a:cubicBezTo>
                <a:lnTo>
                  <a:pt x="2155" y="9829"/>
                </a:lnTo>
                <a:lnTo>
                  <a:pt x="2155" y="10472"/>
                </a:lnTo>
                <a:cubicBezTo>
                  <a:pt x="2155" y="10734"/>
                  <a:pt x="2358" y="10960"/>
                  <a:pt x="2632" y="10960"/>
                </a:cubicBezTo>
                <a:lnTo>
                  <a:pt x="3179" y="10960"/>
                </a:lnTo>
                <a:cubicBezTo>
                  <a:pt x="3286" y="10960"/>
                  <a:pt x="3370" y="10864"/>
                  <a:pt x="3370" y="10757"/>
                </a:cubicBezTo>
                <a:cubicBezTo>
                  <a:pt x="3370" y="10662"/>
                  <a:pt x="3286" y="10567"/>
                  <a:pt x="3179" y="10567"/>
                </a:cubicBezTo>
                <a:lnTo>
                  <a:pt x="2632" y="10567"/>
                </a:lnTo>
                <a:cubicBezTo>
                  <a:pt x="2584" y="10567"/>
                  <a:pt x="2536" y="10519"/>
                  <a:pt x="2536" y="10483"/>
                </a:cubicBezTo>
                <a:lnTo>
                  <a:pt x="2536" y="9829"/>
                </a:lnTo>
                <a:lnTo>
                  <a:pt x="4763" y="9829"/>
                </a:lnTo>
                <a:lnTo>
                  <a:pt x="4763" y="10483"/>
                </a:lnTo>
                <a:cubicBezTo>
                  <a:pt x="4763" y="10519"/>
                  <a:pt x="4715" y="10567"/>
                  <a:pt x="4668" y="10567"/>
                </a:cubicBezTo>
                <a:lnTo>
                  <a:pt x="4072" y="10567"/>
                </a:lnTo>
                <a:cubicBezTo>
                  <a:pt x="3965" y="10567"/>
                  <a:pt x="3882" y="10662"/>
                  <a:pt x="3882" y="10757"/>
                </a:cubicBezTo>
                <a:cubicBezTo>
                  <a:pt x="3882" y="10864"/>
                  <a:pt x="3965" y="10960"/>
                  <a:pt x="4072" y="10960"/>
                </a:cubicBezTo>
                <a:lnTo>
                  <a:pt x="4668" y="10960"/>
                </a:lnTo>
                <a:cubicBezTo>
                  <a:pt x="4918" y="10960"/>
                  <a:pt x="5144" y="10745"/>
                  <a:pt x="5144" y="10472"/>
                </a:cubicBezTo>
                <a:lnTo>
                  <a:pt x="5144" y="9829"/>
                </a:lnTo>
                <a:lnTo>
                  <a:pt x="5370" y="9829"/>
                </a:lnTo>
                <a:cubicBezTo>
                  <a:pt x="5656" y="9829"/>
                  <a:pt x="5870" y="9602"/>
                  <a:pt x="5870" y="9317"/>
                </a:cubicBezTo>
                <a:lnTo>
                  <a:pt x="5870" y="8578"/>
                </a:lnTo>
                <a:cubicBezTo>
                  <a:pt x="5870" y="8317"/>
                  <a:pt x="5680" y="8114"/>
                  <a:pt x="5441" y="8078"/>
                </a:cubicBezTo>
                <a:lnTo>
                  <a:pt x="5441" y="7412"/>
                </a:lnTo>
                <a:cubicBezTo>
                  <a:pt x="5441" y="7340"/>
                  <a:pt x="5477" y="7269"/>
                  <a:pt x="5537" y="7209"/>
                </a:cubicBezTo>
                <a:lnTo>
                  <a:pt x="6977" y="5745"/>
                </a:lnTo>
                <a:cubicBezTo>
                  <a:pt x="7049" y="5673"/>
                  <a:pt x="7049" y="5554"/>
                  <a:pt x="6977" y="5483"/>
                </a:cubicBezTo>
                <a:cubicBezTo>
                  <a:pt x="6942" y="5441"/>
                  <a:pt x="6894" y="5420"/>
                  <a:pt x="6845" y="5420"/>
                </a:cubicBezTo>
                <a:cubicBezTo>
                  <a:pt x="6796" y="5420"/>
                  <a:pt x="6745" y="5441"/>
                  <a:pt x="6703" y="5483"/>
                </a:cubicBezTo>
                <a:lnTo>
                  <a:pt x="5263" y="6935"/>
                </a:lnTo>
                <a:cubicBezTo>
                  <a:pt x="5132" y="7066"/>
                  <a:pt x="5072" y="7233"/>
                  <a:pt x="5072" y="7412"/>
                </a:cubicBezTo>
                <a:lnTo>
                  <a:pt x="5072" y="8067"/>
                </a:lnTo>
                <a:lnTo>
                  <a:pt x="2262" y="8067"/>
                </a:lnTo>
                <a:lnTo>
                  <a:pt x="2262" y="7412"/>
                </a:lnTo>
                <a:cubicBezTo>
                  <a:pt x="2262" y="7233"/>
                  <a:pt x="2179" y="7054"/>
                  <a:pt x="2060" y="6935"/>
                </a:cubicBezTo>
                <a:lnTo>
                  <a:pt x="560" y="5423"/>
                </a:lnTo>
                <a:cubicBezTo>
                  <a:pt x="453" y="5316"/>
                  <a:pt x="441" y="5138"/>
                  <a:pt x="536" y="5019"/>
                </a:cubicBezTo>
                <a:lnTo>
                  <a:pt x="3477" y="685"/>
                </a:lnTo>
                <a:lnTo>
                  <a:pt x="3477" y="4923"/>
                </a:lnTo>
                <a:lnTo>
                  <a:pt x="3405" y="4923"/>
                </a:lnTo>
                <a:cubicBezTo>
                  <a:pt x="3036" y="4923"/>
                  <a:pt x="2739" y="5221"/>
                  <a:pt x="2739" y="5602"/>
                </a:cubicBezTo>
                <a:cubicBezTo>
                  <a:pt x="2739" y="5971"/>
                  <a:pt x="3036" y="6269"/>
                  <a:pt x="3405" y="6269"/>
                </a:cubicBezTo>
                <a:lnTo>
                  <a:pt x="3941" y="6269"/>
                </a:lnTo>
                <a:cubicBezTo>
                  <a:pt x="4310" y="6269"/>
                  <a:pt x="4608" y="5971"/>
                  <a:pt x="4608" y="5602"/>
                </a:cubicBezTo>
                <a:cubicBezTo>
                  <a:pt x="4608" y="5221"/>
                  <a:pt x="4310" y="4923"/>
                  <a:pt x="3941" y="4923"/>
                </a:cubicBezTo>
                <a:lnTo>
                  <a:pt x="3870" y="4923"/>
                </a:lnTo>
                <a:lnTo>
                  <a:pt x="3870" y="685"/>
                </a:lnTo>
                <a:lnTo>
                  <a:pt x="6692" y="4840"/>
                </a:lnTo>
                <a:cubicBezTo>
                  <a:pt x="6727" y="4889"/>
                  <a:pt x="6783" y="4918"/>
                  <a:pt x="6843" y="4918"/>
                </a:cubicBezTo>
                <a:cubicBezTo>
                  <a:pt x="6884" y="4918"/>
                  <a:pt x="6927" y="4905"/>
                  <a:pt x="6965" y="4876"/>
                </a:cubicBezTo>
                <a:cubicBezTo>
                  <a:pt x="7049" y="4816"/>
                  <a:pt x="7061" y="4697"/>
                  <a:pt x="7001" y="4614"/>
                </a:cubicBezTo>
                <a:lnTo>
                  <a:pt x="3953" y="161"/>
                </a:lnTo>
                <a:cubicBezTo>
                  <a:pt x="3882" y="54"/>
                  <a:pt x="3763" y="0"/>
                  <a:pt x="36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4" name="TextBox 53">
            <a:extLst>
              <a:ext uri="{FF2B5EF4-FFF2-40B4-BE49-F238E27FC236}">
                <a16:creationId xmlns:a16="http://schemas.microsoft.com/office/drawing/2014/main" id="{1F996EBF-E72F-F260-E5D0-AC06B517330F}"/>
              </a:ext>
            </a:extLst>
          </p:cNvPr>
          <p:cNvSpPr txBox="1"/>
          <p:nvPr/>
        </p:nvSpPr>
        <p:spPr>
          <a:xfrm>
            <a:off x="5233884" y="1538011"/>
            <a:ext cx="3546450" cy="786754"/>
          </a:xfrm>
          <a:prstGeom prst="rect">
            <a:avLst/>
          </a:prstGeom>
          <a:noFill/>
        </p:spPr>
        <p:txBody>
          <a:bodyPr wrap="square">
            <a:spAutoFit/>
          </a:bodyPr>
          <a:lstStyle/>
          <a:p>
            <a:pPr algn="just">
              <a:lnSpc>
                <a:spcPct val="150000"/>
              </a:lnSpc>
            </a:pPr>
            <a:r>
              <a:rPr lang="vi-VN" sz="1600" i="1" dirty="0">
                <a:latin typeface="Times New Roman" panose="02020603050405020304" pitchFamily="18" charset="0"/>
                <a:cs typeface="Times New Roman" panose="02020603050405020304" pitchFamily="18" charset="0"/>
              </a:rPr>
              <a:t>Ai? Cái gì? Như thế nào? Bằng cách nào? Tại sao?</a:t>
            </a:r>
            <a:r>
              <a:rPr lang="en-US" sz="1600" i="1" dirty="0">
                <a:latin typeface="Times New Roman" panose="02020603050405020304" pitchFamily="18" charset="0"/>
                <a:cs typeface="Times New Roman" panose="02020603050405020304" pitchFamily="18" charset="0"/>
              </a:rPr>
              <a:t> Bao </a:t>
            </a:r>
            <a:r>
              <a:rPr lang="en-US" sz="1600" i="1" dirty="0" err="1">
                <a:latin typeface="Times New Roman" panose="02020603050405020304" pitchFamily="18" charset="0"/>
                <a:cs typeface="Times New Roman" panose="02020603050405020304" pitchFamily="18" charset="0"/>
              </a:rPr>
              <a:t>nhiêu</a:t>
            </a:r>
            <a:r>
              <a:rPr lang="en-US" sz="1600" i="1" dirty="0">
                <a:latin typeface="Times New Roman" panose="02020603050405020304" pitchFamily="18" charset="0"/>
                <a:cs typeface="Times New Roman" panose="02020603050405020304" pitchFamily="18" charset="0"/>
              </a:rPr>
              <a:t>?</a:t>
            </a:r>
          </a:p>
        </p:txBody>
      </p:sp>
      <p:sp>
        <p:nvSpPr>
          <p:cNvPr id="55" name="TextBox 54">
            <a:extLst>
              <a:ext uri="{FF2B5EF4-FFF2-40B4-BE49-F238E27FC236}">
                <a16:creationId xmlns:a16="http://schemas.microsoft.com/office/drawing/2014/main" id="{2ED5174A-9DD7-7B14-DB98-51FA302A9A03}"/>
              </a:ext>
            </a:extLst>
          </p:cNvPr>
          <p:cNvSpPr txBox="1"/>
          <p:nvPr/>
        </p:nvSpPr>
        <p:spPr>
          <a:xfrm>
            <a:off x="1120806" y="2958637"/>
            <a:ext cx="3546450" cy="417422"/>
          </a:xfrm>
          <a:prstGeom prst="rect">
            <a:avLst/>
          </a:prstGeom>
          <a:noFill/>
        </p:spPr>
        <p:txBody>
          <a:bodyPr wrap="square">
            <a:spAutoFit/>
          </a:bodyPr>
          <a:lstStyle/>
          <a:p>
            <a:pPr algn="just">
              <a:lnSpc>
                <a:spcPct val="150000"/>
              </a:lnSpc>
            </a:pPr>
            <a:r>
              <a:rPr lang="en-US" sz="1600" i="1" dirty="0" err="1">
                <a:latin typeface="Times New Roman" panose="02020603050405020304" pitchFamily="18" charset="0"/>
                <a:cs typeface="Times New Roman" panose="02020603050405020304" pitchFamily="18" charset="0"/>
              </a:rPr>
              <a:t>Cần</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có</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tính</a:t>
            </a:r>
            <a:r>
              <a:rPr lang="en-US" sz="1600" i="1" dirty="0">
                <a:latin typeface="Times New Roman" panose="02020603050405020304" pitchFamily="18" charset="0"/>
                <a:cs typeface="Times New Roman" panose="02020603050405020304" pitchFamily="18" charset="0"/>
              </a:rPr>
              <a:t> khoa </a:t>
            </a:r>
            <a:r>
              <a:rPr lang="en-US" sz="1600" i="1" dirty="0" err="1">
                <a:latin typeface="Times New Roman" panose="02020603050405020304" pitchFamily="18" charset="0"/>
                <a:cs typeface="Times New Roman" panose="02020603050405020304" pitchFamily="18" charset="0"/>
              </a:rPr>
              <a:t>học</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và</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thực</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tiễn</a:t>
            </a:r>
            <a:endParaRPr lang="en-US" sz="1600" i="1" dirty="0">
              <a:latin typeface="Times New Roman" panose="02020603050405020304" pitchFamily="18" charset="0"/>
              <a:cs typeface="Times New Roman" panose="02020603050405020304" pitchFamily="18" charset="0"/>
            </a:endParaRPr>
          </a:p>
        </p:txBody>
      </p:sp>
      <p:sp>
        <p:nvSpPr>
          <p:cNvPr id="56" name="TextBox 55">
            <a:extLst>
              <a:ext uri="{FF2B5EF4-FFF2-40B4-BE49-F238E27FC236}">
                <a16:creationId xmlns:a16="http://schemas.microsoft.com/office/drawing/2014/main" id="{86F02AF1-EBCB-9626-B878-9CC37668E5F3}"/>
              </a:ext>
            </a:extLst>
          </p:cNvPr>
          <p:cNvSpPr txBox="1"/>
          <p:nvPr/>
        </p:nvSpPr>
        <p:spPr>
          <a:xfrm>
            <a:off x="1150340" y="4287784"/>
            <a:ext cx="3546450" cy="417422"/>
          </a:xfrm>
          <a:prstGeom prst="rect">
            <a:avLst/>
          </a:prstGeom>
          <a:noFill/>
        </p:spPr>
        <p:txBody>
          <a:bodyPr wrap="square">
            <a:spAutoFit/>
          </a:bodyPr>
          <a:lstStyle/>
          <a:p>
            <a:pPr algn="just">
              <a:lnSpc>
                <a:spcPct val="150000"/>
              </a:lnSpc>
            </a:pPr>
            <a:r>
              <a:rPr lang="en-US" sz="1600" i="1" dirty="0" err="1">
                <a:latin typeface="Times New Roman" panose="02020603050405020304" pitchFamily="18" charset="0"/>
                <a:cs typeface="Times New Roman" panose="02020603050405020304" pitchFamily="18" charset="0"/>
              </a:rPr>
              <a:t>Có</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ích</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cho</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cộng</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đồng</a:t>
            </a:r>
            <a:endParaRPr lang="en-US" sz="1600" i="1" dirty="0">
              <a:latin typeface="Times New Roman" panose="02020603050405020304" pitchFamily="18" charset="0"/>
              <a:cs typeface="Times New Roman" panose="02020603050405020304" pitchFamily="18" charset="0"/>
            </a:endParaRPr>
          </a:p>
        </p:txBody>
      </p:sp>
      <p:sp>
        <p:nvSpPr>
          <p:cNvPr id="57" name="TextBox 56">
            <a:extLst>
              <a:ext uri="{FF2B5EF4-FFF2-40B4-BE49-F238E27FC236}">
                <a16:creationId xmlns:a16="http://schemas.microsoft.com/office/drawing/2014/main" id="{6C9E3FF2-11B2-F86C-1503-ABF9F840482A}"/>
              </a:ext>
            </a:extLst>
          </p:cNvPr>
          <p:cNvSpPr txBox="1"/>
          <p:nvPr/>
        </p:nvSpPr>
        <p:spPr>
          <a:xfrm>
            <a:off x="5295769" y="2958637"/>
            <a:ext cx="3546450" cy="417422"/>
          </a:xfrm>
          <a:prstGeom prst="rect">
            <a:avLst/>
          </a:prstGeom>
          <a:noFill/>
        </p:spPr>
        <p:txBody>
          <a:bodyPr wrap="square">
            <a:spAutoFit/>
          </a:bodyPr>
          <a:lstStyle/>
          <a:p>
            <a:pPr algn="just">
              <a:lnSpc>
                <a:spcPct val="150000"/>
              </a:lnSpc>
            </a:pPr>
            <a:r>
              <a:rPr lang="en-US" sz="1600" i="1" dirty="0" err="1">
                <a:latin typeface="Times New Roman" panose="02020603050405020304" pitchFamily="18" charset="0"/>
                <a:cs typeface="Times New Roman" panose="02020603050405020304" pitchFamily="18" charset="0"/>
              </a:rPr>
              <a:t>Được</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công</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nhận</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và</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có</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cơ</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sở</a:t>
            </a:r>
            <a:endParaRPr lang="en-US" sz="1600" i="1" dirty="0">
              <a:latin typeface="Times New Roman" panose="02020603050405020304" pitchFamily="18" charset="0"/>
              <a:cs typeface="Times New Roman" panose="02020603050405020304" pitchFamily="18" charset="0"/>
            </a:endParaRPr>
          </a:p>
        </p:txBody>
      </p:sp>
      <p:sp>
        <p:nvSpPr>
          <p:cNvPr id="58" name="TextBox 57">
            <a:extLst>
              <a:ext uri="{FF2B5EF4-FFF2-40B4-BE49-F238E27FC236}">
                <a16:creationId xmlns:a16="http://schemas.microsoft.com/office/drawing/2014/main" id="{6401B396-3231-158A-D8D1-CE1D9F59B6BD}"/>
              </a:ext>
            </a:extLst>
          </p:cNvPr>
          <p:cNvSpPr txBox="1"/>
          <p:nvPr/>
        </p:nvSpPr>
        <p:spPr>
          <a:xfrm>
            <a:off x="5313171" y="4264567"/>
            <a:ext cx="3546450" cy="417422"/>
          </a:xfrm>
          <a:prstGeom prst="rect">
            <a:avLst/>
          </a:prstGeom>
          <a:noFill/>
        </p:spPr>
        <p:txBody>
          <a:bodyPr wrap="square">
            <a:spAutoFit/>
          </a:bodyPr>
          <a:lstStyle/>
          <a:p>
            <a:pPr algn="just">
              <a:lnSpc>
                <a:spcPct val="150000"/>
              </a:lnSpc>
            </a:pPr>
            <a:r>
              <a:rPr lang="en-US" sz="1600" i="1" dirty="0" err="1">
                <a:latin typeface="Times New Roman" panose="02020603050405020304" pitchFamily="18" charset="0"/>
                <a:cs typeface="Times New Roman" panose="02020603050405020304" pitchFamily="18" charset="0"/>
              </a:rPr>
              <a:t>Nguồn</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uy</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tín</a:t>
            </a:r>
            <a:endParaRPr lang="en-US" sz="1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40242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FDC77D0-3B23-5DA0-1FB2-EFCA07536CC2}"/>
              </a:ext>
            </a:extLst>
          </p:cNvPr>
          <p:cNvGraphicFramePr>
            <a:graphicFrameLocks noGrp="1"/>
          </p:cNvGraphicFramePr>
          <p:nvPr>
            <p:extLst>
              <p:ext uri="{D42A27DB-BD31-4B8C-83A1-F6EECF244321}">
                <p14:modId xmlns:p14="http://schemas.microsoft.com/office/powerpoint/2010/main" val="775346161"/>
              </p:ext>
            </p:extLst>
          </p:nvPr>
        </p:nvGraphicFramePr>
        <p:xfrm>
          <a:off x="323864" y="854349"/>
          <a:ext cx="8174092" cy="3845620"/>
        </p:xfrm>
        <a:graphic>
          <a:graphicData uri="http://schemas.openxmlformats.org/drawingml/2006/table">
            <a:tbl>
              <a:tblPr firstRow="1" firstCol="1" bandRow="1">
                <a:tableStyleId>{08C4D7A5-9173-4501-BECE-24277FBF56C0}</a:tableStyleId>
              </a:tblPr>
              <a:tblGrid>
                <a:gridCol w="1834815">
                  <a:extLst>
                    <a:ext uri="{9D8B030D-6E8A-4147-A177-3AD203B41FA5}">
                      <a16:colId xmlns:a16="http://schemas.microsoft.com/office/drawing/2014/main" val="4215876887"/>
                    </a:ext>
                  </a:extLst>
                </a:gridCol>
                <a:gridCol w="2374198">
                  <a:extLst>
                    <a:ext uri="{9D8B030D-6E8A-4147-A177-3AD203B41FA5}">
                      <a16:colId xmlns:a16="http://schemas.microsoft.com/office/drawing/2014/main" val="17682153"/>
                    </a:ext>
                  </a:extLst>
                </a:gridCol>
                <a:gridCol w="1309826">
                  <a:extLst>
                    <a:ext uri="{9D8B030D-6E8A-4147-A177-3AD203B41FA5}">
                      <a16:colId xmlns:a16="http://schemas.microsoft.com/office/drawing/2014/main" val="663758816"/>
                    </a:ext>
                  </a:extLst>
                </a:gridCol>
                <a:gridCol w="2655253">
                  <a:extLst>
                    <a:ext uri="{9D8B030D-6E8A-4147-A177-3AD203B41FA5}">
                      <a16:colId xmlns:a16="http://schemas.microsoft.com/office/drawing/2014/main" val="2295638117"/>
                    </a:ext>
                  </a:extLst>
                </a:gridCol>
              </a:tblGrid>
              <a:tr h="255953">
                <a:tc>
                  <a:txBody>
                    <a:bodyPr/>
                    <a:lstStyle/>
                    <a:p>
                      <a:pPr marL="0" marR="0" algn="ctr">
                        <a:lnSpc>
                          <a:spcPct val="150000"/>
                        </a:lnSpc>
                        <a:spcBef>
                          <a:spcPts val="0"/>
                        </a:spcBef>
                        <a:spcAft>
                          <a:spcPts val="0"/>
                        </a:spcAft>
                      </a:pPr>
                      <a:r>
                        <a:rPr lang="en-US" sz="1600" b="1">
                          <a:effectLst/>
                          <a:latin typeface="Times New Roman" panose="02020603050405020304" pitchFamily="18" charset="0"/>
                          <a:cs typeface="Times New Roman" panose="02020603050405020304" pitchFamily="18" charset="0"/>
                        </a:rPr>
                        <a:t>Loại dữ liệu</a:t>
                      </a:r>
                      <a:endParaRPr lang="en-US"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25550" marR="25550" marT="0" marB="0" anchor="ctr"/>
                </a:tc>
                <a:tc>
                  <a:txBody>
                    <a:bodyPr/>
                    <a:lstStyle/>
                    <a:p>
                      <a:pPr marL="0" marR="0" algn="ctr">
                        <a:lnSpc>
                          <a:spcPct val="150000"/>
                        </a:lnSpc>
                        <a:spcBef>
                          <a:spcPts val="0"/>
                        </a:spcBef>
                        <a:spcAft>
                          <a:spcPts val="0"/>
                        </a:spcAft>
                      </a:pPr>
                      <a:r>
                        <a:rPr lang="en-US" sz="1600" b="1">
                          <a:effectLst/>
                          <a:latin typeface="Times New Roman" panose="02020603050405020304" pitchFamily="18" charset="0"/>
                          <a:cs typeface="Times New Roman" panose="02020603050405020304" pitchFamily="18" charset="0"/>
                        </a:rPr>
                        <a:t>Nội dung</a:t>
                      </a:r>
                      <a:endParaRPr lang="en-US"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25550" marR="25550" marT="0" marB="0" anchor="ctr"/>
                </a:tc>
                <a:tc>
                  <a:txBody>
                    <a:bodyPr/>
                    <a:lstStyle/>
                    <a:p>
                      <a:pPr marL="0" marR="0" algn="ctr">
                        <a:lnSpc>
                          <a:spcPct val="150000"/>
                        </a:lnSpc>
                        <a:spcBef>
                          <a:spcPts val="0"/>
                        </a:spcBef>
                        <a:spcAft>
                          <a:spcPts val="0"/>
                        </a:spcAft>
                      </a:pPr>
                      <a:r>
                        <a:rPr lang="en-US" sz="1600" b="1">
                          <a:effectLst/>
                          <a:latin typeface="Times New Roman" panose="02020603050405020304" pitchFamily="18" charset="0"/>
                          <a:cs typeface="Times New Roman" panose="02020603050405020304" pitchFamily="18" charset="0"/>
                        </a:rPr>
                        <a:t>Số lượng dữ liệu</a:t>
                      </a:r>
                      <a:endParaRPr lang="en-US"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25550" marR="25550" marT="0" marB="0" anchor="ctr"/>
                </a:tc>
                <a:tc>
                  <a:txBody>
                    <a:bodyPr/>
                    <a:lstStyle/>
                    <a:p>
                      <a:pPr marL="0" marR="0" algn="ctr">
                        <a:lnSpc>
                          <a:spcPct val="150000"/>
                        </a:lnSpc>
                        <a:spcBef>
                          <a:spcPts val="0"/>
                        </a:spcBef>
                        <a:spcAft>
                          <a:spcPts val="0"/>
                        </a:spcAft>
                      </a:pPr>
                      <a:r>
                        <a:rPr lang="en-US" sz="1600" b="1" dirty="0" err="1">
                          <a:effectLst/>
                          <a:latin typeface="Times New Roman" panose="02020603050405020304" pitchFamily="18" charset="0"/>
                          <a:cs typeface="Times New Roman" panose="02020603050405020304" pitchFamily="18" charset="0"/>
                        </a:rPr>
                        <a:t>Công</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cụ</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thực</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hiện</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cách</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thu</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tập</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550" marR="25550" marT="0" marB="0" anchor="ctr"/>
                </a:tc>
                <a:extLst>
                  <a:ext uri="{0D108BD9-81ED-4DB2-BD59-A6C34878D82A}">
                    <a16:rowId xmlns:a16="http://schemas.microsoft.com/office/drawing/2014/main" val="3678922575"/>
                  </a:ext>
                </a:extLst>
              </a:tr>
              <a:tr h="472285">
                <a:tc>
                  <a:txBody>
                    <a:bodyPr/>
                    <a:lstStyle/>
                    <a:p>
                      <a:pPr marL="0" marR="0" algn="just">
                        <a:lnSpc>
                          <a:spcPct val="150000"/>
                        </a:lnSpc>
                        <a:spcBef>
                          <a:spcPts val="0"/>
                        </a:spcBef>
                        <a:spcAft>
                          <a:spcPts val="0"/>
                        </a:spcAft>
                      </a:pPr>
                      <a:r>
                        <a:rPr lang="en-US" sz="1600" b="1" dirty="0" err="1">
                          <a:effectLst/>
                          <a:latin typeface="Times New Roman" panose="02020603050405020304" pitchFamily="18" charset="0"/>
                          <a:cs typeface="Times New Roman" panose="02020603050405020304" pitchFamily="18" charset="0"/>
                        </a:rPr>
                        <a:t>Số</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liệu</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khảo</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sát</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thống</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kê</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đo</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đạt</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550" marR="25550" marT="0" marB="0" anchor="ctr"/>
                </a:tc>
                <a:tc>
                  <a:txBody>
                    <a:bodyPr/>
                    <a:lstStyle/>
                    <a:p>
                      <a:pPr marL="0" marR="0">
                        <a:lnSpc>
                          <a:spcPct val="150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 </a:t>
                      </a:r>
                    </a:p>
                    <a:p>
                      <a:pPr marL="0" marR="0">
                        <a:lnSpc>
                          <a:spcPct val="150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 </a:t>
                      </a:r>
                    </a:p>
                    <a:p>
                      <a:pPr marL="0" marR="0">
                        <a:lnSpc>
                          <a:spcPct val="150000"/>
                        </a:lnSpc>
                        <a:spcBef>
                          <a:spcPts val="0"/>
                        </a:spcBef>
                        <a:spcAft>
                          <a:spcPts val="0"/>
                        </a:spcAft>
                      </a:pPr>
                      <a:endParaRPr lang="en-US" sz="1600" dirty="0">
                        <a:effectLst/>
                        <a:latin typeface="Times New Roman" panose="02020603050405020304" pitchFamily="18" charset="0"/>
                        <a:cs typeface="Times New Roman" panose="02020603050405020304" pitchFamily="18" charset="0"/>
                      </a:endParaRPr>
                    </a:p>
                  </a:txBody>
                  <a:tcPr marL="25550" marR="25550" marT="0" marB="0" anchor="ctr"/>
                </a:tc>
                <a:tc>
                  <a:txBody>
                    <a:bodyPr/>
                    <a:lstStyle/>
                    <a:p>
                      <a:pPr marL="0" marR="0">
                        <a:lnSpc>
                          <a:spcPct val="150000"/>
                        </a:lnSpc>
                        <a:spcBef>
                          <a:spcPts val="0"/>
                        </a:spcBef>
                        <a:spcAft>
                          <a:spcPts val="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5550" marR="25550" marT="0" marB="0" anchor="ctr"/>
                </a:tc>
                <a:tc>
                  <a:txBody>
                    <a:bodyPr/>
                    <a:lstStyle/>
                    <a:p>
                      <a:pPr marL="0" marR="0">
                        <a:lnSpc>
                          <a:spcPct val="150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Quan </a:t>
                      </a:r>
                      <a:r>
                        <a:rPr lang="en-US" sz="1600" dirty="0" err="1">
                          <a:effectLst/>
                          <a:latin typeface="Times New Roman" panose="02020603050405020304" pitchFamily="18" charset="0"/>
                          <a:cs typeface="Times New Roman" panose="02020603050405020304" pitchFamily="18" charset="0"/>
                        </a:rPr>
                        <a:t>sát</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công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cụ</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đo</a:t>
                      </a:r>
                      <a:r>
                        <a:rPr lang="en-US"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550" marR="25550" marT="0" marB="0" anchor="ctr"/>
                </a:tc>
                <a:extLst>
                  <a:ext uri="{0D108BD9-81ED-4DB2-BD59-A6C34878D82A}">
                    <a16:rowId xmlns:a16="http://schemas.microsoft.com/office/drawing/2014/main" val="4226656744"/>
                  </a:ext>
                </a:extLst>
              </a:tr>
              <a:tr h="559387">
                <a:tc>
                  <a:txBody>
                    <a:bodyPr/>
                    <a:lstStyle/>
                    <a:p>
                      <a:pPr marL="0" marR="0" algn="just">
                        <a:lnSpc>
                          <a:spcPct val="150000"/>
                        </a:lnSpc>
                        <a:spcBef>
                          <a:spcPts val="0"/>
                        </a:spcBef>
                        <a:spcAft>
                          <a:spcPts val="0"/>
                        </a:spcAft>
                      </a:pPr>
                      <a:r>
                        <a:rPr lang="en-US" sz="1600" b="1" dirty="0">
                          <a:effectLst/>
                          <a:latin typeface="Times New Roman" panose="02020603050405020304" pitchFamily="18" charset="0"/>
                          <a:cs typeface="Times New Roman" panose="02020603050405020304" pitchFamily="18" charset="0"/>
                        </a:rPr>
                        <a:t>Ý </a:t>
                      </a:r>
                      <a:r>
                        <a:rPr lang="en-US" sz="1600" b="1" dirty="0" err="1">
                          <a:effectLst/>
                          <a:latin typeface="Times New Roman" panose="02020603050405020304" pitchFamily="18" charset="0"/>
                          <a:cs typeface="Times New Roman" panose="02020603050405020304" pitchFamily="18" charset="0"/>
                        </a:rPr>
                        <a:t>kiến</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của</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những</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người</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tham</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gia</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nghiên</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cứu</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550" marR="25550" marT="0" marB="0" anchor="ctr"/>
                </a:tc>
                <a:tc>
                  <a:txBody>
                    <a:bodyPr/>
                    <a:lstStyle/>
                    <a:p>
                      <a:pPr marL="0" marR="0">
                        <a:lnSpc>
                          <a:spcPct val="150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 </a:t>
                      </a:r>
                    </a:p>
                    <a:p>
                      <a:pPr marL="0" marR="0">
                        <a:lnSpc>
                          <a:spcPct val="150000"/>
                        </a:lnSpc>
                        <a:spcBef>
                          <a:spcPts val="0"/>
                        </a:spcBef>
                        <a:spcAft>
                          <a:spcPts val="0"/>
                        </a:spcAft>
                      </a:pPr>
                      <a:endParaRPr lang="en-US" sz="1600" dirty="0">
                        <a:effectLst/>
                        <a:latin typeface="Times New Roman" panose="02020603050405020304" pitchFamily="18" charset="0"/>
                        <a:cs typeface="Times New Roman" panose="02020603050405020304" pitchFamily="18" charset="0"/>
                      </a:endParaRPr>
                    </a:p>
                  </a:txBody>
                  <a:tcPr marL="25550" marR="25550" marT="0" marB="0" anchor="ctr"/>
                </a:tc>
                <a:tc>
                  <a:txBody>
                    <a:bodyPr/>
                    <a:lstStyle/>
                    <a:p>
                      <a:pPr marL="0" marR="0">
                        <a:lnSpc>
                          <a:spcPct val="150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550" marR="25550" marT="0" marB="0" anchor="ctr"/>
                </a:tc>
                <a:tc>
                  <a:txBody>
                    <a:bodyPr/>
                    <a:lstStyle/>
                    <a:p>
                      <a:pPr marL="0" marR="0">
                        <a:lnSpc>
                          <a:spcPct val="150000"/>
                        </a:lnSpc>
                        <a:spcBef>
                          <a:spcPts val="0"/>
                        </a:spcBef>
                        <a:spcAft>
                          <a:spcPts val="0"/>
                        </a:spcAft>
                      </a:pPr>
                      <a:r>
                        <a:rPr lang="en-US" sz="1600" dirty="0" err="1">
                          <a:effectLst/>
                          <a:latin typeface="Times New Roman" panose="02020603050405020304" pitchFamily="18" charset="0"/>
                          <a:cs typeface="Times New Roman" panose="02020603050405020304" pitchFamily="18" charset="0"/>
                        </a:rPr>
                        <a:t>Bảng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hỏi</a:t>
                      </a:r>
                      <a:r>
                        <a:rPr lang="en-US" sz="1600" dirty="0">
                          <a:effectLst/>
                          <a:latin typeface="Times New Roman" panose="02020603050405020304" pitchFamily="18" charset="0"/>
                          <a:cs typeface="Times New Roman" panose="02020603050405020304" pitchFamily="18" charset="0"/>
                        </a:rPr>
                        <a:t> </a:t>
                      </a:r>
                    </a:p>
                    <a:p>
                      <a:pPr marL="0" marR="0">
                        <a:lnSpc>
                          <a:spcPct val="150000"/>
                        </a:lnSpc>
                        <a:spcBef>
                          <a:spcPts val="0"/>
                        </a:spcBef>
                        <a:spcAft>
                          <a:spcPts val="0"/>
                        </a:spcAft>
                      </a:pPr>
                      <a:r>
                        <a:rPr lang="en-US" sz="1600" dirty="0" err="1">
                          <a:effectLst/>
                          <a:latin typeface="Times New Roman" panose="02020603050405020304" pitchFamily="18" charset="0"/>
                          <a:cs typeface="Times New Roman" panose="02020603050405020304" pitchFamily="18" charset="0"/>
                        </a:rPr>
                        <a:t>Bảng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phỏng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vấn</a:t>
                      </a:r>
                      <a:endParaRPr lang="en-US" sz="1600" dirty="0">
                        <a:effectLst/>
                        <a:latin typeface="Times New Roman" panose="02020603050405020304" pitchFamily="18" charset="0"/>
                        <a:cs typeface="Times New Roman" panose="02020603050405020304" pitchFamily="18" charset="0"/>
                      </a:endParaRPr>
                    </a:p>
                    <a:p>
                      <a:pPr marL="0" marR="0">
                        <a:lnSpc>
                          <a:spcPct val="150000"/>
                        </a:lnSpc>
                        <a:spcBef>
                          <a:spcPts val="0"/>
                        </a:spcBef>
                        <a:spcAft>
                          <a:spcPts val="0"/>
                        </a:spcAft>
                      </a:pPr>
                      <a:r>
                        <a:rPr lang="en-US" sz="1600" dirty="0" err="1">
                          <a:effectLst/>
                          <a:latin typeface="Times New Roman" panose="02020603050405020304" pitchFamily="18" charset="0"/>
                          <a:cs typeface="Times New Roman" panose="02020603050405020304" pitchFamily="18" charset="0"/>
                        </a:rPr>
                        <a:t>Bảng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khảo</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sát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550" marR="25550" marT="0" marB="0" anchor="ctr"/>
                </a:tc>
                <a:extLst>
                  <a:ext uri="{0D108BD9-81ED-4DB2-BD59-A6C34878D82A}">
                    <a16:rowId xmlns:a16="http://schemas.microsoft.com/office/drawing/2014/main" val="308502839"/>
                  </a:ext>
                </a:extLst>
              </a:tr>
              <a:tr h="372924">
                <a:tc>
                  <a:txBody>
                    <a:bodyPr/>
                    <a:lstStyle/>
                    <a:p>
                      <a:pPr marL="0" marR="0" algn="just">
                        <a:lnSpc>
                          <a:spcPct val="150000"/>
                        </a:lnSpc>
                        <a:spcBef>
                          <a:spcPts val="0"/>
                        </a:spcBef>
                        <a:spcAft>
                          <a:spcPts val="0"/>
                        </a:spcAft>
                      </a:pPr>
                      <a:r>
                        <a:rPr lang="en-US" sz="1600" b="1" dirty="0">
                          <a:effectLst/>
                          <a:latin typeface="Times New Roman" panose="02020603050405020304" pitchFamily="18" charset="0"/>
                          <a:cs typeface="Times New Roman" panose="02020603050405020304" pitchFamily="18" charset="0"/>
                        </a:rPr>
                        <a:t>Ý </a:t>
                      </a:r>
                      <a:r>
                        <a:rPr lang="en-US" sz="1600" b="1" dirty="0" err="1">
                          <a:effectLst/>
                          <a:latin typeface="Times New Roman" panose="02020603050405020304" pitchFamily="18" charset="0"/>
                          <a:cs typeface="Times New Roman" panose="02020603050405020304" pitchFamily="18" charset="0"/>
                        </a:rPr>
                        <a:t>kiến</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chuyên</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gia</a:t>
                      </a:r>
                      <a:r>
                        <a:rPr lang="en-US" sz="1600" b="1" dirty="0">
                          <a:effectLst/>
                          <a:latin typeface="Times New Roman" panose="02020603050405020304" pitchFamily="18" charset="0"/>
                          <a:cs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550" marR="25550" marT="0" marB="0" anchor="ctr"/>
                </a:tc>
                <a:tc>
                  <a:txBody>
                    <a:bodyPr/>
                    <a:lstStyle/>
                    <a:p>
                      <a:pPr marL="0" marR="0">
                        <a:lnSpc>
                          <a:spcPct val="150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 </a:t>
                      </a:r>
                    </a:p>
                    <a:p>
                      <a:pPr marL="0" marR="0">
                        <a:lnSpc>
                          <a:spcPct val="150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550" marR="25550" marT="0" marB="0" anchor="ctr"/>
                </a:tc>
                <a:tc>
                  <a:txBody>
                    <a:bodyPr/>
                    <a:lstStyle/>
                    <a:p>
                      <a:pPr marL="0" marR="0">
                        <a:lnSpc>
                          <a:spcPct val="150000"/>
                        </a:lnSpc>
                        <a:spcBef>
                          <a:spcPts val="0"/>
                        </a:spcBef>
                        <a:spcAft>
                          <a:spcPts val="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5550" marR="25550" marT="0" marB="0" anchor="ctr"/>
                </a:tc>
                <a:tc>
                  <a:txBody>
                    <a:bodyPr/>
                    <a:lstStyle/>
                    <a:p>
                      <a:pPr marL="0" marR="0">
                        <a:lnSpc>
                          <a:spcPct val="150000"/>
                        </a:lnSpc>
                        <a:spcBef>
                          <a:spcPts val="0"/>
                        </a:spcBef>
                        <a:spcAft>
                          <a:spcPts val="0"/>
                        </a:spcAft>
                      </a:pPr>
                      <a:r>
                        <a:rPr lang="en-US" sz="1600" dirty="0" err="1">
                          <a:effectLst/>
                          <a:latin typeface="Times New Roman" panose="02020603050405020304" pitchFamily="18" charset="0"/>
                          <a:cs typeface="Times New Roman" panose="02020603050405020304" pitchFamily="18" charset="0"/>
                        </a:rPr>
                        <a:t>Bảng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phỏng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vấn</a:t>
                      </a:r>
                      <a:r>
                        <a:rPr lang="en-US"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550" marR="25550" marT="0" marB="0" anchor="ctr"/>
                </a:tc>
                <a:extLst>
                  <a:ext uri="{0D108BD9-81ED-4DB2-BD59-A6C34878D82A}">
                    <a16:rowId xmlns:a16="http://schemas.microsoft.com/office/drawing/2014/main" val="3320113566"/>
                  </a:ext>
                </a:extLst>
              </a:tr>
              <a:tr h="363280">
                <a:tc gridSpan="4">
                  <a:txBody>
                    <a:bodyPr/>
                    <a:lstStyle/>
                    <a:p>
                      <a:pPr marL="0" marR="0">
                        <a:lnSpc>
                          <a:spcPct val="150000"/>
                        </a:lnSpc>
                        <a:spcBef>
                          <a:spcPts val="0"/>
                        </a:spcBef>
                        <a:spcAft>
                          <a:spcPts val="0"/>
                        </a:spcAft>
                      </a:pPr>
                      <a:r>
                        <a:rPr lang="en-US" sz="1600" dirty="0" err="1">
                          <a:effectLst/>
                          <a:latin typeface="Times New Roman" panose="02020603050405020304" pitchFamily="18" charset="0"/>
                          <a:cs typeface="Times New Roman" panose="02020603050405020304" pitchFamily="18" charset="0"/>
                        </a:rPr>
                        <a:t>Các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dữ</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liệu</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trên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nhằm</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trả</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lời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cho</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câu</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hỏi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nghiên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cứu</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nào</a:t>
                      </a:r>
                      <a:r>
                        <a:rPr lang="en-US" sz="1600" dirty="0">
                          <a:effectLst/>
                          <a:latin typeface="Times New Roman" panose="02020603050405020304" pitchFamily="18" charset="0"/>
                          <a:cs typeface="Times New Roman" panose="02020603050405020304" pitchFamily="18" charset="0"/>
                        </a:rPr>
                        <a:t>? </a:t>
                      </a:r>
                    </a:p>
                  </a:txBody>
                  <a:tcPr marL="25550" marR="2555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94197843"/>
                  </a:ext>
                </a:extLst>
              </a:tr>
            </a:tbl>
          </a:graphicData>
        </a:graphic>
      </p:graphicFrame>
      <p:sp>
        <p:nvSpPr>
          <p:cNvPr id="5" name="Google Shape;586;p57">
            <a:extLst>
              <a:ext uri="{FF2B5EF4-FFF2-40B4-BE49-F238E27FC236}">
                <a16:creationId xmlns:a16="http://schemas.microsoft.com/office/drawing/2014/main" id="{A73745B7-86EA-811E-D969-B3893F190B45}"/>
              </a:ext>
            </a:extLst>
          </p:cNvPr>
          <p:cNvSpPr txBox="1">
            <a:spLocks noGrp="1"/>
          </p:cNvSpPr>
          <p:nvPr>
            <p:ph type="title"/>
          </p:nvPr>
        </p:nvSpPr>
        <p:spPr>
          <a:xfrm flipH="1">
            <a:off x="1051569" y="-764869"/>
            <a:ext cx="7040862" cy="1208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1800" dirty="0">
                <a:solidFill>
                  <a:schemeClr val="lt2"/>
                </a:solidFill>
                <a:latin typeface="Times New Roman" panose="02020603050405020304" pitchFamily="18" charset="0"/>
                <a:cs typeface="Times New Roman" panose="02020603050405020304" pitchFamily="18" charset="0"/>
              </a:rPr>
              <a:t>THỰC HIỆN NGHIÊN CỨU VÀ THU THẬP DỮ LIỆU THEO MẪU</a:t>
            </a:r>
            <a:endParaRP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38320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cxnSp>
        <p:nvCxnSpPr>
          <p:cNvPr id="298" name="Google Shape;298;p39"/>
          <p:cNvCxnSpPr/>
          <p:nvPr/>
        </p:nvCxnSpPr>
        <p:spPr>
          <a:xfrm>
            <a:off x="847177" y="2122541"/>
            <a:ext cx="1034400" cy="0"/>
          </a:xfrm>
          <a:prstGeom prst="straightConnector1">
            <a:avLst/>
          </a:prstGeom>
          <a:noFill/>
          <a:ln w="9525" cap="flat" cmpd="sng">
            <a:solidFill>
              <a:schemeClr val="lt2"/>
            </a:solidFill>
            <a:prstDash val="solid"/>
            <a:round/>
            <a:headEnd type="none" w="med" len="med"/>
            <a:tailEnd type="none" w="med" len="med"/>
          </a:ln>
        </p:spPr>
      </p:cxnSp>
      <p:sp>
        <p:nvSpPr>
          <p:cNvPr id="299" name="Google Shape;299;p39"/>
          <p:cNvSpPr txBox="1">
            <a:spLocks noGrp="1"/>
          </p:cNvSpPr>
          <p:nvPr>
            <p:ph type="title"/>
          </p:nvPr>
        </p:nvSpPr>
        <p:spPr>
          <a:xfrm>
            <a:off x="566991" y="3593932"/>
            <a:ext cx="4110418" cy="1289400"/>
          </a:xfrm>
          <a:prstGeom prst="rect">
            <a:avLst/>
          </a:prstGeom>
        </p:spPr>
        <p:txBody>
          <a:bodyPr spcFirstLastPara="1" wrap="square" lIns="91425" tIns="91425" rIns="91425" bIns="91425" anchor="b" anchorCtr="0">
            <a:noAutofit/>
          </a:bodyPr>
          <a:lstStyle/>
          <a:p>
            <a:pPr marL="0" lvl="0" indent="0" algn="l" rtl="0">
              <a:lnSpc>
                <a:spcPct val="150000"/>
              </a:lnSpc>
              <a:spcBef>
                <a:spcPts val="0"/>
              </a:spcBef>
              <a:spcAft>
                <a:spcPts val="0"/>
              </a:spcAft>
              <a:buNone/>
            </a:pPr>
            <a:r>
              <a:rPr lang="en" dirty="0">
                <a:latin typeface="Times New Roman" panose="02020603050405020304" pitchFamily="18" charset="0"/>
                <a:cs typeface="Times New Roman" panose="02020603050405020304" pitchFamily="18" charset="0"/>
              </a:rPr>
              <a:t>HOÀN THÀNH NGHIÊN CỨU (TẠI NHÀ)</a:t>
            </a:r>
            <a:endParaRPr dirty="0">
              <a:latin typeface="Times New Roman" panose="02020603050405020304" pitchFamily="18" charset="0"/>
              <a:cs typeface="Times New Roman" panose="02020603050405020304" pitchFamily="18" charset="0"/>
            </a:endParaRPr>
          </a:p>
        </p:txBody>
      </p:sp>
      <p:sp>
        <p:nvSpPr>
          <p:cNvPr id="300" name="Google Shape;300;p39"/>
          <p:cNvSpPr txBox="1">
            <a:spLocks noGrp="1"/>
          </p:cNvSpPr>
          <p:nvPr>
            <p:ph type="title" idx="2"/>
          </p:nvPr>
        </p:nvSpPr>
        <p:spPr>
          <a:xfrm>
            <a:off x="720000" y="986450"/>
            <a:ext cx="2974500" cy="878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IV</a:t>
            </a:r>
            <a:endParaRPr dirty="0"/>
          </a:p>
        </p:txBody>
      </p:sp>
      <p:pic>
        <p:nvPicPr>
          <p:cNvPr id="302" name="Google Shape;302;p39"/>
          <p:cNvPicPr preferRelativeResize="0">
            <a:picLocks noGrp="1"/>
          </p:cNvPicPr>
          <p:nvPr>
            <p:ph type="pic" idx="3"/>
          </p:nvPr>
        </p:nvPicPr>
        <p:blipFill rotWithShape="1">
          <a:blip r:embed="rId3">
            <a:alphaModFix/>
          </a:blip>
          <a:srcRect l="1595" r="8766" b="872"/>
          <a:stretch/>
        </p:blipFill>
        <p:spPr>
          <a:xfrm>
            <a:off x="4572000" y="0"/>
            <a:ext cx="4610401" cy="5143500"/>
          </a:xfrm>
          <a:prstGeom prst="rect">
            <a:avLst/>
          </a:prstGeom>
        </p:spPr>
      </p:pic>
      <p:sp>
        <p:nvSpPr>
          <p:cNvPr id="303" name="Google Shape;303;p39"/>
          <p:cNvSpPr txBox="1"/>
          <p:nvPr/>
        </p:nvSpPr>
        <p:spPr>
          <a:xfrm>
            <a:off x="-234200" y="4447700"/>
            <a:ext cx="906600" cy="8367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kumimoji="0" lang="en" sz="12000" b="1" i="0" u="none" strike="noStrike" kern="0" cap="none" spc="0" normalizeH="0" baseline="0" noProof="0">
                <a:ln>
                  <a:noFill/>
                </a:ln>
                <a:solidFill>
                  <a:srgbClr val="D8CCAE"/>
                </a:solidFill>
                <a:effectLst/>
                <a:uLnTx/>
                <a:uFillTx/>
                <a:latin typeface="Rufina"/>
                <a:ea typeface="Rufina"/>
                <a:cs typeface="Rufina"/>
                <a:sym typeface="Rufina"/>
              </a:rPr>
              <a:t>“</a:t>
            </a:r>
            <a:endParaRPr kumimoji="0" sz="12000" b="1" i="0" u="none" strike="noStrike" kern="0" cap="none" spc="0" normalizeH="0" baseline="0" noProof="0">
              <a:ln>
                <a:noFill/>
              </a:ln>
              <a:solidFill>
                <a:srgbClr val="D8CCAE"/>
              </a:solidFill>
              <a:effectLst/>
              <a:uLnTx/>
              <a:uFillTx/>
              <a:latin typeface="Rufina"/>
              <a:ea typeface="Rufina"/>
              <a:cs typeface="Rufina"/>
              <a:sym typeface="Rufina"/>
            </a:endParaRPr>
          </a:p>
        </p:txBody>
      </p:sp>
    </p:spTree>
    <p:extLst>
      <p:ext uri="{BB962C8B-B14F-4D97-AF65-F5344CB8AC3E}">
        <p14:creationId xmlns:p14="http://schemas.microsoft.com/office/powerpoint/2010/main" val="3101463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cxnSp>
        <p:nvCxnSpPr>
          <p:cNvPr id="298" name="Google Shape;298;p39"/>
          <p:cNvCxnSpPr/>
          <p:nvPr/>
        </p:nvCxnSpPr>
        <p:spPr>
          <a:xfrm>
            <a:off x="847177" y="2122541"/>
            <a:ext cx="1034400" cy="0"/>
          </a:xfrm>
          <a:prstGeom prst="straightConnector1">
            <a:avLst/>
          </a:prstGeom>
          <a:noFill/>
          <a:ln w="9525" cap="flat" cmpd="sng">
            <a:solidFill>
              <a:schemeClr val="lt2"/>
            </a:solidFill>
            <a:prstDash val="solid"/>
            <a:round/>
            <a:headEnd type="none" w="med" len="med"/>
            <a:tailEnd type="none" w="med" len="med"/>
          </a:ln>
        </p:spPr>
      </p:cxnSp>
      <p:sp>
        <p:nvSpPr>
          <p:cNvPr id="299" name="Google Shape;299;p39"/>
          <p:cNvSpPr txBox="1">
            <a:spLocks noGrp="1"/>
          </p:cNvSpPr>
          <p:nvPr>
            <p:ph type="title"/>
          </p:nvPr>
        </p:nvSpPr>
        <p:spPr>
          <a:xfrm>
            <a:off x="672400" y="3020959"/>
            <a:ext cx="4110418" cy="1289400"/>
          </a:xfrm>
          <a:prstGeom prst="rect">
            <a:avLst/>
          </a:prstGeom>
        </p:spPr>
        <p:txBody>
          <a:bodyPr spcFirstLastPara="1" wrap="square" lIns="91425" tIns="91425" rIns="91425" bIns="91425" anchor="b" anchorCtr="0">
            <a:noAutofit/>
          </a:bodyPr>
          <a:lstStyle/>
          <a:p>
            <a:pPr marL="0" lvl="0" indent="0" algn="l" rtl="0">
              <a:lnSpc>
                <a:spcPct val="150000"/>
              </a:lnSpc>
              <a:spcBef>
                <a:spcPts val="0"/>
              </a:spcBef>
              <a:spcAft>
                <a:spcPts val="0"/>
              </a:spcAft>
              <a:buNone/>
            </a:pPr>
            <a:r>
              <a:rPr lang="en" dirty="0">
                <a:latin typeface="Times New Roman" panose="02020603050405020304" pitchFamily="18" charset="0"/>
                <a:cs typeface="Times New Roman" panose="02020603050405020304" pitchFamily="18" charset="0"/>
              </a:rPr>
              <a:t>ĐÁNH GIÁ NGHIÊN CỨU</a:t>
            </a:r>
            <a:endParaRPr dirty="0">
              <a:latin typeface="Times New Roman" panose="02020603050405020304" pitchFamily="18" charset="0"/>
              <a:cs typeface="Times New Roman" panose="02020603050405020304" pitchFamily="18" charset="0"/>
            </a:endParaRPr>
          </a:p>
        </p:txBody>
      </p:sp>
      <p:sp>
        <p:nvSpPr>
          <p:cNvPr id="300" name="Google Shape;300;p39"/>
          <p:cNvSpPr txBox="1">
            <a:spLocks noGrp="1"/>
          </p:cNvSpPr>
          <p:nvPr>
            <p:ph type="title" idx="2"/>
          </p:nvPr>
        </p:nvSpPr>
        <p:spPr>
          <a:xfrm>
            <a:off x="720000" y="986450"/>
            <a:ext cx="2974500" cy="878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v</a:t>
            </a:r>
            <a:endParaRPr dirty="0"/>
          </a:p>
        </p:txBody>
      </p:sp>
      <p:pic>
        <p:nvPicPr>
          <p:cNvPr id="302" name="Google Shape;302;p39"/>
          <p:cNvPicPr preferRelativeResize="0">
            <a:picLocks noGrp="1"/>
          </p:cNvPicPr>
          <p:nvPr>
            <p:ph type="pic" idx="3"/>
          </p:nvPr>
        </p:nvPicPr>
        <p:blipFill rotWithShape="1">
          <a:blip r:embed="rId3">
            <a:alphaModFix/>
          </a:blip>
          <a:srcRect l="1595" r="8766" b="872"/>
          <a:stretch/>
        </p:blipFill>
        <p:spPr>
          <a:xfrm>
            <a:off x="4572000" y="0"/>
            <a:ext cx="4610401" cy="5143500"/>
          </a:xfrm>
          <a:prstGeom prst="rect">
            <a:avLst/>
          </a:prstGeom>
        </p:spPr>
      </p:pic>
      <p:sp>
        <p:nvSpPr>
          <p:cNvPr id="303" name="Google Shape;303;p39"/>
          <p:cNvSpPr txBox="1"/>
          <p:nvPr/>
        </p:nvSpPr>
        <p:spPr>
          <a:xfrm>
            <a:off x="-234200" y="4447700"/>
            <a:ext cx="906600" cy="8367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kumimoji="0" lang="en" sz="12000" b="1" i="0" u="none" strike="noStrike" kern="0" cap="none" spc="0" normalizeH="0" baseline="0" noProof="0">
                <a:ln>
                  <a:noFill/>
                </a:ln>
                <a:solidFill>
                  <a:srgbClr val="D8CCAE"/>
                </a:solidFill>
                <a:effectLst/>
                <a:uLnTx/>
                <a:uFillTx/>
                <a:latin typeface="Rufina"/>
                <a:ea typeface="Rufina"/>
                <a:cs typeface="Rufina"/>
                <a:sym typeface="Rufina"/>
              </a:rPr>
              <a:t>“</a:t>
            </a:r>
            <a:endParaRPr kumimoji="0" sz="12000" b="1" i="0" u="none" strike="noStrike" kern="0" cap="none" spc="0" normalizeH="0" baseline="0" noProof="0">
              <a:ln>
                <a:noFill/>
              </a:ln>
              <a:solidFill>
                <a:srgbClr val="D8CCAE"/>
              </a:solidFill>
              <a:effectLst/>
              <a:uLnTx/>
              <a:uFillTx/>
              <a:latin typeface="Rufina"/>
              <a:ea typeface="Rufina"/>
              <a:cs typeface="Rufina"/>
              <a:sym typeface="Rufina"/>
            </a:endParaRPr>
          </a:p>
        </p:txBody>
      </p:sp>
    </p:spTree>
    <p:extLst>
      <p:ext uri="{BB962C8B-B14F-4D97-AF65-F5344CB8AC3E}">
        <p14:creationId xmlns:p14="http://schemas.microsoft.com/office/powerpoint/2010/main" val="2328272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586;p57">
            <a:extLst>
              <a:ext uri="{FF2B5EF4-FFF2-40B4-BE49-F238E27FC236}">
                <a16:creationId xmlns:a16="http://schemas.microsoft.com/office/drawing/2014/main" id="{06EEA24C-4F2F-B2DE-1A39-9EB3FD0FEDF4}"/>
              </a:ext>
            </a:extLst>
          </p:cNvPr>
          <p:cNvSpPr txBox="1">
            <a:spLocks noGrp="1"/>
          </p:cNvSpPr>
          <p:nvPr>
            <p:ph type="title"/>
          </p:nvPr>
        </p:nvSpPr>
        <p:spPr>
          <a:xfrm flipH="1">
            <a:off x="136809" y="-675417"/>
            <a:ext cx="2874388" cy="1208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1800" dirty="0">
                <a:solidFill>
                  <a:schemeClr val="lt2"/>
                </a:solidFill>
                <a:latin typeface="Times New Roman" panose="02020603050405020304" pitchFamily="18" charset="0"/>
                <a:cs typeface="Times New Roman" panose="02020603050405020304" pitchFamily="18" charset="0"/>
              </a:rPr>
              <a:t>RUBRIC ĐÁNH GIÁ</a:t>
            </a:r>
            <a:endParaRPr sz="1800" dirty="0">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C321DB7C-3BC4-BAF1-998B-58F74F33B22B}"/>
              </a:ext>
            </a:extLst>
          </p:cNvPr>
          <p:cNvGraphicFramePr>
            <a:graphicFrameLocks noGrp="1"/>
          </p:cNvGraphicFramePr>
          <p:nvPr>
            <p:extLst>
              <p:ext uri="{D42A27DB-BD31-4B8C-83A1-F6EECF244321}">
                <p14:modId xmlns:p14="http://schemas.microsoft.com/office/powerpoint/2010/main" val="1990824946"/>
              </p:ext>
            </p:extLst>
          </p:nvPr>
        </p:nvGraphicFramePr>
        <p:xfrm>
          <a:off x="269554" y="667613"/>
          <a:ext cx="8486818" cy="3988627"/>
        </p:xfrm>
        <a:graphic>
          <a:graphicData uri="http://schemas.openxmlformats.org/drawingml/2006/table">
            <a:tbl>
              <a:tblPr firstRow="1" firstCol="1" bandRow="1">
                <a:tableStyleId>{08C4D7A5-9173-4501-BECE-24277FBF56C0}</a:tableStyleId>
              </a:tblPr>
              <a:tblGrid>
                <a:gridCol w="1330646">
                  <a:extLst>
                    <a:ext uri="{9D8B030D-6E8A-4147-A177-3AD203B41FA5}">
                      <a16:colId xmlns:a16="http://schemas.microsoft.com/office/drawing/2014/main" val="2070209112"/>
                    </a:ext>
                  </a:extLst>
                </a:gridCol>
                <a:gridCol w="4784856">
                  <a:extLst>
                    <a:ext uri="{9D8B030D-6E8A-4147-A177-3AD203B41FA5}">
                      <a16:colId xmlns:a16="http://schemas.microsoft.com/office/drawing/2014/main" val="257222039"/>
                    </a:ext>
                  </a:extLst>
                </a:gridCol>
                <a:gridCol w="1185658">
                  <a:extLst>
                    <a:ext uri="{9D8B030D-6E8A-4147-A177-3AD203B41FA5}">
                      <a16:colId xmlns:a16="http://schemas.microsoft.com/office/drawing/2014/main" val="726521812"/>
                    </a:ext>
                  </a:extLst>
                </a:gridCol>
                <a:gridCol w="1185658">
                  <a:extLst>
                    <a:ext uri="{9D8B030D-6E8A-4147-A177-3AD203B41FA5}">
                      <a16:colId xmlns:a16="http://schemas.microsoft.com/office/drawing/2014/main" val="3534798308"/>
                    </a:ext>
                  </a:extLst>
                </a:gridCol>
              </a:tblGrid>
              <a:tr h="243938">
                <a:tc>
                  <a:txBody>
                    <a:bodyPr/>
                    <a:lstStyle/>
                    <a:p>
                      <a:pPr marL="0" marR="0" algn="ctr">
                        <a:lnSpc>
                          <a:spcPct val="150000"/>
                        </a:lnSpc>
                        <a:spcBef>
                          <a:spcPts val="0"/>
                        </a:spcBef>
                        <a:spcAft>
                          <a:spcPts val="800"/>
                        </a:spcAft>
                      </a:pPr>
                      <a:r>
                        <a:rPr lang="en-US" sz="1200" b="1" dirty="0" err="1">
                          <a:effectLst/>
                          <a:latin typeface="Times New Roman" panose="02020603050405020304" pitchFamily="18" charset="0"/>
                          <a:cs typeface="Times New Roman" panose="02020603050405020304" pitchFamily="18" charset="0"/>
                        </a:rPr>
                        <a:t>Phương</a:t>
                      </a:r>
                      <a:r>
                        <a:rPr lang="en-US" sz="1200" b="1" dirty="0">
                          <a:effectLst/>
                          <a:latin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cs typeface="Times New Roman" panose="02020603050405020304" pitchFamily="18" charset="0"/>
                        </a:rPr>
                        <a:t>diện</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200" b="1">
                          <a:effectLst/>
                          <a:latin typeface="Times New Roman" panose="02020603050405020304" pitchFamily="18" charset="0"/>
                          <a:cs typeface="Times New Roman" panose="02020603050405020304" pitchFamily="18" charset="0"/>
                        </a:rPr>
                        <a:t>Nội dung kiểm tra</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200" b="1">
                          <a:effectLst/>
                          <a:latin typeface="Times New Roman" panose="02020603050405020304" pitchFamily="18" charset="0"/>
                          <a:cs typeface="Times New Roman" panose="02020603050405020304" pitchFamily="18" charset="0"/>
                        </a:rPr>
                        <a:t>Đạt</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200" b="1" dirty="0" err="1">
                          <a:effectLst/>
                          <a:latin typeface="Times New Roman" panose="02020603050405020304" pitchFamily="18" charset="0"/>
                          <a:cs typeface="Times New Roman" panose="02020603050405020304" pitchFamily="18" charset="0"/>
                        </a:rPr>
                        <a:t>Chưa</a:t>
                      </a:r>
                      <a:r>
                        <a:rPr lang="en-US" sz="1200" b="1" dirty="0">
                          <a:effectLst/>
                          <a:latin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cs typeface="Times New Roman" panose="02020603050405020304" pitchFamily="18" charset="0"/>
                        </a:rPr>
                        <a:t>đạt</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4616400"/>
                  </a:ext>
                </a:extLst>
              </a:tr>
              <a:tr h="283316">
                <a:tc>
                  <a:txBody>
                    <a:bodyPr/>
                    <a:lstStyle/>
                    <a:p>
                      <a:pPr marL="0" marR="0" algn="ctr">
                        <a:lnSpc>
                          <a:spcPct val="150000"/>
                        </a:lnSpc>
                        <a:spcBef>
                          <a:spcPts val="0"/>
                        </a:spcBef>
                        <a:spcAft>
                          <a:spcPts val="800"/>
                        </a:spcAft>
                      </a:pPr>
                      <a:r>
                        <a:rPr lang="en-US" sz="1200" b="1" dirty="0" err="1">
                          <a:effectLst/>
                          <a:latin typeface="Times New Roman" panose="02020603050405020304" pitchFamily="18" charset="0"/>
                          <a:cs typeface="Times New Roman" panose="02020603050405020304" pitchFamily="18" charset="0"/>
                        </a:rPr>
                        <a:t>Tóm</a:t>
                      </a:r>
                      <a:r>
                        <a:rPr lang="en-US" sz="1200" b="1" dirty="0">
                          <a:effectLst/>
                          <a:latin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cs typeface="Times New Roman" panose="02020603050405020304" pitchFamily="18" charset="0"/>
                        </a:rPr>
                        <a:t>tắt</a:t>
                      </a:r>
                      <a:r>
                        <a:rPr lang="en-US" sz="1200" b="1" dirty="0">
                          <a:effectLst/>
                          <a:latin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cs typeface="Times New Roman" panose="02020603050405020304" pitchFamily="18" charset="0"/>
                        </a:rPr>
                        <a:t>nội</a:t>
                      </a:r>
                      <a:r>
                        <a:rPr lang="en-US" sz="1200" b="1" dirty="0">
                          <a:effectLst/>
                          <a:latin typeface="Times New Roman" panose="02020603050405020304" pitchFamily="18" charset="0"/>
                          <a:cs typeface="Times New Roman" panose="02020603050405020304" pitchFamily="18" charset="0"/>
                        </a:rPr>
                        <a:t> dung</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800"/>
                        </a:spcAft>
                      </a:pPr>
                      <a:r>
                        <a:rPr lang="en-US" sz="1200" dirty="0" err="1">
                          <a:effectLst/>
                          <a:latin typeface="Times New Roman" panose="02020603050405020304" pitchFamily="18" charset="0"/>
                          <a:cs typeface="Times New Roman" panose="02020603050405020304" pitchFamily="18" charset="0"/>
                        </a:rPr>
                        <a:t>Tóm</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lược</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mục</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tiêu</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phương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pháp</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phạm</a:t>
                      </a:r>
                      <a:r>
                        <a:rPr lang="en-US" sz="1200" dirty="0">
                          <a:effectLst/>
                          <a:latin typeface="Times New Roman" panose="02020603050405020304" pitchFamily="18" charset="0"/>
                          <a:cs typeface="Times New Roman" panose="02020603050405020304" pitchFamily="18" charset="0"/>
                        </a:rPr>
                        <a:t> vi </a:t>
                      </a:r>
                      <a:r>
                        <a:rPr lang="en-US" sz="1200" dirty="0" err="1">
                          <a:effectLst/>
                          <a:latin typeface="Times New Roman" panose="02020603050405020304" pitchFamily="18" charset="0"/>
                          <a:cs typeface="Times New Roman" panose="02020603050405020304" pitchFamily="18" charset="0"/>
                        </a:rPr>
                        <a:t>nghiên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cứu</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07029"/>
                  </a:ext>
                </a:extLst>
              </a:tr>
              <a:tr h="243938">
                <a:tc>
                  <a:txBody>
                    <a:bodyPr/>
                    <a:lstStyle/>
                    <a:p>
                      <a:pPr marL="0" marR="0" algn="ctr">
                        <a:lnSpc>
                          <a:spcPct val="150000"/>
                        </a:lnSpc>
                        <a:spcBef>
                          <a:spcPts val="0"/>
                        </a:spcBef>
                        <a:spcAft>
                          <a:spcPts val="800"/>
                        </a:spcAft>
                      </a:pPr>
                      <a:r>
                        <a:rPr lang="en-US" sz="1200" b="1">
                          <a:effectLst/>
                          <a:latin typeface="Times New Roman" panose="02020603050405020304" pitchFamily="18" charset="0"/>
                          <a:cs typeface="Times New Roman" panose="02020603050405020304" pitchFamily="18" charset="0"/>
                        </a:rPr>
                        <a:t>Từ khóa</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800"/>
                        </a:spcAft>
                      </a:pPr>
                      <a:r>
                        <a:rPr lang="en-US" sz="1200" dirty="0" err="1">
                          <a:effectLst/>
                          <a:latin typeface="Times New Roman" panose="02020603050405020304" pitchFamily="18" charset="0"/>
                          <a:cs typeface="Times New Roman" panose="02020603050405020304" pitchFamily="18" charset="0"/>
                        </a:rPr>
                        <a:t>Nêu</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được</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ba</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đến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năm</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từ</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khóa</a:t>
                      </a:r>
                      <a:r>
                        <a:rPr lang="en-US"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3523059"/>
                  </a:ext>
                </a:extLst>
              </a:tr>
              <a:tr h="319603">
                <a:tc rowSpan="4">
                  <a:txBody>
                    <a:bodyPr/>
                    <a:lstStyle/>
                    <a:p>
                      <a:pPr marL="0" marR="0" algn="ctr">
                        <a:lnSpc>
                          <a:spcPct val="150000"/>
                        </a:lnSpc>
                        <a:spcBef>
                          <a:spcPts val="0"/>
                        </a:spcBef>
                        <a:spcAft>
                          <a:spcPts val="800"/>
                        </a:spcAft>
                      </a:pPr>
                      <a:r>
                        <a:rPr lang="en-US" sz="1200" b="1">
                          <a:effectLst/>
                          <a:latin typeface="Times New Roman" panose="02020603050405020304" pitchFamily="18" charset="0"/>
                          <a:cs typeface="Times New Roman" panose="02020603050405020304" pitchFamily="18" charset="0"/>
                        </a:rPr>
                        <a:t>Mở đầu</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Giới thiệu được vấn đề nghiên cứu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5279648"/>
                  </a:ext>
                </a:extLst>
              </a:tr>
              <a:tr h="243938">
                <a:tc vMerge="1">
                  <a:txBody>
                    <a:bodyPr/>
                    <a:lstStyle/>
                    <a:p>
                      <a:endParaRPr lang="en-US"/>
                    </a:p>
                  </a:txBody>
                  <a:tcPr/>
                </a:tc>
                <a:tc>
                  <a:txBody>
                    <a:bodyPr/>
                    <a:lstStyle/>
                    <a:p>
                      <a:pPr marL="0" marR="0" algn="just">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Trình bày lí do đề tài</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1418833"/>
                  </a:ext>
                </a:extLst>
              </a:tr>
              <a:tr h="319603">
                <a:tc vMerge="1">
                  <a:txBody>
                    <a:bodyPr/>
                    <a:lstStyle/>
                    <a:p>
                      <a:endParaRPr lang="en-US"/>
                    </a:p>
                  </a:txBody>
                  <a:tcPr/>
                </a:tc>
                <a:tc>
                  <a:txBody>
                    <a:bodyPr/>
                    <a:lstStyle/>
                    <a:p>
                      <a:pPr marL="0" marR="0" algn="just">
                        <a:lnSpc>
                          <a:spcPct val="150000"/>
                        </a:lnSpc>
                        <a:spcBef>
                          <a:spcPts val="0"/>
                        </a:spcBef>
                        <a:spcAft>
                          <a:spcPts val="800"/>
                        </a:spcAft>
                      </a:pPr>
                      <a:r>
                        <a:rPr lang="en-US" sz="1200" dirty="0" err="1">
                          <a:effectLst/>
                          <a:latin typeface="Times New Roman" panose="02020603050405020304" pitchFamily="18" charset="0"/>
                          <a:cs typeface="Times New Roman" panose="02020603050405020304" pitchFamily="18" charset="0"/>
                        </a:rPr>
                        <a:t>Nêu</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được</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nhiệm</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vụ</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mục</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đích</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câu</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hỏi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nghiên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cứu</a:t>
                      </a:r>
                      <a:r>
                        <a:rPr lang="en-US"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0422335"/>
                  </a:ext>
                </a:extLst>
              </a:tr>
              <a:tr h="319603">
                <a:tc vMerge="1">
                  <a:txBody>
                    <a:bodyPr/>
                    <a:lstStyle/>
                    <a:p>
                      <a:endParaRPr lang="en-US"/>
                    </a:p>
                  </a:txBody>
                  <a:tcPr/>
                </a:tc>
                <a:tc>
                  <a:txBody>
                    <a:bodyPr/>
                    <a:lstStyle/>
                    <a:p>
                      <a:pPr marL="0" marR="0" algn="just">
                        <a:lnSpc>
                          <a:spcPct val="150000"/>
                        </a:lnSpc>
                        <a:spcBef>
                          <a:spcPts val="0"/>
                        </a:spcBef>
                        <a:spcAft>
                          <a:spcPts val="800"/>
                        </a:spcAft>
                      </a:pPr>
                      <a:r>
                        <a:rPr lang="en-US" sz="1200" dirty="0" err="1">
                          <a:effectLst/>
                          <a:latin typeface="Times New Roman" panose="02020603050405020304" pitchFamily="18" charset="0"/>
                          <a:cs typeface="Times New Roman" panose="02020603050405020304" pitchFamily="18" charset="0"/>
                        </a:rPr>
                        <a:t>Trình</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bày</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rõ</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phương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pháp</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phạm</a:t>
                      </a:r>
                      <a:r>
                        <a:rPr lang="en-US" sz="1200" dirty="0">
                          <a:effectLst/>
                          <a:latin typeface="Times New Roman" panose="02020603050405020304" pitchFamily="18" charset="0"/>
                          <a:cs typeface="Times New Roman" panose="02020603050405020304" pitchFamily="18" charset="0"/>
                        </a:rPr>
                        <a:t> vi </a:t>
                      </a:r>
                      <a:r>
                        <a:rPr lang="en-US" sz="1200" dirty="0" err="1">
                          <a:effectLst/>
                          <a:latin typeface="Times New Roman" panose="02020603050405020304" pitchFamily="18" charset="0"/>
                          <a:cs typeface="Times New Roman" panose="02020603050405020304" pitchFamily="18" charset="0"/>
                        </a:rPr>
                        <a:t>nghiên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cứu</a:t>
                      </a:r>
                      <a:r>
                        <a:rPr lang="en-US"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212122"/>
                  </a:ext>
                </a:extLst>
              </a:tr>
              <a:tr h="319603">
                <a:tc>
                  <a:txBody>
                    <a:bodyPr/>
                    <a:lstStyle/>
                    <a:p>
                      <a:pPr marL="0" marR="0" algn="ctr">
                        <a:lnSpc>
                          <a:spcPct val="150000"/>
                        </a:lnSpc>
                        <a:spcBef>
                          <a:spcPts val="0"/>
                        </a:spcBef>
                        <a:spcAft>
                          <a:spcPts val="800"/>
                        </a:spcAft>
                      </a:pPr>
                      <a:r>
                        <a:rPr lang="en-US" sz="1200" b="1">
                          <a:effectLst/>
                          <a:latin typeface="Times New Roman" panose="02020603050405020304" pitchFamily="18" charset="0"/>
                          <a:cs typeface="Times New Roman" panose="02020603050405020304" pitchFamily="18" charset="0"/>
                        </a:rPr>
                        <a:t>Cơ sở lí thuyết</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800"/>
                        </a:spcAft>
                      </a:pPr>
                      <a:r>
                        <a:rPr lang="en-US" sz="1200" dirty="0" err="1">
                          <a:effectLst/>
                          <a:latin typeface="Times New Roman" panose="02020603050405020304" pitchFamily="18" charset="0"/>
                          <a:cs typeface="Times New Roman" panose="02020603050405020304" pitchFamily="18" charset="0"/>
                        </a:rPr>
                        <a:t>Trình</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bày</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ngắn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gọn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cơ</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sở</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lí</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thuyết</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làm</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nền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tảng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cho</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đề</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tài</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5995112"/>
                  </a:ext>
                </a:extLst>
              </a:tr>
              <a:tr h="319603">
                <a:tc rowSpan="3">
                  <a:txBody>
                    <a:bodyPr/>
                    <a:lstStyle/>
                    <a:p>
                      <a:pPr marL="0" marR="0" algn="ctr">
                        <a:lnSpc>
                          <a:spcPct val="150000"/>
                        </a:lnSpc>
                        <a:spcBef>
                          <a:spcPts val="0"/>
                        </a:spcBef>
                        <a:spcAft>
                          <a:spcPts val="800"/>
                        </a:spcAft>
                      </a:pPr>
                      <a:r>
                        <a:rPr lang="en-US" sz="1200" b="1">
                          <a:effectLst/>
                          <a:latin typeface="Times New Roman" panose="02020603050405020304" pitchFamily="18" charset="0"/>
                          <a:cs typeface="Times New Roman" panose="02020603050405020304" pitchFamily="18" charset="0"/>
                        </a:rPr>
                        <a:t>Kết quả nghiên cứu</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Trình bày đầy đủ, rõ ràng kết quả nghiên cứu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2628548"/>
                  </a:ext>
                </a:extLst>
              </a:tr>
              <a:tr h="264086">
                <a:tc vMerge="1">
                  <a:txBody>
                    <a:bodyPr/>
                    <a:lstStyle/>
                    <a:p>
                      <a:endParaRPr lang="en-US"/>
                    </a:p>
                  </a:txBody>
                  <a:tcPr/>
                </a:tc>
                <a:tc>
                  <a:txBody>
                    <a:bodyPr/>
                    <a:lstStyle/>
                    <a:p>
                      <a:pPr marL="0" marR="0" algn="just">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Đưa ra lí giải và bằng chứng để lần lượt làm sáng tỏ câu hỏi nghiên cứu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3308391"/>
                  </a:ext>
                </a:extLst>
              </a:tr>
              <a:tr h="319603">
                <a:tc vMerge="1">
                  <a:txBody>
                    <a:bodyPr/>
                    <a:lstStyle/>
                    <a:p>
                      <a:endParaRPr lang="en-US"/>
                    </a:p>
                  </a:txBody>
                  <a:tcPr/>
                </a:tc>
                <a:tc>
                  <a:txBody>
                    <a:bodyPr/>
                    <a:lstStyle/>
                    <a:p>
                      <a:pPr marL="0" marR="0" algn="just">
                        <a:lnSpc>
                          <a:spcPct val="150000"/>
                        </a:lnSpc>
                        <a:spcBef>
                          <a:spcPts val="0"/>
                        </a:spcBef>
                        <a:spcAft>
                          <a:spcPts val="800"/>
                        </a:spcAft>
                      </a:pPr>
                      <a:r>
                        <a:rPr lang="en-US" sz="1200" dirty="0" err="1">
                          <a:effectLst/>
                          <a:latin typeface="Times New Roman" panose="02020603050405020304" pitchFamily="18" charset="0"/>
                          <a:cs typeface="Times New Roman" panose="02020603050405020304" pitchFamily="18" charset="0"/>
                        </a:rPr>
                        <a:t>Đề</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xuất</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giải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pháp</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cho</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vấn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đề</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Nếu</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có</a:t>
                      </a:r>
                      <a:r>
                        <a:rPr lang="en-US"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5721215"/>
                  </a:ext>
                </a:extLst>
              </a:tr>
              <a:tr h="243938">
                <a:tc rowSpan="2">
                  <a:txBody>
                    <a:bodyPr/>
                    <a:lstStyle/>
                    <a:p>
                      <a:pPr marL="0" marR="0" algn="ctr">
                        <a:lnSpc>
                          <a:spcPct val="150000"/>
                        </a:lnSpc>
                        <a:spcBef>
                          <a:spcPts val="0"/>
                        </a:spcBef>
                        <a:spcAft>
                          <a:spcPts val="800"/>
                        </a:spcAft>
                      </a:pPr>
                      <a:r>
                        <a:rPr lang="en-US" sz="1200" b="1" dirty="0" err="1">
                          <a:effectLst/>
                          <a:latin typeface="Times New Roman" panose="02020603050405020304" pitchFamily="18" charset="0"/>
                          <a:cs typeface="Times New Roman" panose="02020603050405020304" pitchFamily="18" charset="0"/>
                        </a:rPr>
                        <a:t>Kết</a:t>
                      </a:r>
                      <a:r>
                        <a:rPr lang="en-US" sz="1200" b="1" dirty="0">
                          <a:effectLst/>
                          <a:latin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cs typeface="Times New Roman" panose="02020603050405020304" pitchFamily="18" charset="0"/>
                        </a:rPr>
                        <a:t>luận</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Tóm tắt kết quả nghiên cứu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4006381"/>
                  </a:ext>
                </a:extLst>
              </a:tr>
              <a:tr h="319603">
                <a:tc vMerge="1">
                  <a:txBody>
                    <a:bodyPr/>
                    <a:lstStyle/>
                    <a:p>
                      <a:endParaRPr lang="en-US"/>
                    </a:p>
                  </a:txBody>
                  <a:tcPr/>
                </a:tc>
                <a:tc>
                  <a:txBody>
                    <a:bodyPr/>
                    <a:lstStyle/>
                    <a:p>
                      <a:pPr marL="0" marR="0" algn="just">
                        <a:lnSpc>
                          <a:spcPct val="150000"/>
                        </a:lnSpc>
                        <a:spcBef>
                          <a:spcPts val="0"/>
                        </a:spcBef>
                        <a:spcAft>
                          <a:spcPts val="800"/>
                        </a:spcAft>
                      </a:pPr>
                      <a:r>
                        <a:rPr lang="en-US" sz="1200" dirty="0" err="1">
                          <a:effectLst/>
                          <a:latin typeface="Times New Roman" panose="02020603050405020304" pitchFamily="18" charset="0"/>
                          <a:cs typeface="Times New Roman" panose="02020603050405020304" pitchFamily="18" charset="0"/>
                        </a:rPr>
                        <a:t>Gợi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mở</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hướng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nghiên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cứu</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tiếp</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theo</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của</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đề</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tài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Nếu</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có</a:t>
                      </a:r>
                      <a:r>
                        <a:rPr lang="en-US"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9964562"/>
                  </a:ext>
                </a:extLst>
              </a:tr>
            </a:tbl>
          </a:graphicData>
        </a:graphic>
      </p:graphicFrame>
    </p:spTree>
    <p:extLst>
      <p:ext uri="{BB962C8B-B14F-4D97-AF65-F5344CB8AC3E}">
        <p14:creationId xmlns:p14="http://schemas.microsoft.com/office/powerpoint/2010/main" val="42272774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586;p57">
            <a:extLst>
              <a:ext uri="{FF2B5EF4-FFF2-40B4-BE49-F238E27FC236}">
                <a16:creationId xmlns:a16="http://schemas.microsoft.com/office/drawing/2014/main" id="{06EEA24C-4F2F-B2DE-1A39-9EB3FD0FEDF4}"/>
              </a:ext>
            </a:extLst>
          </p:cNvPr>
          <p:cNvSpPr txBox="1">
            <a:spLocks noGrp="1"/>
          </p:cNvSpPr>
          <p:nvPr>
            <p:ph type="title"/>
          </p:nvPr>
        </p:nvSpPr>
        <p:spPr>
          <a:xfrm flipH="1">
            <a:off x="136809" y="-675417"/>
            <a:ext cx="2874388" cy="1208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1800" dirty="0">
                <a:solidFill>
                  <a:schemeClr val="lt2"/>
                </a:solidFill>
                <a:latin typeface="Times New Roman" panose="02020603050405020304" pitchFamily="18" charset="0"/>
                <a:cs typeface="Times New Roman" panose="02020603050405020304" pitchFamily="18" charset="0"/>
              </a:rPr>
              <a:t>RUBRIC ĐÁNH GIÁ</a:t>
            </a:r>
            <a:endParaRPr sz="1800" dirty="0">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74FB7601-2F0C-FC88-7445-9F5D93CB8EBB}"/>
              </a:ext>
            </a:extLst>
          </p:cNvPr>
          <p:cNvGraphicFramePr>
            <a:graphicFrameLocks noGrp="1"/>
          </p:cNvGraphicFramePr>
          <p:nvPr>
            <p:extLst>
              <p:ext uri="{D42A27DB-BD31-4B8C-83A1-F6EECF244321}">
                <p14:modId xmlns:p14="http://schemas.microsoft.com/office/powerpoint/2010/main" val="3528014525"/>
              </p:ext>
            </p:extLst>
          </p:nvPr>
        </p:nvGraphicFramePr>
        <p:xfrm>
          <a:off x="309312" y="727247"/>
          <a:ext cx="8466940" cy="3925054"/>
        </p:xfrm>
        <a:graphic>
          <a:graphicData uri="http://schemas.openxmlformats.org/drawingml/2006/table">
            <a:tbl>
              <a:tblPr firstRow="1" firstCol="1" bandRow="1">
                <a:tableStyleId>{08C4D7A5-9173-4501-BECE-24277FBF56C0}</a:tableStyleId>
              </a:tblPr>
              <a:tblGrid>
                <a:gridCol w="1579123">
                  <a:extLst>
                    <a:ext uri="{9D8B030D-6E8A-4147-A177-3AD203B41FA5}">
                      <a16:colId xmlns:a16="http://schemas.microsoft.com/office/drawing/2014/main" val="5733625"/>
                    </a:ext>
                  </a:extLst>
                </a:gridCol>
                <a:gridCol w="4731026">
                  <a:extLst>
                    <a:ext uri="{9D8B030D-6E8A-4147-A177-3AD203B41FA5}">
                      <a16:colId xmlns:a16="http://schemas.microsoft.com/office/drawing/2014/main" val="494981214"/>
                    </a:ext>
                  </a:extLst>
                </a:gridCol>
                <a:gridCol w="973910">
                  <a:extLst>
                    <a:ext uri="{9D8B030D-6E8A-4147-A177-3AD203B41FA5}">
                      <a16:colId xmlns:a16="http://schemas.microsoft.com/office/drawing/2014/main" val="1796192737"/>
                    </a:ext>
                  </a:extLst>
                </a:gridCol>
                <a:gridCol w="1182881">
                  <a:extLst>
                    <a:ext uri="{9D8B030D-6E8A-4147-A177-3AD203B41FA5}">
                      <a16:colId xmlns:a16="http://schemas.microsoft.com/office/drawing/2014/main" val="1324327920"/>
                    </a:ext>
                  </a:extLst>
                </a:gridCol>
              </a:tblGrid>
              <a:tr h="366119">
                <a:tc>
                  <a:txBody>
                    <a:bodyPr/>
                    <a:lstStyle/>
                    <a:p>
                      <a:pPr marL="0" marR="0" algn="ctr">
                        <a:lnSpc>
                          <a:spcPct val="150000"/>
                        </a:lnSpc>
                        <a:spcBef>
                          <a:spcPts val="0"/>
                        </a:spcBef>
                        <a:spcAft>
                          <a:spcPts val="800"/>
                        </a:spcAft>
                      </a:pPr>
                      <a:r>
                        <a:rPr lang="en-US" sz="1600" b="1">
                          <a:effectLst/>
                          <a:latin typeface="Times New Roman" panose="02020603050405020304" pitchFamily="18" charset="0"/>
                          <a:cs typeface="Times New Roman" panose="02020603050405020304" pitchFamily="18" charset="0"/>
                        </a:rPr>
                        <a:t>Phương diện</a:t>
                      </a:r>
                      <a:endParaRPr lang="en-US"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600" b="1" dirty="0" err="1">
                          <a:effectLst/>
                          <a:latin typeface="Times New Roman" panose="02020603050405020304" pitchFamily="18" charset="0"/>
                          <a:cs typeface="Times New Roman" panose="02020603050405020304" pitchFamily="18" charset="0"/>
                        </a:rPr>
                        <a:t>Nội</a:t>
                      </a:r>
                      <a:r>
                        <a:rPr lang="en-US" sz="1600" b="1" dirty="0">
                          <a:effectLst/>
                          <a:latin typeface="Times New Roman" panose="02020603050405020304" pitchFamily="18" charset="0"/>
                          <a:cs typeface="Times New Roman" panose="02020603050405020304" pitchFamily="18" charset="0"/>
                        </a:rPr>
                        <a:t> dung </a:t>
                      </a:r>
                      <a:r>
                        <a:rPr lang="en-US" sz="1600" b="1" dirty="0" err="1">
                          <a:effectLst/>
                          <a:latin typeface="Times New Roman" panose="02020603050405020304" pitchFamily="18" charset="0"/>
                          <a:cs typeface="Times New Roman" panose="02020603050405020304" pitchFamily="18" charset="0"/>
                        </a:rPr>
                        <a:t>kiểm</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tra</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600" b="1">
                          <a:effectLst/>
                          <a:latin typeface="Times New Roman" panose="02020603050405020304" pitchFamily="18" charset="0"/>
                          <a:cs typeface="Times New Roman" panose="02020603050405020304" pitchFamily="18" charset="0"/>
                        </a:rPr>
                        <a:t>Đạt</a:t>
                      </a:r>
                      <a:endParaRPr lang="en-US"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600" b="1" dirty="0" err="1">
                          <a:effectLst/>
                          <a:latin typeface="Times New Roman" panose="02020603050405020304" pitchFamily="18" charset="0"/>
                          <a:cs typeface="Times New Roman" panose="02020603050405020304" pitchFamily="18" charset="0"/>
                        </a:rPr>
                        <a:t>Chưa</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đạt</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9728381"/>
                  </a:ext>
                </a:extLst>
              </a:tr>
              <a:tr h="377625">
                <a:tc>
                  <a:txBody>
                    <a:bodyPr/>
                    <a:lstStyle/>
                    <a:p>
                      <a:pPr marL="0" marR="0" algn="ctr">
                        <a:lnSpc>
                          <a:spcPct val="150000"/>
                        </a:lnSpc>
                        <a:spcBef>
                          <a:spcPts val="0"/>
                        </a:spcBef>
                        <a:spcAft>
                          <a:spcPts val="800"/>
                        </a:spcAft>
                      </a:pPr>
                      <a:r>
                        <a:rPr lang="en-US" sz="1600" b="1" dirty="0" err="1">
                          <a:effectLst/>
                          <a:latin typeface="Times New Roman" panose="02020603050405020304" pitchFamily="18" charset="0"/>
                          <a:cs typeface="Times New Roman" panose="02020603050405020304" pitchFamily="18" charset="0"/>
                        </a:rPr>
                        <a:t>Tài</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liệu</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tham</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khảo</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800"/>
                        </a:spcAft>
                      </a:pPr>
                      <a:r>
                        <a:rPr lang="en-US" sz="1600" dirty="0" err="1">
                          <a:effectLst/>
                          <a:latin typeface="Times New Roman" panose="02020603050405020304" pitchFamily="18" charset="0"/>
                          <a:cs typeface="Times New Roman" panose="02020603050405020304" pitchFamily="18" charset="0"/>
                        </a:rPr>
                        <a:t>Liệt</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kê</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đầy</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đủ</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chính</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xác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và</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trình</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bày</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đúng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quy</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cách</a:t>
                      </a:r>
                      <a:r>
                        <a:rPr lang="en-US"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0691582"/>
                  </a:ext>
                </a:extLst>
              </a:tr>
              <a:tr h="479682">
                <a:tc rowSpan="5">
                  <a:txBody>
                    <a:bodyPr/>
                    <a:lstStyle/>
                    <a:p>
                      <a:pPr marL="0" marR="0" algn="ctr">
                        <a:lnSpc>
                          <a:spcPct val="150000"/>
                        </a:lnSpc>
                        <a:spcBef>
                          <a:spcPts val="0"/>
                        </a:spcBef>
                        <a:spcAft>
                          <a:spcPts val="800"/>
                        </a:spcAft>
                      </a:pPr>
                      <a:r>
                        <a:rPr lang="en-US" sz="1600" b="1" dirty="0" err="1">
                          <a:effectLst/>
                          <a:latin typeface="Times New Roman" panose="02020603050405020304" pitchFamily="18" charset="0"/>
                          <a:cs typeface="Times New Roman" panose="02020603050405020304" pitchFamily="18" charset="0"/>
                        </a:rPr>
                        <a:t>Kĩ</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năng</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trình</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bày</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diễn</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đạt</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800"/>
                        </a:spcAft>
                      </a:pPr>
                      <a:r>
                        <a:rPr lang="en-US" sz="1600" dirty="0" err="1">
                          <a:effectLst/>
                          <a:latin typeface="Times New Roman" panose="02020603050405020304" pitchFamily="18" charset="0"/>
                          <a:cs typeface="Times New Roman" panose="02020603050405020304" pitchFamily="18" charset="0"/>
                        </a:rPr>
                        <a:t>Đề</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mục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rõ</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ràng</a:t>
                      </a:r>
                      <a:r>
                        <a:rPr lang="en-US" sz="1600" dirty="0">
                          <a:effectLst/>
                          <a:latin typeface="Times New Roman" panose="02020603050405020304" pitchFamily="18" charset="0"/>
                          <a:cs typeface="Times New Roman" panose="02020603050405020304" pitchFamily="18" charset="0"/>
                        </a:rPr>
                        <a:t>, logic, </a:t>
                      </a:r>
                      <a:r>
                        <a:rPr lang="en-US" sz="1600" dirty="0" err="1">
                          <a:effectLst/>
                          <a:latin typeface="Times New Roman" panose="02020603050405020304" pitchFamily="18" charset="0"/>
                          <a:cs typeface="Times New Roman" panose="02020603050405020304" pitchFamily="18" charset="0"/>
                        </a:rPr>
                        <a:t>sắp</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xếp</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theo</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trình</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tự</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hợp</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lí</a:t>
                      </a:r>
                      <a:r>
                        <a:rPr lang="en-US" sz="1600" dirty="0">
                          <a:effectLst/>
                          <a:latin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9983821"/>
                  </a:ext>
                </a:extLst>
              </a:tr>
              <a:tr h="479682">
                <a:tc vMerge="1">
                  <a:txBody>
                    <a:bodyPr/>
                    <a:lstStyle/>
                    <a:p>
                      <a:endParaRPr lang="en-US"/>
                    </a:p>
                  </a:txBody>
                  <a:tcPr/>
                </a:tc>
                <a:tc>
                  <a:txBody>
                    <a:bodyPr/>
                    <a:lstStyle/>
                    <a:p>
                      <a:pPr marL="0" marR="0" algn="just">
                        <a:lnSpc>
                          <a:spcPct val="150000"/>
                        </a:lnSpc>
                        <a:spcBef>
                          <a:spcPts val="0"/>
                        </a:spcBef>
                        <a:spcAft>
                          <a:spcPts val="800"/>
                        </a:spcAft>
                      </a:pPr>
                      <a:r>
                        <a:rPr lang="en-US" sz="1600" dirty="0" err="1">
                          <a:effectLst/>
                          <a:latin typeface="Times New Roman" panose="02020603050405020304" pitchFamily="18" charset="0"/>
                          <a:cs typeface="Times New Roman" panose="02020603050405020304" pitchFamily="18" charset="0"/>
                        </a:rPr>
                        <a:t>Sử</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dụng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trích</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dẫn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và</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cước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chú</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đúng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quy</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định</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406344"/>
                  </a:ext>
                </a:extLst>
              </a:tr>
              <a:tr h="352602">
                <a:tc vMerge="1">
                  <a:txBody>
                    <a:bodyPr/>
                    <a:lstStyle/>
                    <a:p>
                      <a:endParaRPr lang="en-US"/>
                    </a:p>
                  </a:txBody>
                  <a:tcPr/>
                </a:tc>
                <a:tc>
                  <a:txBody>
                    <a:bodyPr/>
                    <a:lstStyle/>
                    <a:p>
                      <a:pPr marL="0" marR="0" algn="just">
                        <a:lnSpc>
                          <a:spcPct val="150000"/>
                        </a:lnSpc>
                        <a:spcBef>
                          <a:spcPts val="0"/>
                        </a:spcBef>
                        <a:spcAft>
                          <a:spcPts val="800"/>
                        </a:spcAft>
                      </a:pPr>
                      <a:r>
                        <a:rPr lang="en-US" sz="1600" dirty="0" err="1">
                          <a:effectLst/>
                          <a:latin typeface="Times New Roman" panose="02020603050405020304" pitchFamily="18" charset="0"/>
                          <a:cs typeface="Times New Roman" panose="02020603050405020304" pitchFamily="18" charset="0"/>
                        </a:rPr>
                        <a:t>Sử</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dụng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hợp</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lí</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hiệu</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quả</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các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phương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tiện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giao</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tiếp</a:t>
                      </a:r>
                      <a:r>
                        <a:rPr lang="en-US" sz="1600" dirty="0">
                          <a:effectLst/>
                          <a:latin typeface="Times New Roman" panose="02020603050405020304" pitchFamily="18" charset="0"/>
                          <a:cs typeface="Times New Roman" panose="02020603050405020304" pitchFamily="18" charset="0"/>
                        </a:rPr>
                        <a:t> phi </a:t>
                      </a:r>
                      <a:r>
                        <a:rPr lang="en-US" sz="1600" dirty="0" err="1">
                          <a:effectLst/>
                          <a:latin typeface="Times New Roman" panose="02020603050405020304" pitchFamily="18" charset="0"/>
                          <a:cs typeface="Times New Roman" panose="02020603050405020304" pitchFamily="18" charset="0"/>
                        </a:rPr>
                        <a:t>ngôn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ngữ</a:t>
                      </a:r>
                      <a:r>
                        <a:rPr lang="en-US" sz="1600" dirty="0">
                          <a:effectLst/>
                          <a:latin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7988600"/>
                  </a:ext>
                </a:extLst>
              </a:tr>
              <a:tr h="479682">
                <a:tc vMerge="1">
                  <a:txBody>
                    <a:bodyPr/>
                    <a:lstStyle/>
                    <a:p>
                      <a:endParaRPr lang="en-US"/>
                    </a:p>
                  </a:txBody>
                  <a:tcPr/>
                </a:tc>
                <a:tc>
                  <a:txBody>
                    <a:bodyPr/>
                    <a:lstStyle/>
                    <a:p>
                      <a:pPr marL="0" marR="0" algn="just">
                        <a:lnSpc>
                          <a:spcPct val="150000"/>
                        </a:lnSpc>
                        <a:spcBef>
                          <a:spcPts val="0"/>
                        </a:spcBef>
                        <a:spcAft>
                          <a:spcPts val="800"/>
                        </a:spcAft>
                      </a:pPr>
                      <a:r>
                        <a:rPr lang="en-US" sz="1600">
                          <a:effectLst/>
                          <a:latin typeface="Times New Roman" panose="02020603050405020304" pitchFamily="18" charset="0"/>
                          <a:cs typeface="Times New Roman" panose="02020603050405020304" pitchFamily="18" charset="0"/>
                        </a:rPr>
                        <a:t>Dùng ngôn ngữ chính xác, khách quan.</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9689242"/>
                  </a:ext>
                </a:extLst>
              </a:tr>
              <a:tr h="295570">
                <a:tc vMerge="1">
                  <a:txBody>
                    <a:bodyPr/>
                    <a:lstStyle/>
                    <a:p>
                      <a:endParaRPr lang="en-US"/>
                    </a:p>
                  </a:txBody>
                  <a:tcPr/>
                </a:tc>
                <a:tc>
                  <a:txBody>
                    <a:bodyPr/>
                    <a:lstStyle/>
                    <a:p>
                      <a:pPr marL="0" marR="0" algn="just">
                        <a:lnSpc>
                          <a:spcPct val="150000"/>
                        </a:lnSpc>
                        <a:spcBef>
                          <a:spcPts val="0"/>
                        </a:spcBef>
                        <a:spcAft>
                          <a:spcPts val="800"/>
                        </a:spcAft>
                      </a:pPr>
                      <a:r>
                        <a:rPr lang="en-US" sz="1600">
                          <a:effectLst/>
                          <a:latin typeface="Times New Roman" panose="02020603050405020304" pitchFamily="18" charset="0"/>
                          <a:cs typeface="Times New Roman" panose="02020603050405020304" pitchFamily="18" charset="0"/>
                        </a:rPr>
                        <a:t>Diễn đạt rõ ràng trong sáng, không mắc lỗi chính tả ngữ pháp.</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800"/>
                        </a:spcAft>
                      </a:pPr>
                      <a:r>
                        <a:rPr lang="en-US"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37" marR="25237" marT="25237" marB="2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1811194"/>
                  </a:ext>
                </a:extLst>
              </a:tr>
            </a:tbl>
          </a:graphicData>
        </a:graphic>
      </p:graphicFrame>
    </p:spTree>
    <p:extLst>
      <p:ext uri="{BB962C8B-B14F-4D97-AF65-F5344CB8AC3E}">
        <p14:creationId xmlns:p14="http://schemas.microsoft.com/office/powerpoint/2010/main" val="4262372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8"/>
          <p:cNvSpPr txBox="1">
            <a:spLocks noGrp="1"/>
          </p:cNvSpPr>
          <p:nvPr>
            <p:ph type="title"/>
          </p:nvPr>
        </p:nvSpPr>
        <p:spPr>
          <a:xfrm>
            <a:off x="720000" y="59567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lt2"/>
                </a:solidFill>
                <a:latin typeface="Times New Roman" panose="02020603050405020304" pitchFamily="18" charset="0"/>
                <a:cs typeface="Times New Roman" panose="02020603050405020304" pitchFamily="18" charset="0"/>
              </a:rPr>
              <a:t>MỤC TIÊU BÀI HỌC</a:t>
            </a:r>
            <a:endParaRPr dirty="0">
              <a:latin typeface="Times New Roman" panose="02020603050405020304" pitchFamily="18" charset="0"/>
              <a:cs typeface="Times New Roman" panose="02020603050405020304" pitchFamily="18" charset="0"/>
            </a:endParaRPr>
          </a:p>
        </p:txBody>
      </p:sp>
      <p:sp>
        <p:nvSpPr>
          <p:cNvPr id="283" name="Google Shape;283;p38"/>
          <p:cNvSpPr txBox="1">
            <a:spLocks noGrp="1"/>
          </p:cNvSpPr>
          <p:nvPr>
            <p:ph type="subTitle" idx="1"/>
          </p:nvPr>
        </p:nvSpPr>
        <p:spPr>
          <a:xfrm>
            <a:off x="720000" y="2537821"/>
            <a:ext cx="2305500" cy="785400"/>
          </a:xfrm>
          <a:prstGeom prst="rect">
            <a:avLst/>
          </a:prstGeom>
        </p:spPr>
        <p:txBody>
          <a:bodyPr spcFirstLastPara="1" wrap="square" lIns="91425" tIns="91425" rIns="91425" bIns="91425" anchor="t" anchorCtr="0">
            <a:noAutofit/>
          </a:bodyPr>
          <a:lstStyle/>
          <a:p>
            <a:pPr marL="0" marR="0" lvl="0" indent="0" algn="just">
              <a:lnSpc>
                <a:spcPct val="150000"/>
              </a:lnSpc>
              <a:spcBef>
                <a:spcPts val="0"/>
              </a:spcBef>
              <a:spcAft>
                <a:spcPts val="0"/>
              </a:spcAft>
            </a:pP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Học</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sinh</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ghi</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nhớ</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phương</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pháp</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thực</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hiện</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kiểu</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bài</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viết</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bài</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báo</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cáo</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nghiên</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cứu</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về</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một</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vấn</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đề</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tự</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nhiên</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hoặc</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xã</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hội</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endParaRPr lang="en-US" dirty="0">
              <a:effectLst/>
              <a:latin typeface="Noto Sans Symbols"/>
              <a:ea typeface="Noto Sans Symbols"/>
              <a:cs typeface="Noto Sans Symbols"/>
            </a:endParaRPr>
          </a:p>
        </p:txBody>
      </p:sp>
      <p:sp>
        <p:nvSpPr>
          <p:cNvPr id="284" name="Google Shape;284;p38"/>
          <p:cNvSpPr txBox="1">
            <a:spLocks noGrp="1"/>
          </p:cNvSpPr>
          <p:nvPr>
            <p:ph type="title" idx="2"/>
          </p:nvPr>
        </p:nvSpPr>
        <p:spPr>
          <a:xfrm>
            <a:off x="720000" y="1886680"/>
            <a:ext cx="734700" cy="4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01</a:t>
            </a:r>
            <a:endParaRPr/>
          </a:p>
        </p:txBody>
      </p:sp>
      <p:cxnSp>
        <p:nvCxnSpPr>
          <p:cNvPr id="286" name="Google Shape;286;p38"/>
          <p:cNvCxnSpPr/>
          <p:nvPr/>
        </p:nvCxnSpPr>
        <p:spPr>
          <a:xfrm>
            <a:off x="830750" y="2436050"/>
            <a:ext cx="7509300" cy="0"/>
          </a:xfrm>
          <a:prstGeom prst="straightConnector1">
            <a:avLst/>
          </a:prstGeom>
          <a:noFill/>
          <a:ln w="9525" cap="flat" cmpd="sng">
            <a:solidFill>
              <a:schemeClr val="lt2"/>
            </a:solidFill>
            <a:prstDash val="solid"/>
            <a:round/>
            <a:headEnd type="none" w="med" len="med"/>
            <a:tailEnd type="none" w="med" len="med"/>
          </a:ln>
        </p:spPr>
      </p:cxnSp>
      <p:sp>
        <p:nvSpPr>
          <p:cNvPr id="287" name="Google Shape;287;p38"/>
          <p:cNvSpPr txBox="1">
            <a:spLocks noGrp="1"/>
          </p:cNvSpPr>
          <p:nvPr>
            <p:ph type="subTitle" idx="4"/>
          </p:nvPr>
        </p:nvSpPr>
        <p:spPr>
          <a:xfrm>
            <a:off x="3419250" y="2548731"/>
            <a:ext cx="2305500" cy="785400"/>
          </a:xfrm>
          <a:prstGeom prst="rect">
            <a:avLst/>
          </a:prstGeom>
        </p:spPr>
        <p:txBody>
          <a:bodyPr spcFirstLastPara="1" wrap="square" lIns="91425" tIns="91425" rIns="91425" bIns="91425" anchor="t" anchorCtr="0">
            <a:noAutofit/>
          </a:bodyPr>
          <a:lstStyle/>
          <a:p>
            <a:pPr marL="0" marR="0" lvl="0" indent="0" algn="just">
              <a:lnSpc>
                <a:spcPct val="150000"/>
              </a:lnSpc>
              <a:spcBef>
                <a:spcPts val="0"/>
              </a:spcBef>
              <a:spcAft>
                <a:spcPts val="0"/>
              </a:spcAft>
            </a:pP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Học</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sinh</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thực</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hành</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viết</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bài</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báo</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cáo</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nghiên</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cứu</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về</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một</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vấn</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đề</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tự</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nhiên</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hoặc</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xã</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hội</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endParaRPr lang="en-US" dirty="0">
              <a:effectLst/>
              <a:latin typeface="Noto Sans Symbols"/>
              <a:ea typeface="Noto Sans Symbols"/>
              <a:cs typeface="Noto Sans Symbols"/>
            </a:endParaRPr>
          </a:p>
        </p:txBody>
      </p:sp>
      <p:sp>
        <p:nvSpPr>
          <p:cNvPr id="288" name="Google Shape;288;p38"/>
          <p:cNvSpPr txBox="1">
            <a:spLocks noGrp="1"/>
          </p:cNvSpPr>
          <p:nvPr>
            <p:ph type="title" idx="5"/>
          </p:nvPr>
        </p:nvSpPr>
        <p:spPr>
          <a:xfrm>
            <a:off x="3419252" y="1886680"/>
            <a:ext cx="734700" cy="4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02</a:t>
            </a:r>
            <a:endParaRPr/>
          </a:p>
        </p:txBody>
      </p:sp>
      <p:sp>
        <p:nvSpPr>
          <p:cNvPr id="290" name="Google Shape;290;p38"/>
          <p:cNvSpPr txBox="1">
            <a:spLocks noGrp="1"/>
          </p:cNvSpPr>
          <p:nvPr>
            <p:ph type="subTitle" idx="7"/>
          </p:nvPr>
        </p:nvSpPr>
        <p:spPr>
          <a:xfrm>
            <a:off x="5960844" y="2537821"/>
            <a:ext cx="2305500" cy="785400"/>
          </a:xfrm>
          <a:prstGeom prst="rect">
            <a:avLst/>
          </a:prstGeom>
        </p:spPr>
        <p:txBody>
          <a:bodyPr spcFirstLastPara="1" wrap="square" lIns="91425" tIns="91425" rIns="91425" bIns="91425" anchor="t" anchorCtr="0">
            <a:noAutofit/>
          </a:bodyPr>
          <a:lstStyle/>
          <a:p>
            <a:pPr marL="0" marR="0" lvl="0" indent="0" algn="just">
              <a:lnSpc>
                <a:spcPct val="150000"/>
              </a:lnSpc>
              <a:spcBef>
                <a:spcPts val="0"/>
              </a:spcBef>
              <a:spcAft>
                <a:spcPts val="0"/>
              </a:spcAft>
            </a:pP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Học</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sinh</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đánh</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giá</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kết</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quả</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bài</a:t>
            </a:r>
            <a:r>
              <a:rPr lang="en-US" b="1"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b="1" dirty="0" err="1">
                <a:solidFill>
                  <a:srgbClr val="000000"/>
                </a:solidFill>
                <a:effectLst/>
                <a:latin typeface="Times New Roman" panose="02020603050405020304" pitchFamily="18" charset="0"/>
                <a:ea typeface="Times New Roman" panose="02020603050405020304" pitchFamily="18" charset="0"/>
                <a:cs typeface="Noto Sans Symbols"/>
              </a:rPr>
              <a:t>viết</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báo</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cáo</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nghiên</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cứu</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về</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một</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vấn</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đề</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tự</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nhiên</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hoặc</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xã</a:t>
            </a:r>
            <a:r>
              <a:rPr lang="en-US"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dirty="0" err="1">
                <a:solidFill>
                  <a:srgbClr val="000000"/>
                </a:solidFill>
                <a:effectLst/>
                <a:latin typeface="Times New Roman" panose="02020603050405020304" pitchFamily="18" charset="0"/>
                <a:ea typeface="Times New Roman" panose="02020603050405020304" pitchFamily="18" charset="0"/>
                <a:cs typeface="Noto Sans Symbols"/>
              </a:rPr>
              <a:t>hội</a:t>
            </a:r>
            <a:endParaRPr lang="en-US" dirty="0">
              <a:effectLst/>
              <a:latin typeface="Noto Sans Symbols"/>
              <a:ea typeface="Noto Sans Symbols"/>
              <a:cs typeface="Noto Sans Symbols"/>
            </a:endParaRPr>
          </a:p>
        </p:txBody>
      </p:sp>
      <p:sp>
        <p:nvSpPr>
          <p:cNvPr id="291" name="Google Shape;291;p38"/>
          <p:cNvSpPr txBox="1">
            <a:spLocks noGrp="1"/>
          </p:cNvSpPr>
          <p:nvPr>
            <p:ph type="title" idx="8"/>
          </p:nvPr>
        </p:nvSpPr>
        <p:spPr>
          <a:xfrm>
            <a:off x="6118500" y="1886680"/>
            <a:ext cx="734700" cy="4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03</a:t>
            </a:r>
            <a:endParaRPr/>
          </a:p>
        </p:txBody>
      </p:sp>
      <p:sp>
        <p:nvSpPr>
          <p:cNvPr id="293" name="Google Shape;293;p38"/>
          <p:cNvSpPr txBox="1"/>
          <p:nvPr/>
        </p:nvSpPr>
        <p:spPr>
          <a:xfrm>
            <a:off x="-234200" y="4447700"/>
            <a:ext cx="906600" cy="836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 sz="12000" b="1">
                <a:solidFill>
                  <a:schemeClr val="dk2"/>
                </a:solidFill>
                <a:latin typeface="Rufina"/>
                <a:ea typeface="Rufina"/>
                <a:cs typeface="Rufina"/>
                <a:sym typeface="Rufina"/>
              </a:rPr>
              <a:t>“</a:t>
            </a:r>
            <a:endParaRPr sz="12000" b="1">
              <a:solidFill>
                <a:schemeClr val="dk2"/>
              </a:solidFill>
              <a:latin typeface="Rufina"/>
              <a:ea typeface="Rufina"/>
              <a:cs typeface="Rufina"/>
              <a:sym typeface="Rufi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4"/>
                                        </p:tgtEl>
                                        <p:attrNameLst>
                                          <p:attrName>style.visibility</p:attrName>
                                        </p:attrNameLst>
                                      </p:cBhvr>
                                      <p:to>
                                        <p:strVal val="visible"/>
                                      </p:to>
                                    </p:set>
                                    <p:animEffect transition="in" filter="fade">
                                      <p:cBhvr>
                                        <p:cTn id="7" dur="1000"/>
                                        <p:tgtEl>
                                          <p:spTgt spid="284"/>
                                        </p:tgtEl>
                                      </p:cBhvr>
                                    </p:animEffect>
                                    <p:anim calcmode="lin" valueType="num">
                                      <p:cBhvr>
                                        <p:cTn id="8" dur="1000" fill="hold"/>
                                        <p:tgtEl>
                                          <p:spTgt spid="284"/>
                                        </p:tgtEl>
                                        <p:attrNameLst>
                                          <p:attrName>ppt_x</p:attrName>
                                        </p:attrNameLst>
                                      </p:cBhvr>
                                      <p:tavLst>
                                        <p:tav tm="0">
                                          <p:val>
                                            <p:strVal val="#ppt_x"/>
                                          </p:val>
                                        </p:tav>
                                        <p:tav tm="100000">
                                          <p:val>
                                            <p:strVal val="#ppt_x"/>
                                          </p:val>
                                        </p:tav>
                                      </p:tavLst>
                                    </p:anim>
                                    <p:anim calcmode="lin" valueType="num">
                                      <p:cBhvr>
                                        <p:cTn id="9" dur="1000" fill="hold"/>
                                        <p:tgtEl>
                                          <p:spTgt spid="28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3">
                                            <p:txEl>
                                              <p:pRg st="0" end="0"/>
                                            </p:txEl>
                                          </p:spTgt>
                                        </p:tgtEl>
                                        <p:attrNameLst>
                                          <p:attrName>style.visibility</p:attrName>
                                        </p:attrNameLst>
                                      </p:cBhvr>
                                      <p:to>
                                        <p:strVal val="visible"/>
                                      </p:to>
                                    </p:set>
                                    <p:animEffect transition="in" filter="fade">
                                      <p:cBhvr>
                                        <p:cTn id="12" dur="1000"/>
                                        <p:tgtEl>
                                          <p:spTgt spid="283">
                                            <p:txEl>
                                              <p:pRg st="0" end="0"/>
                                            </p:txEl>
                                          </p:spTgt>
                                        </p:tgtEl>
                                      </p:cBhvr>
                                    </p:animEffect>
                                    <p:anim calcmode="lin" valueType="num">
                                      <p:cBhvr>
                                        <p:cTn id="13" dur="1000" fill="hold"/>
                                        <p:tgtEl>
                                          <p:spTgt spid="28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8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88"/>
                                        </p:tgtEl>
                                        <p:attrNameLst>
                                          <p:attrName>style.visibility</p:attrName>
                                        </p:attrNameLst>
                                      </p:cBhvr>
                                      <p:to>
                                        <p:strVal val="visible"/>
                                      </p:to>
                                    </p:set>
                                    <p:animEffect transition="in" filter="fade">
                                      <p:cBhvr>
                                        <p:cTn id="19" dur="1000"/>
                                        <p:tgtEl>
                                          <p:spTgt spid="288"/>
                                        </p:tgtEl>
                                      </p:cBhvr>
                                    </p:animEffect>
                                    <p:anim calcmode="lin" valueType="num">
                                      <p:cBhvr>
                                        <p:cTn id="20" dur="1000" fill="hold"/>
                                        <p:tgtEl>
                                          <p:spTgt spid="288"/>
                                        </p:tgtEl>
                                        <p:attrNameLst>
                                          <p:attrName>ppt_x</p:attrName>
                                        </p:attrNameLst>
                                      </p:cBhvr>
                                      <p:tavLst>
                                        <p:tav tm="0">
                                          <p:val>
                                            <p:strVal val="#ppt_x"/>
                                          </p:val>
                                        </p:tav>
                                        <p:tav tm="100000">
                                          <p:val>
                                            <p:strVal val="#ppt_x"/>
                                          </p:val>
                                        </p:tav>
                                      </p:tavLst>
                                    </p:anim>
                                    <p:anim calcmode="lin" valueType="num">
                                      <p:cBhvr>
                                        <p:cTn id="21" dur="1000" fill="hold"/>
                                        <p:tgtEl>
                                          <p:spTgt spid="28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87">
                                            <p:txEl>
                                              <p:pRg st="0" end="0"/>
                                            </p:txEl>
                                          </p:spTgt>
                                        </p:tgtEl>
                                        <p:attrNameLst>
                                          <p:attrName>style.visibility</p:attrName>
                                        </p:attrNameLst>
                                      </p:cBhvr>
                                      <p:to>
                                        <p:strVal val="visible"/>
                                      </p:to>
                                    </p:set>
                                    <p:animEffect transition="in" filter="fade">
                                      <p:cBhvr>
                                        <p:cTn id="24" dur="1000"/>
                                        <p:tgtEl>
                                          <p:spTgt spid="287">
                                            <p:txEl>
                                              <p:pRg st="0" end="0"/>
                                            </p:txEl>
                                          </p:spTgt>
                                        </p:tgtEl>
                                      </p:cBhvr>
                                    </p:animEffect>
                                    <p:anim calcmode="lin" valueType="num">
                                      <p:cBhvr>
                                        <p:cTn id="25" dur="1000" fill="hold"/>
                                        <p:tgtEl>
                                          <p:spTgt spid="287">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91"/>
                                        </p:tgtEl>
                                        <p:attrNameLst>
                                          <p:attrName>style.visibility</p:attrName>
                                        </p:attrNameLst>
                                      </p:cBhvr>
                                      <p:to>
                                        <p:strVal val="visible"/>
                                      </p:to>
                                    </p:set>
                                    <p:animEffect transition="in" filter="fade">
                                      <p:cBhvr>
                                        <p:cTn id="31" dur="1000"/>
                                        <p:tgtEl>
                                          <p:spTgt spid="291"/>
                                        </p:tgtEl>
                                      </p:cBhvr>
                                    </p:animEffect>
                                    <p:anim calcmode="lin" valueType="num">
                                      <p:cBhvr>
                                        <p:cTn id="32" dur="1000" fill="hold"/>
                                        <p:tgtEl>
                                          <p:spTgt spid="291"/>
                                        </p:tgtEl>
                                        <p:attrNameLst>
                                          <p:attrName>ppt_x</p:attrName>
                                        </p:attrNameLst>
                                      </p:cBhvr>
                                      <p:tavLst>
                                        <p:tav tm="0">
                                          <p:val>
                                            <p:strVal val="#ppt_x"/>
                                          </p:val>
                                        </p:tav>
                                        <p:tav tm="100000">
                                          <p:val>
                                            <p:strVal val="#ppt_x"/>
                                          </p:val>
                                        </p:tav>
                                      </p:tavLst>
                                    </p:anim>
                                    <p:anim calcmode="lin" valueType="num">
                                      <p:cBhvr>
                                        <p:cTn id="33" dur="1000" fill="hold"/>
                                        <p:tgtEl>
                                          <p:spTgt spid="29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90">
                                            <p:txEl>
                                              <p:pRg st="0" end="0"/>
                                            </p:txEl>
                                          </p:spTgt>
                                        </p:tgtEl>
                                        <p:attrNameLst>
                                          <p:attrName>style.visibility</p:attrName>
                                        </p:attrNameLst>
                                      </p:cBhvr>
                                      <p:to>
                                        <p:strVal val="visible"/>
                                      </p:to>
                                    </p:set>
                                    <p:animEffect transition="in" filter="fade">
                                      <p:cBhvr>
                                        <p:cTn id="36" dur="1000"/>
                                        <p:tgtEl>
                                          <p:spTgt spid="290">
                                            <p:txEl>
                                              <p:pRg st="0" end="0"/>
                                            </p:txEl>
                                          </p:spTgt>
                                        </p:tgtEl>
                                      </p:cBhvr>
                                    </p:animEffect>
                                    <p:anim calcmode="lin" valueType="num">
                                      <p:cBhvr>
                                        <p:cTn id="37" dur="1000" fill="hold"/>
                                        <p:tgtEl>
                                          <p:spTgt spid="290">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 grpId="0" build="p"/>
      <p:bldP spid="284" grpId="0"/>
      <p:bldP spid="287" grpId="0" build="p"/>
      <p:bldP spid="288" grpId="0"/>
      <p:bldP spid="290" grpId="0" build="p"/>
      <p:bldP spid="29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0"/>
          <p:cNvSpPr txBox="1">
            <a:spLocks noGrp="1"/>
          </p:cNvSpPr>
          <p:nvPr>
            <p:ph type="title"/>
          </p:nvPr>
        </p:nvSpPr>
        <p:spPr>
          <a:xfrm>
            <a:off x="3179031" y="1907656"/>
            <a:ext cx="6541641" cy="196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000" dirty="0">
                <a:latin typeface="SVN-Sunflower" panose="02000503000000020004" pitchFamily="50" charset="0"/>
              </a:rPr>
              <a:t>HÌNH THÀNH KIẾN THỨC MỚI</a:t>
            </a:r>
            <a:endParaRPr sz="6000" dirty="0">
              <a:latin typeface="SVN-Sunflower" panose="02000503000000020004" pitchFamily="50" charset="0"/>
            </a:endParaRPr>
          </a:p>
        </p:txBody>
      </p:sp>
      <p:pic>
        <p:nvPicPr>
          <p:cNvPr id="311" name="Google Shape;311;p40"/>
          <p:cNvPicPr preferRelativeResize="0">
            <a:picLocks noGrp="1"/>
          </p:cNvPicPr>
          <p:nvPr>
            <p:ph type="pic" idx="2"/>
          </p:nvPr>
        </p:nvPicPr>
        <p:blipFill rotWithShape="1">
          <a:blip r:embed="rId3">
            <a:alphaModFix amt="90000"/>
          </a:blip>
          <a:srcRect l="9709" r="9709"/>
          <a:stretch/>
        </p:blipFill>
        <p:spPr>
          <a:xfrm flipH="1">
            <a:off x="-85050" y="-23825"/>
            <a:ext cx="2779200" cy="5167200"/>
          </a:xfrm>
          <a:prstGeom prst="rect">
            <a:avLst/>
          </a:prstGeom>
        </p:spPr>
      </p:pic>
      <p:sp>
        <p:nvSpPr>
          <p:cNvPr id="312" name="Google Shape;312;p40"/>
          <p:cNvSpPr txBox="1"/>
          <p:nvPr/>
        </p:nvSpPr>
        <p:spPr>
          <a:xfrm>
            <a:off x="8553250" y="-246775"/>
            <a:ext cx="906600" cy="8367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kumimoji="0" lang="en" sz="12000" b="1" i="0" u="none" strike="noStrike" kern="0" cap="none" spc="0" normalizeH="0" baseline="0" noProof="0">
                <a:ln>
                  <a:noFill/>
                </a:ln>
                <a:solidFill>
                  <a:srgbClr val="D8CCAE"/>
                </a:solidFill>
                <a:effectLst/>
                <a:uLnTx/>
                <a:uFillTx/>
                <a:latin typeface="Rufina"/>
                <a:ea typeface="Rufina"/>
                <a:cs typeface="Rufina"/>
                <a:sym typeface="Rufina"/>
              </a:rPr>
              <a:t>“</a:t>
            </a:r>
            <a:endParaRPr kumimoji="0" sz="12000" b="1" i="0" u="none" strike="noStrike" kern="0" cap="none" spc="0" normalizeH="0" baseline="0" noProof="0">
              <a:ln>
                <a:noFill/>
              </a:ln>
              <a:solidFill>
                <a:srgbClr val="D8CCAE"/>
              </a:solidFill>
              <a:effectLst/>
              <a:uLnTx/>
              <a:uFillTx/>
              <a:latin typeface="Rufina"/>
              <a:ea typeface="Rufina"/>
              <a:cs typeface="Rufina"/>
              <a:sym typeface="Rufina"/>
            </a:endParaRPr>
          </a:p>
        </p:txBody>
      </p:sp>
    </p:spTree>
    <p:extLst>
      <p:ext uri="{BB962C8B-B14F-4D97-AF65-F5344CB8AC3E}">
        <p14:creationId xmlns:p14="http://schemas.microsoft.com/office/powerpoint/2010/main" val="3023093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cxnSp>
        <p:nvCxnSpPr>
          <p:cNvPr id="298" name="Google Shape;298;p39"/>
          <p:cNvCxnSpPr/>
          <p:nvPr/>
        </p:nvCxnSpPr>
        <p:spPr>
          <a:xfrm>
            <a:off x="847177" y="2122541"/>
            <a:ext cx="1034400" cy="0"/>
          </a:xfrm>
          <a:prstGeom prst="straightConnector1">
            <a:avLst/>
          </a:prstGeom>
          <a:noFill/>
          <a:ln w="9525" cap="flat" cmpd="sng">
            <a:solidFill>
              <a:schemeClr val="lt2"/>
            </a:solidFill>
            <a:prstDash val="solid"/>
            <a:round/>
            <a:headEnd type="none" w="med" len="med"/>
            <a:tailEnd type="none" w="med" len="med"/>
          </a:ln>
        </p:spPr>
      </p:cxnSp>
      <p:sp>
        <p:nvSpPr>
          <p:cNvPr id="299" name="Google Shape;299;p39"/>
          <p:cNvSpPr txBox="1">
            <a:spLocks noGrp="1"/>
          </p:cNvSpPr>
          <p:nvPr>
            <p:ph type="title"/>
          </p:nvPr>
        </p:nvSpPr>
        <p:spPr>
          <a:xfrm>
            <a:off x="720000" y="2745360"/>
            <a:ext cx="2974500" cy="1289400"/>
          </a:xfrm>
          <a:prstGeom prst="rect">
            <a:avLst/>
          </a:prstGeom>
        </p:spPr>
        <p:txBody>
          <a:bodyPr spcFirstLastPara="1" wrap="square" lIns="91425" tIns="91425" rIns="91425" bIns="91425" anchor="b" anchorCtr="0">
            <a:noAutofit/>
          </a:bodyPr>
          <a:lstStyle/>
          <a:p>
            <a:pPr marL="0" lvl="0" indent="0" algn="l" rtl="0">
              <a:lnSpc>
                <a:spcPct val="150000"/>
              </a:lnSpc>
              <a:spcBef>
                <a:spcPts val="0"/>
              </a:spcBef>
              <a:spcAft>
                <a:spcPts val="0"/>
              </a:spcAft>
              <a:buNone/>
            </a:pPr>
            <a:r>
              <a:rPr lang="en" dirty="0">
                <a:latin typeface="Times New Roman" panose="02020603050405020304" pitchFamily="18" charset="0"/>
                <a:cs typeface="Times New Roman" panose="02020603050405020304" pitchFamily="18" charset="0"/>
              </a:rPr>
              <a:t>TRI THỨC KIỂU BÀI</a:t>
            </a:r>
            <a:endParaRPr dirty="0">
              <a:latin typeface="Times New Roman" panose="02020603050405020304" pitchFamily="18" charset="0"/>
              <a:cs typeface="Times New Roman" panose="02020603050405020304" pitchFamily="18" charset="0"/>
            </a:endParaRPr>
          </a:p>
        </p:txBody>
      </p:sp>
      <p:sp>
        <p:nvSpPr>
          <p:cNvPr id="300" name="Google Shape;300;p39"/>
          <p:cNvSpPr txBox="1">
            <a:spLocks noGrp="1"/>
          </p:cNvSpPr>
          <p:nvPr>
            <p:ph type="title" idx="2"/>
          </p:nvPr>
        </p:nvSpPr>
        <p:spPr>
          <a:xfrm>
            <a:off x="720000" y="986450"/>
            <a:ext cx="2974500" cy="878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I</a:t>
            </a:r>
            <a:endParaRPr dirty="0"/>
          </a:p>
        </p:txBody>
      </p:sp>
      <p:pic>
        <p:nvPicPr>
          <p:cNvPr id="302" name="Google Shape;302;p39"/>
          <p:cNvPicPr preferRelativeResize="0">
            <a:picLocks noGrp="1"/>
          </p:cNvPicPr>
          <p:nvPr>
            <p:ph type="pic" idx="3"/>
          </p:nvPr>
        </p:nvPicPr>
        <p:blipFill rotWithShape="1">
          <a:blip r:embed="rId3">
            <a:alphaModFix/>
          </a:blip>
          <a:srcRect l="1595" r="8766" b="872"/>
          <a:stretch/>
        </p:blipFill>
        <p:spPr>
          <a:xfrm>
            <a:off x="4572000" y="0"/>
            <a:ext cx="4610401" cy="5143500"/>
          </a:xfrm>
          <a:prstGeom prst="rect">
            <a:avLst/>
          </a:prstGeom>
        </p:spPr>
      </p:pic>
      <p:sp>
        <p:nvSpPr>
          <p:cNvPr id="303" name="Google Shape;303;p39"/>
          <p:cNvSpPr txBox="1"/>
          <p:nvPr/>
        </p:nvSpPr>
        <p:spPr>
          <a:xfrm>
            <a:off x="-234200" y="4447700"/>
            <a:ext cx="906600" cy="836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 sz="12000" b="1">
                <a:solidFill>
                  <a:schemeClr val="dk2"/>
                </a:solidFill>
                <a:latin typeface="Rufina"/>
                <a:ea typeface="Rufina"/>
                <a:cs typeface="Rufina"/>
                <a:sym typeface="Rufina"/>
              </a:rPr>
              <a:t>“</a:t>
            </a:r>
            <a:endParaRPr sz="12000" b="1">
              <a:solidFill>
                <a:schemeClr val="dk2"/>
              </a:solidFill>
              <a:latin typeface="Rufina"/>
              <a:ea typeface="Rufina"/>
              <a:cs typeface="Rufina"/>
              <a:sym typeface="Rufin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3"/>
          <p:cNvSpPr txBox="1">
            <a:spLocks noGrp="1"/>
          </p:cNvSpPr>
          <p:nvPr>
            <p:ph type="title"/>
          </p:nvPr>
        </p:nvSpPr>
        <p:spPr>
          <a:xfrm>
            <a:off x="920925" y="-70247"/>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lt2"/>
                </a:solidFill>
                <a:latin typeface="Times New Roman" panose="02020603050405020304" pitchFamily="18" charset="0"/>
                <a:cs typeface="Times New Roman" panose="02020603050405020304" pitchFamily="18" charset="0"/>
              </a:rPr>
              <a:t>NHIỆM VỤ</a:t>
            </a:r>
            <a:endParaRPr dirty="0">
              <a:latin typeface="Times New Roman" panose="02020603050405020304" pitchFamily="18" charset="0"/>
              <a:cs typeface="Times New Roman" panose="02020603050405020304" pitchFamily="18" charset="0"/>
            </a:endParaRPr>
          </a:p>
        </p:txBody>
      </p:sp>
      <p:sp>
        <p:nvSpPr>
          <p:cNvPr id="334" name="Google Shape;334;p43"/>
          <p:cNvSpPr txBox="1">
            <a:spLocks noGrp="1"/>
          </p:cNvSpPr>
          <p:nvPr>
            <p:ph type="subTitle" idx="3"/>
          </p:nvPr>
        </p:nvSpPr>
        <p:spPr>
          <a:xfrm>
            <a:off x="4772925" y="756549"/>
            <a:ext cx="3943692" cy="860700"/>
          </a:xfrm>
          <a:prstGeom prst="rect">
            <a:avLst/>
          </a:prstGeom>
        </p:spPr>
        <p:txBody>
          <a:bodyPr spcFirstLastPara="1" wrap="square" lIns="91425" tIns="91425" rIns="91425" bIns="91425" anchor="t" anchorCtr="0">
            <a:noAutofit/>
          </a:bodyPr>
          <a:lstStyle/>
          <a:p>
            <a:pPr marL="342900" marR="0" lvl="0" indent="-342900" algn="just">
              <a:lnSpc>
                <a:spcPct val="150000"/>
              </a:lnSpc>
              <a:spcBef>
                <a:spcPts val="0"/>
              </a:spcBef>
              <a:spcAft>
                <a:spcPts val="0"/>
              </a:spcAft>
              <a:buFont typeface="Times New Roman" panose="02020603050405020304" pitchFamily="18" charset="0"/>
              <a:buChar char="-"/>
            </a:pP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báo</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cáo</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nghiên</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gồm</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a:lnSpc>
                <a:spcPct val="150000"/>
              </a:lnSpc>
              <a:spcBef>
                <a:spcPts val="0"/>
              </a:spcBef>
              <a:spcAft>
                <a:spcPts val="0"/>
              </a:spcAft>
              <a:buFont typeface="Times New Roman" panose="02020603050405020304" pitchFamily="18" charset="0"/>
              <a:buChar char="-"/>
            </a:pP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chưa</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35" name="Google Shape;335;p43"/>
          <p:cNvSpPr txBox="1">
            <a:spLocks noGrp="1"/>
          </p:cNvSpPr>
          <p:nvPr>
            <p:ph type="subTitle" idx="1"/>
          </p:nvPr>
        </p:nvSpPr>
        <p:spPr>
          <a:xfrm>
            <a:off x="242922" y="724251"/>
            <a:ext cx="4530003" cy="860700"/>
          </a:xfrm>
          <a:prstGeom prst="rect">
            <a:avLst/>
          </a:prstGeom>
        </p:spPr>
        <p:txBody>
          <a:bodyPr spcFirstLastPara="1" wrap="square" lIns="91425" tIns="91425" rIns="91425" bIns="91425" anchor="t" anchorCtr="0">
            <a:noAutofit/>
          </a:bodyPr>
          <a:lstStyle/>
          <a:p>
            <a:pPr marL="342900" marR="0" lvl="0" indent="-342900" algn="just">
              <a:lnSpc>
                <a:spcPct val="150000"/>
              </a:lnSpc>
              <a:spcBef>
                <a:spcPts val="0"/>
              </a:spcBef>
              <a:spcAft>
                <a:spcPts val="0"/>
              </a:spcAft>
              <a:buFont typeface="Times New Roman" panose="02020603050405020304" pitchFamily="18" charset="0"/>
              <a:buChar char="-"/>
            </a:pP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báo</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cáo</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nghiên</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kiểu</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a:lnSpc>
                <a:spcPct val="150000"/>
              </a:lnSpc>
              <a:spcBef>
                <a:spcPts val="0"/>
              </a:spcBef>
              <a:spcAft>
                <a:spcPts val="0"/>
              </a:spcAft>
              <a:buFont typeface="Times New Roman" panose="02020603050405020304" pitchFamily="18" charset="0"/>
              <a:buChar char="-"/>
            </a:pP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báo</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cáo</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nghiên</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37" name="Google Shape;337;p43"/>
          <p:cNvPicPr preferRelativeResize="0">
            <a:picLocks noGrp="1"/>
          </p:cNvPicPr>
          <p:nvPr>
            <p:ph type="pic" idx="5"/>
          </p:nvPr>
        </p:nvPicPr>
        <p:blipFill rotWithShape="1">
          <a:blip r:embed="rId3">
            <a:alphaModFix amt="91000"/>
          </a:blip>
          <a:srcRect t="46332" b="18468"/>
          <a:stretch/>
        </p:blipFill>
        <p:spPr>
          <a:xfrm>
            <a:off x="-27300" y="2985000"/>
            <a:ext cx="9198600" cy="2158500"/>
          </a:xfrm>
          <a:prstGeom prst="rect">
            <a:avLst/>
          </a:prstGeom>
        </p:spPr>
      </p:pic>
      <p:sp>
        <p:nvSpPr>
          <p:cNvPr id="338" name="Google Shape;338;p43"/>
          <p:cNvSpPr/>
          <p:nvPr/>
        </p:nvSpPr>
        <p:spPr>
          <a:xfrm flipH="1">
            <a:off x="8128512" y="4129775"/>
            <a:ext cx="1051200" cy="1050900"/>
          </a:xfrm>
          <a:prstGeom prst="rtTriangle">
            <a:avLst/>
          </a:prstGeom>
          <a:solidFill>
            <a:schemeClr val="l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339" name="Google Shape;339;p43"/>
          <p:cNvSpPr txBox="1"/>
          <p:nvPr/>
        </p:nvSpPr>
        <p:spPr>
          <a:xfrm flipH="1">
            <a:off x="8477062" y="4447700"/>
            <a:ext cx="906600" cy="8367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80000"/>
              </a:lnSpc>
              <a:spcBef>
                <a:spcPts val="0"/>
              </a:spcBef>
              <a:spcAft>
                <a:spcPts val="0"/>
              </a:spcAft>
              <a:buClr>
                <a:srgbClr val="000000"/>
              </a:buClr>
              <a:buSzTx/>
              <a:buFont typeface="Arial"/>
              <a:buNone/>
              <a:tabLst/>
              <a:defRPr/>
            </a:pPr>
            <a:r>
              <a:rPr kumimoji="0" lang="en" sz="12000" b="1" i="0" u="none" strike="noStrike" kern="0" cap="none" spc="0" normalizeH="0" baseline="0" noProof="0">
                <a:ln>
                  <a:noFill/>
                </a:ln>
                <a:solidFill>
                  <a:srgbClr val="D8CCAE"/>
                </a:solidFill>
                <a:effectLst/>
                <a:uLnTx/>
                <a:uFillTx/>
                <a:latin typeface="Times New Roman" panose="02020603050405020304" pitchFamily="18" charset="0"/>
                <a:ea typeface="Rufina"/>
                <a:cs typeface="Times New Roman" panose="02020603050405020304" pitchFamily="18" charset="0"/>
                <a:sym typeface="Rufina"/>
              </a:rPr>
              <a:t>“</a:t>
            </a:r>
            <a:endParaRPr kumimoji="0" sz="12000" b="1" i="0" u="none" strike="noStrike" kern="0" cap="none" spc="0" normalizeH="0" baseline="0" noProof="0">
              <a:ln>
                <a:noFill/>
              </a:ln>
              <a:solidFill>
                <a:srgbClr val="D8CCAE"/>
              </a:solidFill>
              <a:effectLst/>
              <a:uLnTx/>
              <a:uFillTx/>
              <a:latin typeface="Times New Roman" panose="02020603050405020304" pitchFamily="18" charset="0"/>
              <a:ea typeface="Rufina"/>
              <a:cs typeface="Times New Roman" panose="02020603050405020304" pitchFamily="18" charset="0"/>
              <a:sym typeface="Rufina"/>
            </a:endParaRPr>
          </a:p>
        </p:txBody>
      </p:sp>
    </p:spTree>
    <p:extLst>
      <p:ext uri="{BB962C8B-B14F-4D97-AF65-F5344CB8AC3E}">
        <p14:creationId xmlns:p14="http://schemas.microsoft.com/office/powerpoint/2010/main" val="3728111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2"/>
          <p:cNvSpPr txBox="1">
            <a:spLocks noGrp="1"/>
          </p:cNvSpPr>
          <p:nvPr>
            <p:ph type="title"/>
          </p:nvPr>
        </p:nvSpPr>
        <p:spPr>
          <a:xfrm>
            <a:off x="120911" y="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chemeClr val="lt2"/>
                </a:solidFill>
                <a:latin typeface="Times New Roman" panose="02020603050405020304" pitchFamily="18" charset="0"/>
                <a:cs typeface="Times New Roman" panose="02020603050405020304" pitchFamily="18" charset="0"/>
              </a:rPr>
              <a:t>I. Tri thức kiểu bài</a:t>
            </a:r>
            <a:br>
              <a:rPr lang="en" sz="2400" dirty="0">
                <a:solidFill>
                  <a:schemeClr val="lt2"/>
                </a:solidFill>
                <a:latin typeface="Times New Roman" panose="02020603050405020304" pitchFamily="18" charset="0"/>
                <a:cs typeface="Times New Roman" panose="02020603050405020304" pitchFamily="18" charset="0"/>
              </a:rPr>
            </a:br>
            <a:r>
              <a:rPr lang="en" sz="2400" dirty="0">
                <a:solidFill>
                  <a:schemeClr val="lt2"/>
                </a:solidFill>
                <a:latin typeface="Times New Roman" panose="02020603050405020304" pitchFamily="18" charset="0"/>
                <a:cs typeface="Times New Roman" panose="02020603050405020304" pitchFamily="18" charset="0"/>
              </a:rPr>
              <a:t>1. </a:t>
            </a:r>
            <a:r>
              <a:rPr lang="en-US" sz="2400" dirty="0" err="1">
                <a:solidFill>
                  <a:schemeClr val="lt2"/>
                </a:solidFill>
                <a:latin typeface="Times New Roman" panose="02020603050405020304" pitchFamily="18" charset="0"/>
                <a:cs typeface="Times New Roman" panose="02020603050405020304" pitchFamily="18" charset="0"/>
              </a:rPr>
              <a:t>Kiểu</a:t>
            </a:r>
            <a:r>
              <a:rPr lang="en-US" sz="2400" dirty="0">
                <a:solidFill>
                  <a:schemeClr val="lt2"/>
                </a:solidFill>
                <a:latin typeface="Times New Roman" panose="02020603050405020304" pitchFamily="18" charset="0"/>
                <a:cs typeface="Times New Roman" panose="02020603050405020304" pitchFamily="18" charset="0"/>
              </a:rPr>
              <a:t> </a:t>
            </a:r>
            <a:r>
              <a:rPr lang="en-US" sz="2400" dirty="0" err="1">
                <a:solidFill>
                  <a:schemeClr val="lt2"/>
                </a:solidFill>
                <a:latin typeface="Times New Roman" panose="02020603050405020304" pitchFamily="18" charset="0"/>
                <a:cs typeface="Times New Roman" panose="02020603050405020304" pitchFamily="18" charset="0"/>
              </a:rPr>
              <a:t>bài</a:t>
            </a:r>
            <a:endParaRPr sz="2400" dirty="0">
              <a:latin typeface="Times New Roman" panose="02020603050405020304" pitchFamily="18" charset="0"/>
              <a:cs typeface="Times New Roman" panose="02020603050405020304" pitchFamily="18" charset="0"/>
            </a:endParaRPr>
          </a:p>
        </p:txBody>
      </p:sp>
      <p:sp>
        <p:nvSpPr>
          <p:cNvPr id="326" name="Google Shape;326;p42"/>
          <p:cNvSpPr txBox="1">
            <a:spLocks noGrp="1"/>
          </p:cNvSpPr>
          <p:nvPr>
            <p:ph type="subTitle" idx="1"/>
          </p:nvPr>
        </p:nvSpPr>
        <p:spPr>
          <a:xfrm>
            <a:off x="767297" y="1454700"/>
            <a:ext cx="5648100" cy="2234100"/>
          </a:xfrm>
          <a:prstGeom prst="rect">
            <a:avLst/>
          </a:prstGeom>
        </p:spPr>
        <p:txBody>
          <a:bodyPr spcFirstLastPara="1" wrap="square" lIns="91425" tIns="91425" rIns="91425" bIns="91425" anchor="t" anchorCtr="0">
            <a:noAutofit/>
          </a:bodyPr>
          <a:lstStyle/>
          <a:p>
            <a:pPr marL="0" marR="0" indent="0" algn="just">
              <a:lnSpc>
                <a:spcPct val="150000"/>
              </a:lnSpc>
              <a:spcBef>
                <a:spcPts val="0"/>
              </a:spcBef>
              <a:spcAft>
                <a:spcPts val="0"/>
              </a:spcAft>
              <a:buNone/>
            </a:pPr>
            <a:r>
              <a:rPr lang="en-US" sz="1800" dirty="0" err="1">
                <a:effectLst/>
                <a:latin typeface="Times New Roman" panose="02020603050405020304" pitchFamily="18" charset="0"/>
                <a:ea typeface="Times New Roman" panose="02020603050405020304" pitchFamily="18" charset="0"/>
              </a:rPr>
              <a:t>Báo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nghiên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cứu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về</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một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vấn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đề</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tự</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nhiên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hoặc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xã</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hội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là</a:t>
            </a:r>
            <a:r>
              <a:rPr lang="en-US" sz="1800"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kiểu</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bài</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trình</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bày</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kết</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quả</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nghiên</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cứu</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về</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một</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vấn</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đề</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tự</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nhiên</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hoặc</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xã</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hội</a:t>
            </a:r>
            <a:r>
              <a:rPr lang="en-US" sz="1800" b="1"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dựa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những</a:t>
            </a:r>
            <a:r>
              <a:rPr lang="en-US" sz="1800"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bằng</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chứng</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từ</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quá</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trình</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khảo</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sát</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thực</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tế</a:t>
            </a:r>
            <a:r>
              <a:rPr lang="en-US" sz="1800" b="1"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hoặc</a:t>
            </a:r>
            <a:r>
              <a:rPr lang="en-US" sz="1800"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thực</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nghiệm</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những</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giải</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pháp</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mà</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người</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nghiên</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cứu</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đề</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xuất</a:t>
            </a:r>
            <a:r>
              <a:rPr lang="en-US" sz="1800" b="1" dirty="0">
                <a:effectLst/>
                <a:latin typeface="Times New Roman" panose="02020603050405020304" pitchFamily="18" charset="0"/>
                <a:ea typeface="Times New Roman" panose="02020603050405020304" pitchFamily="18" charset="0"/>
              </a:rPr>
              <a:t>.</a:t>
            </a:r>
            <a:endParaRPr lang="en-US" sz="1800" b="1" dirty="0">
              <a:effectLst/>
              <a:latin typeface="Calibri" panose="020F0502020204030204" pitchFamily="34" charset="0"/>
              <a:ea typeface="Calibri" panose="020F0502020204030204" pitchFamily="34" charset="0"/>
            </a:endParaRPr>
          </a:p>
        </p:txBody>
      </p:sp>
      <p:sp>
        <p:nvSpPr>
          <p:cNvPr id="327" name="Google Shape;327;p42"/>
          <p:cNvSpPr txBox="1"/>
          <p:nvPr/>
        </p:nvSpPr>
        <p:spPr>
          <a:xfrm>
            <a:off x="-234200" y="4447700"/>
            <a:ext cx="906600" cy="836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 sz="12000" b="1">
                <a:solidFill>
                  <a:schemeClr val="dk2"/>
                </a:solidFill>
                <a:latin typeface="Rufina"/>
                <a:ea typeface="Rufina"/>
                <a:cs typeface="Rufina"/>
                <a:sym typeface="Rufina"/>
              </a:rPr>
              <a:t>“</a:t>
            </a:r>
            <a:endParaRPr sz="12000" b="1">
              <a:solidFill>
                <a:schemeClr val="dk2"/>
              </a:solidFill>
              <a:latin typeface="Rufina"/>
              <a:ea typeface="Rufina"/>
              <a:cs typeface="Rufina"/>
              <a:sym typeface="Rufi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6">
                                            <p:txEl>
                                              <p:pRg st="0" end="0"/>
                                            </p:txEl>
                                          </p:spTgt>
                                        </p:tgtEl>
                                        <p:attrNameLst>
                                          <p:attrName>style.visibility</p:attrName>
                                        </p:attrNameLst>
                                      </p:cBhvr>
                                      <p:to>
                                        <p:strVal val="visible"/>
                                      </p:to>
                                    </p:set>
                                    <p:animEffect transition="in" filter="fade">
                                      <p:cBhvr>
                                        <p:cTn id="7" dur="1000"/>
                                        <p:tgtEl>
                                          <p:spTgt spid="326">
                                            <p:txEl>
                                              <p:pRg st="0" end="0"/>
                                            </p:txEl>
                                          </p:spTgt>
                                        </p:tgtEl>
                                      </p:cBhvr>
                                    </p:animEffect>
                                    <p:anim calcmode="lin" valueType="num">
                                      <p:cBhvr>
                                        <p:cTn id="8" dur="1000" fill="hold"/>
                                        <p:tgtEl>
                                          <p:spTgt spid="32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2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8" name="Google Shape;325;p42">
            <a:extLst>
              <a:ext uri="{FF2B5EF4-FFF2-40B4-BE49-F238E27FC236}">
                <a16:creationId xmlns:a16="http://schemas.microsoft.com/office/drawing/2014/main" id="{4A440DCE-6D7F-E1AA-23E9-4A7D8A014072}"/>
              </a:ext>
            </a:extLst>
          </p:cNvPr>
          <p:cNvSpPr txBox="1">
            <a:spLocks noGrp="1"/>
          </p:cNvSpPr>
          <p:nvPr>
            <p:ph type="title"/>
          </p:nvPr>
        </p:nvSpPr>
        <p:spPr>
          <a:xfrm>
            <a:off x="120911" y="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chemeClr val="lt2"/>
                </a:solidFill>
                <a:latin typeface="Times New Roman" panose="02020603050405020304" pitchFamily="18" charset="0"/>
                <a:cs typeface="Times New Roman" panose="02020603050405020304" pitchFamily="18" charset="0"/>
              </a:rPr>
              <a:t>I. Tri thức kiểu bài</a:t>
            </a:r>
            <a:br>
              <a:rPr lang="en" sz="2400" dirty="0">
                <a:solidFill>
                  <a:schemeClr val="lt2"/>
                </a:solidFill>
                <a:latin typeface="Times New Roman" panose="02020603050405020304" pitchFamily="18" charset="0"/>
                <a:cs typeface="Times New Roman" panose="02020603050405020304" pitchFamily="18" charset="0"/>
              </a:rPr>
            </a:br>
            <a:r>
              <a:rPr lang="en-US" sz="2400" dirty="0">
                <a:solidFill>
                  <a:schemeClr val="lt2"/>
                </a:solidFill>
                <a:latin typeface="Times New Roman" panose="02020603050405020304" pitchFamily="18" charset="0"/>
                <a:cs typeface="Times New Roman" panose="02020603050405020304" pitchFamily="18" charset="0"/>
              </a:rPr>
              <a:t>2. </a:t>
            </a:r>
            <a:r>
              <a:rPr lang="en-US" sz="2400" dirty="0" err="1">
                <a:solidFill>
                  <a:schemeClr val="lt2"/>
                </a:solidFill>
                <a:latin typeface="Times New Roman" panose="02020603050405020304" pitchFamily="18" charset="0"/>
                <a:cs typeface="Times New Roman" panose="02020603050405020304" pitchFamily="18" charset="0"/>
              </a:rPr>
              <a:t>Yêu</a:t>
            </a:r>
            <a:r>
              <a:rPr lang="en-US" sz="2400" dirty="0">
                <a:solidFill>
                  <a:schemeClr val="lt2"/>
                </a:solidFill>
                <a:latin typeface="Times New Roman" panose="02020603050405020304" pitchFamily="18" charset="0"/>
                <a:cs typeface="Times New Roman" panose="02020603050405020304" pitchFamily="18" charset="0"/>
              </a:rPr>
              <a:t> </a:t>
            </a:r>
            <a:r>
              <a:rPr lang="en-US" sz="2400" dirty="0" err="1">
                <a:solidFill>
                  <a:schemeClr val="lt2"/>
                </a:solidFill>
                <a:latin typeface="Times New Roman" panose="02020603050405020304" pitchFamily="18" charset="0"/>
                <a:cs typeface="Times New Roman" panose="02020603050405020304" pitchFamily="18" charset="0"/>
              </a:rPr>
              <a:t>cầu</a:t>
            </a:r>
            <a:r>
              <a:rPr lang="en-US" sz="2400" dirty="0">
                <a:solidFill>
                  <a:schemeClr val="lt2"/>
                </a:solidFill>
                <a:latin typeface="Times New Roman" panose="02020603050405020304" pitchFamily="18" charset="0"/>
                <a:cs typeface="Times New Roman" panose="02020603050405020304" pitchFamily="18" charset="0"/>
              </a:rPr>
              <a:t> </a:t>
            </a:r>
            <a:r>
              <a:rPr lang="en-US" sz="2400" dirty="0" err="1">
                <a:solidFill>
                  <a:schemeClr val="lt2"/>
                </a:solidFill>
                <a:latin typeface="Times New Roman" panose="02020603050405020304" pitchFamily="18" charset="0"/>
                <a:cs typeface="Times New Roman" panose="02020603050405020304" pitchFamily="18" charset="0"/>
              </a:rPr>
              <a:t>kiểu</a:t>
            </a:r>
            <a:r>
              <a:rPr lang="en-US" sz="2400" dirty="0">
                <a:solidFill>
                  <a:schemeClr val="lt2"/>
                </a:solidFill>
                <a:latin typeface="Times New Roman" panose="02020603050405020304" pitchFamily="18" charset="0"/>
                <a:cs typeface="Times New Roman" panose="02020603050405020304" pitchFamily="18" charset="0"/>
              </a:rPr>
              <a:t> </a:t>
            </a:r>
            <a:r>
              <a:rPr lang="en-US" sz="2400" dirty="0" err="1">
                <a:solidFill>
                  <a:schemeClr val="lt2"/>
                </a:solidFill>
                <a:latin typeface="Times New Roman" panose="02020603050405020304" pitchFamily="18" charset="0"/>
                <a:cs typeface="Times New Roman" panose="02020603050405020304" pitchFamily="18" charset="0"/>
              </a:rPr>
              <a:t>bài</a:t>
            </a:r>
            <a:endParaRPr sz="24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E19E1B55-2264-2FA9-E110-18FF6684A59B}"/>
              </a:ext>
            </a:extLst>
          </p:cNvPr>
          <p:cNvSpPr txBox="1"/>
          <p:nvPr/>
        </p:nvSpPr>
        <p:spPr>
          <a:xfrm>
            <a:off x="158990" y="1396107"/>
            <a:ext cx="8826020" cy="2351285"/>
          </a:xfrm>
          <a:prstGeom prst="rect">
            <a:avLst/>
          </a:prstGeom>
          <a:noFill/>
        </p:spPr>
        <p:txBody>
          <a:bodyPr wrap="square">
            <a:spAutoFit/>
          </a:bodyPr>
          <a:lstStyle/>
          <a:p>
            <a:pPr marL="285750" marR="0" indent="-285750" algn="just">
              <a:lnSpc>
                <a:spcPct val="150000"/>
              </a:lnSpc>
              <a:spcBef>
                <a:spcPts val="0"/>
              </a:spcBef>
              <a:spcAft>
                <a:spcPts val="0"/>
              </a:spcAft>
              <a:buFont typeface="Arial" panose="020B0604020202020204" pitchFamily="34" charset="0"/>
              <a:buChar char="•"/>
            </a:pPr>
            <a:r>
              <a:rPr lang="en-US" sz="2000" dirty="0" err="1">
                <a:effectLst/>
                <a:latin typeface="Times New Roman" panose="02020603050405020304" pitchFamily="18" charset="0"/>
                <a:ea typeface="Times New Roman" panose="02020603050405020304" pitchFamily="18" charset="0"/>
              </a:rPr>
              <a:t>Trình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bày</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đầy</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đủ</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thuyết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phục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các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kết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quả</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nghiên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cứu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nhận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được</a:t>
            </a:r>
            <a:r>
              <a:rPr lang="en-US" sz="2000" dirty="0">
                <a:effectLst/>
                <a:latin typeface="Times New Roman" panose="02020603050405020304" pitchFamily="18" charset="0"/>
                <a:ea typeface="Times New Roman" panose="02020603050405020304" pitchFamily="18" charset="0"/>
              </a:rPr>
              <a:t>.</a:t>
            </a:r>
          </a:p>
          <a:p>
            <a:pPr marL="285750" marR="0" indent="-285750" algn="just">
              <a:lnSpc>
                <a:spcPct val="150000"/>
              </a:lnSpc>
              <a:spcBef>
                <a:spcPts val="0"/>
              </a:spcBef>
              <a:spcAft>
                <a:spcPts val="0"/>
              </a:spcAft>
              <a:buFont typeface="Arial" panose="020B0604020202020204" pitchFamily="34" charset="0"/>
              <a:buChar char="•"/>
            </a:pP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Sử</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dụng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các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phương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pháp</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nghiên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cứu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phù</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hợp</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với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đối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tượng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nghiên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cứu</a:t>
            </a:r>
            <a:r>
              <a:rPr lang="en-US" sz="2000" dirty="0">
                <a:effectLst/>
                <a:latin typeface="Times New Roman" panose="02020603050405020304" pitchFamily="18" charset="0"/>
                <a:ea typeface="Times New Roman" panose="02020603050405020304" pitchFamily="18" charset="0"/>
              </a:rPr>
              <a:t>.</a:t>
            </a:r>
            <a:endParaRPr lang="en-US" sz="2000" dirty="0">
              <a:effectLst/>
              <a:latin typeface="Calibri" panose="020F0502020204030204" pitchFamily="34" charset="0"/>
              <a:ea typeface="Calibri" panose="020F0502020204030204" pitchFamily="34" charset="0"/>
            </a:endParaRPr>
          </a:p>
          <a:p>
            <a:pPr marL="285750" marR="0" indent="-285750" algn="just">
              <a:lnSpc>
                <a:spcPct val="150000"/>
              </a:lnSpc>
              <a:spcBef>
                <a:spcPts val="0"/>
              </a:spcBef>
              <a:spcAft>
                <a:spcPts val="0"/>
              </a:spcAft>
              <a:buFont typeface="Arial" panose="020B0604020202020204" pitchFamily="34" charset="0"/>
              <a:buChar char="•"/>
            </a:pPr>
            <a:r>
              <a:rPr lang="en-US" sz="2000" dirty="0" err="1">
                <a:effectLst/>
                <a:latin typeface="Times New Roman" panose="02020603050405020304" pitchFamily="18" charset="0"/>
                <a:ea typeface="Times New Roman" panose="02020603050405020304" pitchFamily="18" charset="0"/>
              </a:rPr>
              <a:t>Sử</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dụng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ngôn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ngữ</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chính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xác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khách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quan</a:t>
            </a:r>
            <a:r>
              <a:rPr lang="en-US" sz="2000" dirty="0">
                <a:effectLst/>
                <a:latin typeface="Times New Roman" panose="02020603050405020304" pitchFamily="18" charset="0"/>
                <a:ea typeface="Times New Roman" panose="02020603050405020304" pitchFamily="18" charset="0"/>
              </a:rPr>
              <a:t>.</a:t>
            </a:r>
            <a:endParaRPr lang="en-US" sz="2000" dirty="0">
              <a:effectLst/>
              <a:latin typeface="Calibri" panose="020F0502020204030204" pitchFamily="34" charset="0"/>
              <a:ea typeface="Calibri" panose="020F0502020204030204" pitchFamily="34" charset="0"/>
            </a:endParaRPr>
          </a:p>
          <a:p>
            <a:pPr marL="285750" marR="0" indent="-285750" algn="just">
              <a:lnSpc>
                <a:spcPct val="150000"/>
              </a:lnSpc>
              <a:spcBef>
                <a:spcPts val="0"/>
              </a:spcBef>
              <a:spcAft>
                <a:spcPts val="0"/>
              </a:spcAft>
              <a:buFont typeface="Arial" panose="020B0604020202020204" pitchFamily="34" charset="0"/>
              <a:buChar char="•"/>
            </a:pPr>
            <a:r>
              <a:rPr lang="en-US" sz="2000" dirty="0" err="1">
                <a:effectLst/>
                <a:latin typeface="Times New Roman" panose="02020603050405020304" pitchFamily="18" charset="0"/>
                <a:ea typeface="Times New Roman" panose="02020603050405020304" pitchFamily="18" charset="0"/>
              </a:rPr>
              <a:t>Sử</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dụng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phù</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hợp</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các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trích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dẫn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cước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chú</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các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phương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tiện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hỗ</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trợ</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như</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hình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ảnh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bảng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biểu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số</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liệu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biểu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đồ</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sơ</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đồ</a:t>
            </a:r>
            <a:r>
              <a:rPr lang="en-US" sz="2000" dirty="0">
                <a:effectLst/>
                <a:latin typeface="Times New Roman" panose="02020603050405020304" pitchFamily="18" charset="0"/>
                <a:ea typeface="Times New Roman" panose="02020603050405020304" pitchFamily="18" charset="0"/>
              </a:rPr>
              <a:t>,...</a:t>
            </a:r>
            <a:endParaRPr lang="en-US" sz="2000" dirty="0">
              <a:effectLst/>
              <a:latin typeface="Calibri" panose="020F0502020204030204" pitchFamily="34"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Book Publishers Day by Slidesgo">
  <a:themeElements>
    <a:clrScheme name="Simple Light">
      <a:dk1>
        <a:srgbClr val="552C07"/>
      </a:dk1>
      <a:lt1>
        <a:srgbClr val="FAF7EF"/>
      </a:lt1>
      <a:dk2>
        <a:srgbClr val="D8CCAE"/>
      </a:dk2>
      <a:lt2>
        <a:srgbClr val="B66317"/>
      </a:lt2>
      <a:accent1>
        <a:srgbClr val="FFFFFF"/>
      </a:accent1>
      <a:accent2>
        <a:srgbClr val="FFFFFF"/>
      </a:accent2>
      <a:accent3>
        <a:srgbClr val="FFFFFF"/>
      </a:accent3>
      <a:accent4>
        <a:srgbClr val="FFFFFF"/>
      </a:accent4>
      <a:accent5>
        <a:srgbClr val="FFFFFF"/>
      </a:accent5>
      <a:accent6>
        <a:srgbClr val="FFFFFF"/>
      </a:accent6>
      <a:hlink>
        <a:srgbClr val="552C0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ook Publishers Day by Slidesgo">
  <a:themeElements>
    <a:clrScheme name="Simple Light">
      <a:dk1>
        <a:srgbClr val="552C07"/>
      </a:dk1>
      <a:lt1>
        <a:srgbClr val="FAF7EF"/>
      </a:lt1>
      <a:dk2>
        <a:srgbClr val="D8CCAE"/>
      </a:dk2>
      <a:lt2>
        <a:srgbClr val="B66317"/>
      </a:lt2>
      <a:accent1>
        <a:srgbClr val="FFFFFF"/>
      </a:accent1>
      <a:accent2>
        <a:srgbClr val="FFFFFF"/>
      </a:accent2>
      <a:accent3>
        <a:srgbClr val="FFFFFF"/>
      </a:accent3>
      <a:accent4>
        <a:srgbClr val="FFFFFF"/>
      </a:accent4>
      <a:accent5>
        <a:srgbClr val="FFFFFF"/>
      </a:accent5>
      <a:accent6>
        <a:srgbClr val="FFFFFF"/>
      </a:accent6>
      <a:hlink>
        <a:srgbClr val="552C0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2315</Words>
  <PresentationFormat>On-screen Show (16:9)</PresentationFormat>
  <Paragraphs>281</Paragraphs>
  <Slides>35</Slides>
  <Notes>29</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35</vt:i4>
      </vt:variant>
    </vt:vector>
  </HeadingPairs>
  <TitlesOfParts>
    <vt:vector size="49" baseType="lpstr">
      <vt:lpstr>Arial</vt:lpstr>
      <vt:lpstr>Times New Roman</vt:lpstr>
      <vt:lpstr>PT Sans</vt:lpstr>
      <vt:lpstr>Roboto Mono</vt:lpstr>
      <vt:lpstr>Rufina</vt:lpstr>
      <vt:lpstr>Anaheim</vt:lpstr>
      <vt:lpstr>Bebas Neue</vt:lpstr>
      <vt:lpstr>Calibri</vt:lpstr>
      <vt:lpstr>Noto Sans Symbols</vt:lpstr>
      <vt:lpstr>Roboto Mono Light</vt:lpstr>
      <vt:lpstr>SVN-Sunflower</vt:lpstr>
      <vt:lpstr>Nunito Light</vt:lpstr>
      <vt:lpstr>Book Publishers Day by Slidesgo</vt:lpstr>
      <vt:lpstr>1_Book Publishers Day by Slidesgo</vt:lpstr>
      <vt:lpstr>VIẾT BÁO CÁO NGHIÊN CỨU VỀ MỘT VẤN ĐỀ TỰ NHIÊN,  XÃ HỘI</vt:lpstr>
      <vt:lpstr>KHỞI ĐỘNG</vt:lpstr>
      <vt:lpstr>Nhắc lại kiến thức</vt:lpstr>
      <vt:lpstr>MỤC TIÊU BÀI HỌC</vt:lpstr>
      <vt:lpstr>HÌNH THÀNH KIẾN THỨC MỚI</vt:lpstr>
      <vt:lpstr>TRI THỨC KIỂU BÀI</vt:lpstr>
      <vt:lpstr>NHIỆM VỤ</vt:lpstr>
      <vt:lpstr>I. Tri thức kiểu bài 1. Kiểu bài</vt:lpstr>
      <vt:lpstr>I. Tri thức kiểu bài 2. Yêu cầu kiểu bài</vt:lpstr>
      <vt:lpstr>I. Tri thức kiểu bài 2. Yêu cầu kiểu bài</vt:lpstr>
      <vt:lpstr>I. Tri thức kiểu bài 2. Yêu cầu kiểu bài</vt:lpstr>
      <vt:lpstr>I. Tri thức kiểu bài 2. Yêu cầu kiểu bài</vt:lpstr>
      <vt:lpstr>I. Tri thức kiểu bài 2. Yêu cầu kiểu bài</vt:lpstr>
      <vt:lpstr>BÀI VIẾT THAM KHẢO</vt:lpstr>
      <vt:lpstr>NHIỆM VỤ</vt:lpstr>
      <vt:lpstr>PowerPoint Presentation</vt:lpstr>
      <vt:lpstr>PowerPoint Presentation</vt:lpstr>
      <vt:lpstr>PowerPoint Presentation</vt:lpstr>
      <vt:lpstr>PowerPoint Presentation</vt:lpstr>
      <vt:lpstr>PowerPoint Presentation</vt:lpstr>
      <vt:lpstr>THỰC HÀNH VIẾT</vt:lpstr>
      <vt:lpstr>TẠO LẬP ĐỀ CƯƠNG</vt:lpstr>
      <vt:lpstr>NHIỆM VỤ. CHUẨN BỊ</vt:lpstr>
      <vt:lpstr>MỘT SỐ LƯU Ý</vt:lpstr>
      <vt:lpstr>MỘT SỐ LƯU Ý</vt:lpstr>
      <vt:lpstr>MỘT SỐ LƯU Ý</vt:lpstr>
      <vt:lpstr>MỘT SỐ LƯU Ý</vt:lpstr>
      <vt:lpstr>MỘT SỐ LƯU Ý</vt:lpstr>
      <vt:lpstr>NHIỆM VỤ. PHÁC THẢO ĐỀ CƯƠNG BÁO CÁO</vt:lpstr>
      <vt:lpstr>CẦN PHẢI NÊU ĐƯỢC CÁC NỘI DUNG SAU: </vt:lpstr>
      <vt:lpstr>THỰC HIỆN NGHIÊN CỨU VÀ THU THẬP DỮ LIỆU THEO MẪU</vt:lpstr>
      <vt:lpstr>HOÀN THÀNH NGHIÊN CỨU (TẠI NHÀ)</vt:lpstr>
      <vt:lpstr>ĐÁNH GIÁ NGHIÊN CỨU</vt:lpstr>
      <vt:lpstr>RUBRIC ĐÁNH GIÁ</vt:lpstr>
      <vt:lpstr>RUBRIC ĐÁNH GIÁ</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2023-06-27T11:25:03Z</dcterms:modified>
</cp:coreProperties>
</file>