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17" r:id="rId3"/>
    <p:sldId id="319" r:id="rId4"/>
    <p:sldId id="320" r:id="rId5"/>
    <p:sldId id="321" r:id="rId6"/>
    <p:sldId id="322" r:id="rId7"/>
    <p:sldId id="323" r:id="rId8"/>
    <p:sldId id="324" r:id="rId9"/>
    <p:sldId id="318" r:id="rId10"/>
    <p:sldId id="325" r:id="rId11"/>
    <p:sldId id="326" r:id="rId12"/>
    <p:sldId id="327" r:id="rId13"/>
    <p:sldId id="329" r:id="rId14"/>
    <p:sldId id="332" r:id="rId15"/>
    <p:sldId id="331" r:id="rId16"/>
    <p:sldId id="328" r:id="rId17"/>
    <p:sldId id="335" r:id="rId18"/>
    <p:sldId id="334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82" y="288"/>
      </p:cViewPr>
      <p:guideLst>
        <p:guide orient="horz" pos="4272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78963" y="1658553"/>
            <a:ext cx="22854966" cy="12037574"/>
            <a:chOff x="1400962" y="1433823"/>
            <a:chExt cx="22854965" cy="120375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00962" y="1433823"/>
              <a:ext cx="22854965" cy="12037573"/>
              <a:chOff x="1400962" y="1433823"/>
              <a:chExt cx="22854965" cy="1203757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797127"/>
                <a:ext cx="22808128" cy="11674269"/>
                <a:chOff x="-3667029" y="3448230"/>
                <a:chExt cx="22808128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448230"/>
                  <a:ext cx="22808128" cy="11674269"/>
                  <a:chOff x="-3667029" y="3448230"/>
                  <a:chExt cx="22808128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592713"/>
                    <a:ext cx="22808128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7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908407" y="1433823"/>
                <a:ext cx="16191223" cy="15459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328368" y="1537821"/>
                <a:ext cx="17842559" cy="98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1600"/>
                  </a:spcAft>
                </a:pPr>
                <a:r>
                  <a:rPr lang="en-US" sz="6000" b="1" dirty="0" err="1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sz="6000" b="1" dirty="0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6000" b="1" dirty="0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6000" b="1" dirty="0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6000" b="1" dirty="0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TRẢI</a:t>
                </a:r>
                <a:r>
                  <a:rPr lang="en-US" sz="6000" b="1" dirty="0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6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6" rIns="91410" bIns="45706"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1839" y="7151095"/>
                <a:ext cx="8109154" cy="880122"/>
                <a:chOff x="7523709" y="8973279"/>
                <a:chExt cx="8110081" cy="88022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01088" y="8981882"/>
                  <a:ext cx="6632702" cy="871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1600"/>
                    </a:spcAft>
                  </a:pP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THẬP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DỮ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LIỆU</a:t>
                  </a:r>
                  <a:endParaRPr lang="en-US" sz="5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3709" y="8973279"/>
                  <a:ext cx="1383018" cy="831094"/>
                  <a:chOff x="7523182" y="9430479"/>
                  <a:chExt cx="1371600" cy="831094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3222" y="91460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00153" y="9430479"/>
                    <a:ext cx="507514" cy="8310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00962" y="8483094"/>
                <a:ext cx="11795129" cy="892552"/>
                <a:chOff x="7412831" y="8193529"/>
                <a:chExt cx="11796501" cy="89265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0522" y="8193529"/>
                  <a:ext cx="10098810" cy="892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XỬ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LÍ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LIỆU</a:t>
                  </a:r>
                  <a:endParaRPr lang="en-US" sz="5200" b="1" spc="-15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12831" y="8198205"/>
                  <a:ext cx="1383018" cy="834729"/>
                  <a:chOff x="7413217" y="7217510"/>
                  <a:chExt cx="1371600" cy="834729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33257" y="689747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70243" y="7221146"/>
                    <a:ext cx="572701" cy="831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18173" y="11270140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27925" y="6486123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793171" y="7688222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8" y="9982190"/>
                <a:ext cx="11613899" cy="1033862"/>
                <a:chOff x="7459670" y="8524495"/>
                <a:chExt cx="15015820" cy="103398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665821"/>
                  <a:ext cx="12945571" cy="892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NGHỆ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THÔNG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TIN</a:t>
                  </a:r>
                  <a:endParaRPr lang="en-US" sz="5200" b="1" spc="-15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1012715"/>
                  <a:chOff x="7459669" y="7543800"/>
                  <a:chExt cx="1785466" cy="101271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871389"/>
                    <a:chOff x="7469189" y="7685126"/>
                    <a:chExt cx="1775946" cy="871389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8" y="7725421"/>
                      <a:ext cx="740369" cy="8310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18179" y="12402770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26767" y="3253158"/>
              <a:ext cx="621780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6" tIns="45700" rIns="91426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48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603806" y="4873464"/>
              <a:ext cx="1338292" cy="1189320"/>
              <a:chOff x="5064782" y="3895493"/>
              <a:chExt cx="1338292" cy="11893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64782" y="3918394"/>
                <a:ext cx="1175009" cy="1166419"/>
                <a:chOff x="5064782" y="3918393"/>
                <a:chExt cx="1175009" cy="11664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64782" y="3918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134007" y="3963373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5086804" y="3895493"/>
                <a:ext cx="1316270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119530" y="4713672"/>
            <a:ext cx="18614399" cy="1882880"/>
            <a:chOff x="71819" y="148683"/>
            <a:chExt cx="6395438" cy="128747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864721" y="190849"/>
              <a:ext cx="5055737" cy="6596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MẠNG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XÃ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HỘI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LỢI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HẠI</a:t>
              </a:r>
              <a:endPara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Isosceles Triangle 44">
            <a:extLst>
              <a:ext uri="{FF2B5EF4-FFF2-40B4-BE49-F238E27FC236}">
                <a16:creationId xmlns:a16="http://schemas.microsoft.com/office/drawing/2014/main" id="{A94E7FD5-249A-4CDD-AA63-97034047938A}"/>
              </a:ext>
            </a:extLst>
          </p:cNvPr>
          <p:cNvSpPr/>
          <p:nvPr/>
        </p:nvSpPr>
        <p:spPr>
          <a:xfrm rot="16200000">
            <a:off x="798886" y="8854209"/>
            <a:ext cx="143672" cy="165570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Isosceles Triangle 44">
            <a:extLst>
              <a:ext uri="{FF2B5EF4-FFF2-40B4-BE49-F238E27FC236}">
                <a16:creationId xmlns:a16="http://schemas.microsoft.com/office/drawing/2014/main" id="{734DD7D0-3C3E-4599-BE32-4C0F896A7BBB}"/>
              </a:ext>
            </a:extLst>
          </p:cNvPr>
          <p:cNvSpPr/>
          <p:nvPr/>
        </p:nvSpPr>
        <p:spPr>
          <a:xfrm rot="16200000">
            <a:off x="770692" y="7143185"/>
            <a:ext cx="157732" cy="207902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6172B8-761F-499F-B0BE-24A97C3F8CD4}"/>
              </a:ext>
            </a:extLst>
          </p:cNvPr>
          <p:cNvSpPr txBox="1"/>
          <p:nvPr/>
        </p:nvSpPr>
        <p:spPr>
          <a:xfrm>
            <a:off x="539803" y="2682660"/>
            <a:ext cx="121920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936D86-0C9E-4150-81B5-B497BBE4E576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7399F1-3E5A-4A85-95D9-585202A403CC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 Same Side Corner Rectangle 51">
              <a:extLst>
                <a:ext uri="{FF2B5EF4-FFF2-40B4-BE49-F238E27FC236}">
                  <a16:creationId xmlns:a16="http://schemas.microsoft.com/office/drawing/2014/main" id="{1DDC654A-8028-49BE-8D4C-197C7429C321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0161E2-BBF3-4FCC-9433-4502C09B20DC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23020C-1F81-4ED5-9ACC-0503FE4C5AB7}"/>
              </a:ext>
            </a:extLst>
          </p:cNvPr>
          <p:cNvSpPr txBox="1"/>
          <p:nvPr/>
        </p:nvSpPr>
        <p:spPr>
          <a:xfrm>
            <a:off x="570283" y="3626553"/>
            <a:ext cx="23273914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(thang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32234-A515-4264-A85E-475B967AFD8F}"/>
              </a:ext>
            </a:extLst>
          </p:cNvPr>
          <p:cNvSpPr txBox="1"/>
          <p:nvPr/>
        </p:nvSpPr>
        <p:spPr>
          <a:xfrm>
            <a:off x="-311204" y="6858000"/>
            <a:ext cx="24155401" cy="323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32	       75 	  59       66        69          44        29        66         58      72         65      62     88    71    60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64         68      69       57        60          72        54         65        62      90         61      59     68    56    42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69         67      67       55        66          72        55         61        71      70         65      61      60    60   79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809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E60CD-95C8-4DC9-BFFE-317CEF0C78D1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C2C7C9-9F5A-4F1D-B8E5-27908FA753B8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F298545B-B95D-4606-A221-CFED390BF67C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1EA070-0C15-455E-8749-1D150356B82B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830E19-063E-4062-BDA7-B5231B3F4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4200" y="5884584"/>
            <a:ext cx="9259518" cy="7526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F1383-20E3-4417-A3CA-E6FE23717B21}"/>
              </a:ext>
            </a:extLst>
          </p:cNvPr>
          <p:cNvSpPr txBox="1"/>
          <p:nvPr/>
        </p:nvSpPr>
        <p:spPr>
          <a:xfrm>
            <a:off x="570282" y="2780721"/>
            <a:ext cx="23661318" cy="310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95D17-C10B-427C-9F61-B3E99EDC5B54}"/>
              </a:ext>
            </a:extLst>
          </p:cNvPr>
          <p:cNvSpPr txBox="1"/>
          <p:nvPr/>
        </p:nvSpPr>
        <p:spPr>
          <a:xfrm>
            <a:off x="570282" y="6072114"/>
            <a:ext cx="1337431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75A52-4326-463E-864B-8D1D4ED9B07A}"/>
              </a:ext>
            </a:extLst>
          </p:cNvPr>
          <p:cNvSpPr txBox="1"/>
          <p:nvPr/>
        </p:nvSpPr>
        <p:spPr>
          <a:xfrm>
            <a:off x="381000" y="7236479"/>
            <a:ext cx="13755318" cy="432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gõ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AVERAGE(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cùa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63,13(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H.T.4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2688AF-67D6-40F3-9000-5F278E53B303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B13B78-A038-4968-9DE2-B1F92EB3180B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BE160DA7-3ED5-4BBB-B424-422E389F32D6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8F0387-460C-48CA-A335-0C2A7574E9F0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B91C2B1-D83F-4E14-8109-068B40A97383}"/>
              </a:ext>
            </a:extLst>
          </p:cNvPr>
          <p:cNvSpPr txBox="1"/>
          <p:nvPr/>
        </p:nvSpPr>
        <p:spPr>
          <a:xfrm>
            <a:off x="170233" y="3210784"/>
            <a:ext cx="24213767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AVERAGE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4808AA-BF4C-4FDC-B50A-4D9BE811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1" y="4636648"/>
            <a:ext cx="23280317" cy="50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B83E0B-282D-402D-9CE8-B2649D2CAA80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6A0AD8-8330-4276-AA6D-382E5CDE8795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651CEE4C-AEE7-45AA-B615-CAE0EBA076AA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5641B0-B59A-4FC4-8DD8-BA78E2306FEB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18ECFA-AC7E-486F-92E8-6AD27E2CDE3F}"/>
              </a:ext>
            </a:extLst>
          </p:cNvPr>
          <p:cNvSpPr txBox="1"/>
          <p:nvPr/>
        </p:nvSpPr>
        <p:spPr>
          <a:xfrm>
            <a:off x="570283" y="3429000"/>
            <a:ext cx="1218723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CAF2C-93F4-433E-9BE8-D03AB8BC9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201" y="4824045"/>
            <a:ext cx="21476186" cy="82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CEB608-0B99-497C-92A8-4ABB79E04554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EEEDFA-9E1F-497C-98EC-A5DD82B7CC5A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24A5268C-604B-4621-9A09-0FA92CECC901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59CA9D-4219-4879-8757-888C4C52BF35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099540-1CC8-46C8-82C3-4418AFBBD96E}"/>
              </a:ext>
            </a:extLst>
          </p:cNvPr>
          <p:cNvSpPr txBox="1"/>
          <p:nvPr/>
        </p:nvSpPr>
        <p:spPr>
          <a:xfrm>
            <a:off x="541708" y="2842276"/>
            <a:ext cx="23842292" cy="302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 N/A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435BE-5C52-4D6D-916F-ECA004C67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0" y="5638800"/>
            <a:ext cx="19043164" cy="71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1FCDA2-BEB3-4596-AB72-94815334C79E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7EDF2E-0CA5-4AB3-9560-C27612C3B145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59D59FD0-FD05-4919-AA77-C6E68DB4549B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480AB9-8E0F-4ADD-B8F2-41CB96E517C9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E75307-AB69-4789-ABC7-1AF382EF28B9}"/>
              </a:ext>
            </a:extLst>
          </p:cNvPr>
          <p:cNvSpPr txBox="1"/>
          <p:nvPr/>
        </p:nvSpPr>
        <p:spPr>
          <a:xfrm>
            <a:off x="532183" y="2933147"/>
            <a:ext cx="23318417" cy="232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(do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H17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2E80F-1463-4859-80F4-887FB71D7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5502598"/>
            <a:ext cx="17125950" cy="8000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F91EC-D41A-4426-B54C-70A06979D83D}"/>
                  </a:ext>
                </a:extLst>
              </p:cNvPr>
              <p:cNvSpPr txBox="1"/>
              <p:nvPr/>
            </p:nvSpPr>
            <p:spPr>
              <a:xfrm>
                <a:off x="570283" y="5715000"/>
                <a:ext cx="9628906" cy="2217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VARP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VAR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STDEVP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STDEV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F91EC-D41A-4426-B54C-70A06979D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3" y="5715000"/>
                <a:ext cx="9628906" cy="2217017"/>
              </a:xfrm>
              <a:prstGeom prst="rect">
                <a:avLst/>
              </a:prstGeom>
              <a:blipFill>
                <a:blip r:embed="rId3"/>
                <a:stretch>
                  <a:fillRect l="-2597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32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823869-D0B7-4E64-9C52-71DAFE935263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580A5D-DDAC-4B5C-8CF8-309DA11D7CA3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DE3FDA56-F3BD-4249-A18A-FC76E2103B01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E7D7CE-1F53-4ACA-8718-AA131112FA2D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B9C5A2-E729-46D4-B4D4-AD00941C0704}"/>
              </a:ext>
            </a:extLst>
          </p:cNvPr>
          <p:cNvSpPr txBox="1"/>
          <p:nvPr/>
        </p:nvSpPr>
        <p:spPr>
          <a:xfrm>
            <a:off x="598858" y="3048001"/>
            <a:ext cx="23327942" cy="2303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ra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86A1F-BB32-4E1F-8970-B3ED3738684A}"/>
              </a:ext>
            </a:extLst>
          </p:cNvPr>
          <p:cNvSpPr txBox="1"/>
          <p:nvPr/>
        </p:nvSpPr>
        <p:spPr>
          <a:xfrm>
            <a:off x="457200" y="5347707"/>
            <a:ext cx="12759520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15473-DB9E-43AD-BBE5-A6C9DAE51B8C}"/>
                  </a:ext>
                </a:extLst>
              </p:cNvPr>
              <p:cNvSpPr txBox="1"/>
              <p:nvPr/>
            </p:nvSpPr>
            <p:spPr>
              <a:xfrm>
                <a:off x="457200" y="6395574"/>
                <a:ext cx="2087880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menu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Tool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Data Analysis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Descriptive statistics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15473-DB9E-43AD-BBE5-A6C9DAE5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395574"/>
                <a:ext cx="20878800" cy="977704"/>
              </a:xfrm>
              <a:prstGeom prst="rect">
                <a:avLst/>
              </a:prstGeom>
              <a:blipFill>
                <a:blip r:embed="rId2"/>
                <a:stretch>
                  <a:fillRect l="-1168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867D8A6-E347-495A-A3B1-D1AA866BE233}"/>
              </a:ext>
            </a:extLst>
          </p:cNvPr>
          <p:cNvSpPr txBox="1"/>
          <p:nvPr/>
        </p:nvSpPr>
        <p:spPr>
          <a:xfrm>
            <a:off x="457200" y="7650903"/>
            <a:ext cx="23785142" cy="300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3.Tại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Range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(A1: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A46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 in first row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 Range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statistics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8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EF2ABF-2406-4805-B484-6D2EA3A32C05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FE6817-8AB9-4C44-9ED7-B5BB5E3F347D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E5E41921-9E87-4756-AC01-F1467072B142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20132D-52BE-48D6-BE20-353B08A6E092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55F8F-C1D0-4308-982B-BDAE5EEBA5C3}"/>
                  </a:ext>
                </a:extLst>
              </p:cNvPr>
              <p:cNvSpPr txBox="1"/>
              <p:nvPr/>
            </p:nvSpPr>
            <p:spPr>
              <a:xfrm>
                <a:off x="495300" y="3276599"/>
                <a:ext cx="13373100" cy="7914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1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-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ttrưng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-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55F8F-C1D0-4308-982B-BDAE5EEB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276599"/>
                <a:ext cx="13373100" cy="7914026"/>
              </a:xfrm>
              <a:prstGeom prst="rect">
                <a:avLst/>
              </a:prstGeom>
              <a:blipFill>
                <a:blip r:embed="rId2"/>
                <a:stretch>
                  <a:fillRect l="-1641" t="-1771" r="-1869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560477F-558D-43E3-96E4-1E4675689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0" y="2780721"/>
            <a:ext cx="9715500" cy="105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06438C-2C8C-4428-B743-C4B9C5461C37}"/>
              </a:ext>
            </a:extLst>
          </p:cNvPr>
          <p:cNvGrpSpPr/>
          <p:nvPr/>
        </p:nvGrpSpPr>
        <p:grpSpPr>
          <a:xfrm>
            <a:off x="533400" y="1676400"/>
            <a:ext cx="8109153" cy="880123"/>
            <a:chOff x="989841" y="7375825"/>
            <a:chExt cx="8109153" cy="88012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622F83-34EA-4BE5-95F0-3A9EB6ECC20D}"/>
                </a:ext>
              </a:extLst>
            </p:cNvPr>
            <p:cNvSpPr/>
            <p:nvPr/>
          </p:nvSpPr>
          <p:spPr>
            <a:xfrm>
              <a:off x="2467050" y="7384427"/>
              <a:ext cx="6631944" cy="871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1600"/>
                </a:spcAft>
              </a:pP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THẬP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DỮ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Round Same Side Corner Rectangle 60">
              <a:extLst>
                <a:ext uri="{FF2B5EF4-FFF2-40B4-BE49-F238E27FC236}">
                  <a16:creationId xmlns:a16="http://schemas.microsoft.com/office/drawing/2014/main" id="{8AFC8890-142D-43A6-8A72-CEE74852E940}"/>
                </a:ext>
              </a:extLst>
            </p:cNvPr>
            <p:cNvSpPr/>
            <p:nvPr/>
          </p:nvSpPr>
          <p:spPr>
            <a:xfrm rot="5400000">
              <a:off x="1315553" y="7085700"/>
              <a:ext cx="731435" cy="138286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3D7883-C688-422E-887D-88C037789B60}"/>
                </a:ext>
              </a:extLst>
            </p:cNvPr>
            <p:cNvSpPr txBox="1"/>
            <p:nvPr/>
          </p:nvSpPr>
          <p:spPr>
            <a:xfrm>
              <a:off x="1369906" y="7375825"/>
              <a:ext cx="511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7EA054-BD97-4876-8669-CEA307FB9C7D}"/>
              </a:ext>
            </a:extLst>
          </p:cNvPr>
          <p:cNvSpPr txBox="1"/>
          <p:nvPr/>
        </p:nvSpPr>
        <p:spPr>
          <a:xfrm>
            <a:off x="1169305" y="2592109"/>
            <a:ext cx="20019731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C34CF-0BE6-41CD-B80F-FE8F1527661F}"/>
              </a:ext>
            </a:extLst>
          </p:cNvPr>
          <p:cNvSpPr txBox="1"/>
          <p:nvPr/>
        </p:nvSpPr>
        <p:spPr>
          <a:xfrm>
            <a:off x="913465" y="3343725"/>
            <a:ext cx="21641735" cy="976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63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□ Nam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□ Thu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                   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video, 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5741E-49E8-4EEE-9DA3-B7C2F5D7B290}"/>
              </a:ext>
            </a:extLst>
          </p:cNvPr>
          <p:cNvSpPr txBox="1"/>
          <p:nvPr/>
        </p:nvSpPr>
        <p:spPr>
          <a:xfrm>
            <a:off x="723832" y="2593418"/>
            <a:ext cx="22691288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B85A25-77CA-48EF-B797-5F024E394E1C}"/>
              </a:ext>
            </a:extLst>
          </p:cNvPr>
          <p:cNvGrpSpPr/>
          <p:nvPr/>
        </p:nvGrpSpPr>
        <p:grpSpPr>
          <a:xfrm>
            <a:off x="533400" y="1676400"/>
            <a:ext cx="8109153" cy="880122"/>
            <a:chOff x="989841" y="7375825"/>
            <a:chExt cx="8109153" cy="880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2AD23-AE84-4371-9C71-4F62E0DECCA4}"/>
                </a:ext>
              </a:extLst>
            </p:cNvPr>
            <p:cNvSpPr/>
            <p:nvPr/>
          </p:nvSpPr>
          <p:spPr>
            <a:xfrm>
              <a:off x="2467050" y="7384427"/>
              <a:ext cx="6631944" cy="871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1600"/>
                </a:spcAft>
              </a:pP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THẬP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DỮ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 Same Side Corner Rectangle 60">
              <a:extLst>
                <a:ext uri="{FF2B5EF4-FFF2-40B4-BE49-F238E27FC236}">
                  <a16:creationId xmlns:a16="http://schemas.microsoft.com/office/drawing/2014/main" id="{98E8EED4-DB4F-40D4-BAF9-B9D59D5E58C4}"/>
                </a:ext>
              </a:extLst>
            </p:cNvPr>
            <p:cNvSpPr/>
            <p:nvPr/>
          </p:nvSpPr>
          <p:spPr>
            <a:xfrm rot="5400000">
              <a:off x="1315553" y="7085700"/>
              <a:ext cx="731435" cy="138286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C89204-4FCC-42DD-937B-C35B8E57994A}"/>
                </a:ext>
              </a:extLst>
            </p:cNvPr>
            <p:cNvSpPr txBox="1"/>
            <p:nvPr/>
          </p:nvSpPr>
          <p:spPr>
            <a:xfrm>
              <a:off x="1369906" y="7375825"/>
              <a:ext cx="511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11E04E-F737-4693-AEB2-2EC900654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35972"/>
              </p:ext>
            </p:extLst>
          </p:nvPr>
        </p:nvGraphicFramePr>
        <p:xfrm>
          <a:off x="1916260" y="4470992"/>
          <a:ext cx="20193000" cy="750821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56475">
                  <a:extLst>
                    <a:ext uri="{9D8B030D-6E8A-4147-A177-3AD203B41FA5}">
                      <a16:colId xmlns:a16="http://schemas.microsoft.com/office/drawing/2014/main" val="2519915841"/>
                    </a:ext>
                  </a:extLst>
                </a:gridCol>
                <a:gridCol w="2800071">
                  <a:extLst>
                    <a:ext uri="{9D8B030D-6E8A-4147-A177-3AD203B41FA5}">
                      <a16:colId xmlns:a16="http://schemas.microsoft.com/office/drawing/2014/main" val="2764458458"/>
                    </a:ext>
                  </a:extLst>
                </a:gridCol>
                <a:gridCol w="7601452">
                  <a:extLst>
                    <a:ext uri="{9D8B030D-6E8A-4147-A177-3AD203B41FA5}">
                      <a16:colId xmlns:a16="http://schemas.microsoft.com/office/drawing/2014/main" val="1491106402"/>
                    </a:ext>
                  </a:extLst>
                </a:gridCol>
                <a:gridCol w="3967501">
                  <a:extLst>
                    <a:ext uri="{9D8B030D-6E8A-4147-A177-3AD203B41FA5}">
                      <a16:colId xmlns:a16="http://schemas.microsoft.com/office/drawing/2014/main" val="2326984425"/>
                    </a:ext>
                  </a:extLst>
                </a:gridCol>
                <a:gridCol w="3967501">
                  <a:extLst>
                    <a:ext uri="{9D8B030D-6E8A-4147-A177-3AD203B41FA5}">
                      <a16:colId xmlns:a16="http://schemas.microsoft.com/office/drawing/2014/main" val="3781619841"/>
                    </a:ext>
                  </a:extLst>
                </a:gridCol>
              </a:tblGrid>
              <a:tr h="189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STT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Giới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dùng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mạng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xã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hội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ích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51863"/>
                  </a:ext>
                </a:extLst>
              </a:tr>
              <a:tr h="189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83248"/>
                  </a:ext>
                </a:extLst>
              </a:tr>
              <a:tr h="1857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49969"/>
                  </a:ext>
                </a:extLst>
              </a:tr>
              <a:tr h="1857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3241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2794773-2B48-978D-7002-44F44770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00" y="12748709"/>
            <a:ext cx="5806943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A7D470-78E1-4468-9404-7AF5F9C579D6}"/>
              </a:ext>
            </a:extLst>
          </p:cNvPr>
          <p:cNvGrpSpPr/>
          <p:nvPr/>
        </p:nvGrpSpPr>
        <p:grpSpPr>
          <a:xfrm>
            <a:off x="0" y="1828800"/>
            <a:ext cx="11795130" cy="892552"/>
            <a:chOff x="878963" y="8707825"/>
            <a:chExt cx="11795130" cy="892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917DB-1296-4B44-815E-8CD23B9A56D5}"/>
                </a:ext>
              </a:extLst>
            </p:cNvPr>
            <p:cNvSpPr/>
            <p:nvPr/>
          </p:nvSpPr>
          <p:spPr>
            <a:xfrm>
              <a:off x="2576457" y="8707825"/>
              <a:ext cx="10097636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ound Same Side Corner Rectangle 78">
              <a:extLst>
                <a:ext uri="{FF2B5EF4-FFF2-40B4-BE49-F238E27FC236}">
                  <a16:creationId xmlns:a16="http://schemas.microsoft.com/office/drawing/2014/main" id="{40A54398-F056-4BF0-9E15-82949A335E8C}"/>
                </a:ext>
              </a:extLst>
            </p:cNvPr>
            <p:cNvSpPr/>
            <p:nvPr/>
          </p:nvSpPr>
          <p:spPr>
            <a:xfrm rot="5400000">
              <a:off x="1204674" y="8386789"/>
              <a:ext cx="731435" cy="1382857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0477F-2235-4992-833B-1C82F69ACC6A}"/>
                </a:ext>
              </a:extLst>
            </p:cNvPr>
            <p:cNvSpPr txBox="1"/>
            <p:nvPr/>
          </p:nvSpPr>
          <p:spPr>
            <a:xfrm>
              <a:off x="1339740" y="8716136"/>
              <a:ext cx="577401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A4E04B-1294-4E33-AD3E-C1075E0D6BC3}"/>
              </a:ext>
            </a:extLst>
          </p:cNvPr>
          <p:cNvSpPr txBox="1"/>
          <p:nvPr/>
        </p:nvSpPr>
        <p:spPr>
          <a:xfrm>
            <a:off x="650311" y="2721352"/>
            <a:ext cx="1519070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927D9-D653-4B7D-A7DA-3FDA2468F174}"/>
              </a:ext>
            </a:extLst>
          </p:cNvPr>
          <p:cNvSpPr txBox="1"/>
          <p:nvPr/>
        </p:nvSpPr>
        <p:spPr>
          <a:xfrm>
            <a:off x="228600" y="3886200"/>
            <a:ext cx="23926800" cy="302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9CE503-F703-4BF2-AAC0-124D04BF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05448"/>
              </p:ext>
            </p:extLst>
          </p:nvPr>
        </p:nvGraphicFramePr>
        <p:xfrm>
          <a:off x="650311" y="7020243"/>
          <a:ext cx="23505088" cy="324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0943">
                  <a:extLst>
                    <a:ext uri="{9D8B030D-6E8A-4147-A177-3AD203B41FA5}">
                      <a16:colId xmlns:a16="http://schemas.microsoft.com/office/drawing/2014/main" val="1139937721"/>
                    </a:ext>
                  </a:extLst>
                </a:gridCol>
                <a:gridCol w="3911746">
                  <a:extLst>
                    <a:ext uri="{9D8B030D-6E8A-4147-A177-3AD203B41FA5}">
                      <a16:colId xmlns:a16="http://schemas.microsoft.com/office/drawing/2014/main" val="53234190"/>
                    </a:ext>
                  </a:extLst>
                </a:gridCol>
                <a:gridCol w="2944770">
                  <a:extLst>
                    <a:ext uri="{9D8B030D-6E8A-4147-A177-3AD203B41FA5}">
                      <a16:colId xmlns:a16="http://schemas.microsoft.com/office/drawing/2014/main" val="320631936"/>
                    </a:ext>
                  </a:extLst>
                </a:gridCol>
                <a:gridCol w="5227199">
                  <a:extLst>
                    <a:ext uri="{9D8B030D-6E8A-4147-A177-3AD203B41FA5}">
                      <a16:colId xmlns:a16="http://schemas.microsoft.com/office/drawing/2014/main" val="3605670484"/>
                    </a:ext>
                  </a:extLst>
                </a:gridCol>
                <a:gridCol w="8160430">
                  <a:extLst>
                    <a:ext uri="{9D8B030D-6E8A-4147-A177-3AD203B41FA5}">
                      <a16:colId xmlns:a16="http://schemas.microsoft.com/office/drawing/2014/main" val="2412865562"/>
                    </a:ext>
                  </a:extLst>
                </a:gridCol>
              </a:tblGrid>
              <a:tr h="2180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Kết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nối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bè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trí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hiều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thế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giới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xung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quanh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9991857"/>
                  </a:ext>
                </a:extLst>
              </a:tr>
              <a:tr h="106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0169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84ECE4-FB52-4777-A62A-B58F83F839EF}"/>
              </a:ext>
            </a:extLst>
          </p:cNvPr>
          <p:cNvSpPr txBox="1"/>
          <p:nvPr/>
        </p:nvSpPr>
        <p:spPr>
          <a:xfrm>
            <a:off x="430296" y="10226618"/>
            <a:ext cx="15190703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4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CF08EC-3685-408B-8142-3456EAE80490}"/>
              </a:ext>
            </a:extLst>
          </p:cNvPr>
          <p:cNvGrpSpPr/>
          <p:nvPr/>
        </p:nvGrpSpPr>
        <p:grpSpPr>
          <a:xfrm>
            <a:off x="0" y="1828800"/>
            <a:ext cx="11795130" cy="892552"/>
            <a:chOff x="878963" y="8707825"/>
            <a:chExt cx="11795130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880A6E-0A1D-4853-A2AB-40EA71AD85B2}"/>
                </a:ext>
              </a:extLst>
            </p:cNvPr>
            <p:cNvSpPr/>
            <p:nvPr/>
          </p:nvSpPr>
          <p:spPr>
            <a:xfrm>
              <a:off x="2576457" y="8707825"/>
              <a:ext cx="10097636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78">
              <a:extLst>
                <a:ext uri="{FF2B5EF4-FFF2-40B4-BE49-F238E27FC236}">
                  <a16:creationId xmlns:a16="http://schemas.microsoft.com/office/drawing/2014/main" id="{F29D0FE6-12EB-43F4-8119-40735FD219DC}"/>
                </a:ext>
              </a:extLst>
            </p:cNvPr>
            <p:cNvSpPr/>
            <p:nvPr/>
          </p:nvSpPr>
          <p:spPr>
            <a:xfrm rot="5400000">
              <a:off x="1204674" y="8386789"/>
              <a:ext cx="731435" cy="1382857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C7E526-9CF4-41CC-AA11-96EA9DD6E102}"/>
                </a:ext>
              </a:extLst>
            </p:cNvPr>
            <p:cNvSpPr txBox="1"/>
            <p:nvPr/>
          </p:nvSpPr>
          <p:spPr>
            <a:xfrm>
              <a:off x="1339740" y="8716136"/>
              <a:ext cx="577401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E1F3B2-5282-45E0-A714-4CF6A38A167A}"/>
              </a:ext>
            </a:extLst>
          </p:cNvPr>
          <p:cNvSpPr txBox="1"/>
          <p:nvPr/>
        </p:nvSpPr>
        <p:spPr>
          <a:xfrm>
            <a:off x="1382857" y="2736592"/>
            <a:ext cx="124206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F9563-29D7-42D4-8145-3BF77A508C53}"/>
              </a:ext>
            </a:extLst>
          </p:cNvPr>
          <p:cNvSpPr txBox="1"/>
          <p:nvPr/>
        </p:nvSpPr>
        <p:spPr>
          <a:xfrm>
            <a:off x="1053418" y="3676305"/>
            <a:ext cx="22492382" cy="1505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T.2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7787D3C-90F8-4C24-945F-F52A0127EA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87092"/>
                  </p:ext>
                </p:extLst>
              </p:nvPr>
            </p:nvGraphicFramePr>
            <p:xfrm>
              <a:off x="1053418" y="5540199"/>
              <a:ext cx="21501781" cy="39721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6333">
                      <a:extLst>
                        <a:ext uri="{9D8B030D-6E8A-4147-A177-3AD203B41FA5}">
                          <a16:colId xmlns:a16="http://schemas.microsoft.com/office/drawing/2014/main" val="548034461"/>
                        </a:ext>
                      </a:extLst>
                    </a:gridCol>
                    <a:gridCol w="2404555">
                      <a:extLst>
                        <a:ext uri="{9D8B030D-6E8A-4147-A177-3AD203B41FA5}">
                          <a16:colId xmlns:a16="http://schemas.microsoft.com/office/drawing/2014/main" val="2148662081"/>
                        </a:ext>
                      </a:extLst>
                    </a:gridCol>
                    <a:gridCol w="3575191">
                      <a:extLst>
                        <a:ext uri="{9D8B030D-6E8A-4147-A177-3AD203B41FA5}">
                          <a16:colId xmlns:a16="http://schemas.microsoft.com/office/drawing/2014/main" val="2089819112"/>
                        </a:ext>
                      </a:extLst>
                    </a:gridCol>
                    <a:gridCol w="3288335">
                      <a:extLst>
                        <a:ext uri="{9D8B030D-6E8A-4147-A177-3AD203B41FA5}">
                          <a16:colId xmlns:a16="http://schemas.microsoft.com/office/drawing/2014/main" val="883560828"/>
                        </a:ext>
                      </a:extLst>
                    </a:gridCol>
                    <a:gridCol w="1794981">
                      <a:extLst>
                        <a:ext uri="{9D8B030D-6E8A-4147-A177-3AD203B41FA5}">
                          <a16:colId xmlns:a16="http://schemas.microsoft.com/office/drawing/2014/main" val="493411019"/>
                        </a:ext>
                      </a:extLst>
                    </a:gridCol>
                    <a:gridCol w="2092385">
                      <a:extLst>
                        <a:ext uri="{9D8B030D-6E8A-4147-A177-3AD203B41FA5}">
                          <a16:colId xmlns:a16="http://schemas.microsoft.com/office/drawing/2014/main" val="1055242855"/>
                        </a:ext>
                      </a:extLst>
                    </a:gridCol>
                    <a:gridCol w="4170001">
                      <a:extLst>
                        <a:ext uri="{9D8B030D-6E8A-4147-A177-3AD203B41FA5}">
                          <a16:colId xmlns:a16="http://schemas.microsoft.com/office/drawing/2014/main" val="4243485378"/>
                        </a:ext>
                      </a:extLst>
                    </a:gridCol>
                  </a:tblGrid>
                  <a:tr h="19860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nhỏ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Mốt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lớn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0383696"/>
                      </a:ext>
                    </a:extLst>
                  </a:tr>
                  <a:tr h="198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89451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7787D3C-90F8-4C24-945F-F52A0127EA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87092"/>
                  </p:ext>
                </p:extLst>
              </p:nvPr>
            </p:nvGraphicFramePr>
            <p:xfrm>
              <a:off x="1053418" y="5540199"/>
              <a:ext cx="21501781" cy="39721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6333">
                      <a:extLst>
                        <a:ext uri="{9D8B030D-6E8A-4147-A177-3AD203B41FA5}">
                          <a16:colId xmlns:a16="http://schemas.microsoft.com/office/drawing/2014/main" val="548034461"/>
                        </a:ext>
                      </a:extLst>
                    </a:gridCol>
                    <a:gridCol w="2404555">
                      <a:extLst>
                        <a:ext uri="{9D8B030D-6E8A-4147-A177-3AD203B41FA5}">
                          <a16:colId xmlns:a16="http://schemas.microsoft.com/office/drawing/2014/main" val="2148662081"/>
                        </a:ext>
                      </a:extLst>
                    </a:gridCol>
                    <a:gridCol w="3575191">
                      <a:extLst>
                        <a:ext uri="{9D8B030D-6E8A-4147-A177-3AD203B41FA5}">
                          <a16:colId xmlns:a16="http://schemas.microsoft.com/office/drawing/2014/main" val="2089819112"/>
                        </a:ext>
                      </a:extLst>
                    </a:gridCol>
                    <a:gridCol w="3288335">
                      <a:extLst>
                        <a:ext uri="{9D8B030D-6E8A-4147-A177-3AD203B41FA5}">
                          <a16:colId xmlns:a16="http://schemas.microsoft.com/office/drawing/2014/main" val="883560828"/>
                        </a:ext>
                      </a:extLst>
                    </a:gridCol>
                    <a:gridCol w="1794981">
                      <a:extLst>
                        <a:ext uri="{9D8B030D-6E8A-4147-A177-3AD203B41FA5}">
                          <a16:colId xmlns:a16="http://schemas.microsoft.com/office/drawing/2014/main" val="493411019"/>
                        </a:ext>
                      </a:extLst>
                    </a:gridCol>
                    <a:gridCol w="2092385">
                      <a:extLst>
                        <a:ext uri="{9D8B030D-6E8A-4147-A177-3AD203B41FA5}">
                          <a16:colId xmlns:a16="http://schemas.microsoft.com/office/drawing/2014/main" val="1055242855"/>
                        </a:ext>
                      </a:extLst>
                    </a:gridCol>
                    <a:gridCol w="4170001">
                      <a:extLst>
                        <a:ext uri="{9D8B030D-6E8A-4147-A177-3AD203B41FA5}">
                          <a16:colId xmlns:a16="http://schemas.microsoft.com/office/drawing/2014/main" val="4243485378"/>
                        </a:ext>
                      </a:extLst>
                    </a:gridCol>
                  </a:tblGrid>
                  <a:tr h="19860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nhỏ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73671" t="-8563" r="-621013" b="-100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Mốt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lớn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0383696"/>
                      </a:ext>
                    </a:extLst>
                  </a:tr>
                  <a:tr h="198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89451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BE56635-965F-4265-9473-DD111DE9E66D}"/>
              </a:ext>
            </a:extLst>
          </p:cNvPr>
          <p:cNvSpPr txBox="1"/>
          <p:nvPr/>
        </p:nvSpPr>
        <p:spPr>
          <a:xfrm>
            <a:off x="1382857" y="9870900"/>
            <a:ext cx="21501780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66FB00-B274-41F6-ADBC-F2B9EFC5EB16}"/>
              </a:ext>
            </a:extLst>
          </p:cNvPr>
          <p:cNvGrpSpPr/>
          <p:nvPr/>
        </p:nvGrpSpPr>
        <p:grpSpPr>
          <a:xfrm>
            <a:off x="0" y="1828800"/>
            <a:ext cx="11795130" cy="892552"/>
            <a:chOff x="878963" y="8707825"/>
            <a:chExt cx="11795130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4BD004-D539-4681-9028-44633CF3FF19}"/>
                </a:ext>
              </a:extLst>
            </p:cNvPr>
            <p:cNvSpPr/>
            <p:nvPr/>
          </p:nvSpPr>
          <p:spPr>
            <a:xfrm>
              <a:off x="2576457" y="8707825"/>
              <a:ext cx="10097636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78">
              <a:extLst>
                <a:ext uri="{FF2B5EF4-FFF2-40B4-BE49-F238E27FC236}">
                  <a16:creationId xmlns:a16="http://schemas.microsoft.com/office/drawing/2014/main" id="{B5361068-6C91-44D4-BFF4-A17E98B4E262}"/>
                </a:ext>
              </a:extLst>
            </p:cNvPr>
            <p:cNvSpPr/>
            <p:nvPr/>
          </p:nvSpPr>
          <p:spPr>
            <a:xfrm rot="5400000">
              <a:off x="1204674" y="8386789"/>
              <a:ext cx="731435" cy="1382857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527ED9-F7DD-42F0-B741-8E1262CE9DC1}"/>
                </a:ext>
              </a:extLst>
            </p:cNvPr>
            <p:cNvSpPr txBox="1"/>
            <p:nvPr/>
          </p:nvSpPr>
          <p:spPr>
            <a:xfrm>
              <a:off x="1339740" y="8716136"/>
              <a:ext cx="577401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B912B0-45A0-4243-B133-D573AC394EAE}"/>
              </a:ext>
            </a:extLst>
          </p:cNvPr>
          <p:cNvSpPr txBox="1"/>
          <p:nvPr/>
        </p:nvSpPr>
        <p:spPr>
          <a:xfrm>
            <a:off x="676188" y="2971800"/>
            <a:ext cx="17868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HĐ4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96F4-9527-4D19-BAFA-149FF17F876B}"/>
              </a:ext>
            </a:extLst>
          </p:cNvPr>
          <p:cNvSpPr txBox="1"/>
          <p:nvPr/>
        </p:nvSpPr>
        <p:spPr>
          <a:xfrm>
            <a:off x="460777" y="4014454"/>
            <a:ext cx="2354222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1FF35D-D0E8-4274-8530-B8C01DE5F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512188"/>
                  </p:ext>
                </p:extLst>
              </p:nvPr>
            </p:nvGraphicFramePr>
            <p:xfrm>
              <a:off x="846119" y="6394000"/>
              <a:ext cx="21898021" cy="23348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77885">
                      <a:extLst>
                        <a:ext uri="{9D8B030D-6E8A-4147-A177-3AD203B41FA5}">
                          <a16:colId xmlns:a16="http://schemas.microsoft.com/office/drawing/2014/main" val="788080670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1239232543"/>
                        </a:ext>
                      </a:extLst>
                    </a:gridCol>
                    <a:gridCol w="2498273">
                      <a:extLst>
                        <a:ext uri="{9D8B030D-6E8A-4147-A177-3AD203B41FA5}">
                          <a16:colId xmlns:a16="http://schemas.microsoft.com/office/drawing/2014/main" val="873969197"/>
                        </a:ext>
                      </a:extLst>
                    </a:gridCol>
                    <a:gridCol w="6261793">
                      <a:extLst>
                        <a:ext uri="{9D8B030D-6E8A-4147-A177-3AD203B41FA5}">
                          <a16:colId xmlns:a16="http://schemas.microsoft.com/office/drawing/2014/main" val="2800698273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245000242"/>
                        </a:ext>
                      </a:extLst>
                    </a:gridCol>
                  </a:tblGrid>
                  <a:tr h="8046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trung bình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5483226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Nữ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8253798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Nam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935363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1FF35D-D0E8-4274-8530-B8C01DE5F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512188"/>
                  </p:ext>
                </p:extLst>
              </p:nvPr>
            </p:nvGraphicFramePr>
            <p:xfrm>
              <a:off x="846119" y="6394000"/>
              <a:ext cx="21898021" cy="23348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77885">
                      <a:extLst>
                        <a:ext uri="{9D8B030D-6E8A-4147-A177-3AD203B41FA5}">
                          <a16:colId xmlns:a16="http://schemas.microsoft.com/office/drawing/2014/main" val="788080670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1239232543"/>
                        </a:ext>
                      </a:extLst>
                    </a:gridCol>
                    <a:gridCol w="2498273">
                      <a:extLst>
                        <a:ext uri="{9D8B030D-6E8A-4147-A177-3AD203B41FA5}">
                          <a16:colId xmlns:a16="http://schemas.microsoft.com/office/drawing/2014/main" val="873969197"/>
                        </a:ext>
                      </a:extLst>
                    </a:gridCol>
                    <a:gridCol w="6261793">
                      <a:extLst>
                        <a:ext uri="{9D8B030D-6E8A-4147-A177-3AD203B41FA5}">
                          <a16:colId xmlns:a16="http://schemas.microsoft.com/office/drawing/2014/main" val="2800698273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245000242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trung bình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50732" t="-12593" r="-427073" b="-2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9942" t="-12593" r="-70497" b="-2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99861" t="-12593" r="-695" b="-21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5483226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Nữ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8253798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Nam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93536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454CA15-F3F1-4015-BD02-18AA33EFF3A0}"/>
              </a:ext>
            </a:extLst>
          </p:cNvPr>
          <p:cNvSpPr txBox="1"/>
          <p:nvPr/>
        </p:nvSpPr>
        <p:spPr>
          <a:xfrm>
            <a:off x="1038178" y="9158535"/>
            <a:ext cx="22964822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C0FD18-C000-4BA4-8E7D-F47809CE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3966"/>
              </p:ext>
            </p:extLst>
          </p:nvPr>
        </p:nvGraphicFramePr>
        <p:xfrm>
          <a:off x="1038178" y="10955241"/>
          <a:ext cx="21898022" cy="2151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295">
                  <a:extLst>
                    <a:ext uri="{9D8B030D-6E8A-4147-A177-3AD203B41FA5}">
                      <a16:colId xmlns:a16="http://schemas.microsoft.com/office/drawing/2014/main" val="2494990873"/>
                    </a:ext>
                  </a:extLst>
                </a:gridCol>
                <a:gridCol w="6693569">
                  <a:extLst>
                    <a:ext uri="{9D8B030D-6E8A-4147-A177-3AD203B41FA5}">
                      <a16:colId xmlns:a16="http://schemas.microsoft.com/office/drawing/2014/main" val="3332370575"/>
                    </a:ext>
                  </a:extLst>
                </a:gridCol>
                <a:gridCol w="5475579">
                  <a:extLst>
                    <a:ext uri="{9D8B030D-6E8A-4147-A177-3AD203B41FA5}">
                      <a16:colId xmlns:a16="http://schemas.microsoft.com/office/drawing/2014/main" val="3841633737"/>
                    </a:ext>
                  </a:extLst>
                </a:gridCol>
                <a:gridCol w="5475579">
                  <a:extLst>
                    <a:ext uri="{9D8B030D-6E8A-4147-A177-3AD203B41FA5}">
                      <a16:colId xmlns:a16="http://schemas.microsoft.com/office/drawing/2014/main" val="2852853253"/>
                    </a:ext>
                  </a:extLst>
                </a:gridCol>
              </a:tblGrid>
              <a:tr h="71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Khoảng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thiên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Khoảng tứ phân vị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 lệch chuẩn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671263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035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66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9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99E50-D811-43E8-9C70-888DB21DFB5D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DFBBFA-FA44-4C54-8B05-062C4A741781}"/>
                </a:ext>
              </a:extLst>
            </p:cNvPr>
            <p:cNvSpPr/>
            <p:nvPr/>
          </p:nvSpPr>
          <p:spPr>
            <a:xfrm>
              <a:off x="2527021" y="10348231"/>
              <a:ext cx="100126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Round Same Side Corner Rectangle 51">
              <a:extLst>
                <a:ext uri="{FF2B5EF4-FFF2-40B4-BE49-F238E27FC236}">
                  <a16:creationId xmlns:a16="http://schemas.microsoft.com/office/drawing/2014/main" id="{31875B22-48B6-47B1-A588-D150CE2AF748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4803DE-2377-4B0E-835C-8FC0E64A0BA0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66EB20A-FAA7-4356-BBE7-83AA0814DAE9}"/>
              </a:ext>
            </a:extLst>
          </p:cNvPr>
          <p:cNvSpPr txBox="1"/>
          <p:nvPr/>
        </p:nvSpPr>
        <p:spPr>
          <a:xfrm>
            <a:off x="1435378" y="2956332"/>
            <a:ext cx="22948621" cy="313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cẩm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22C65-36CC-4574-8FDC-AFD1ECEEF4E0}"/>
              </a:ext>
            </a:extLst>
          </p:cNvPr>
          <p:cNvSpPr txBox="1"/>
          <p:nvPr/>
        </p:nvSpPr>
        <p:spPr>
          <a:xfrm>
            <a:off x="1435378" y="6240959"/>
            <a:ext cx="221866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	90 	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	60 	15 	50 	80 	30 	120 	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89853-9C27-4EE6-9DEC-5CC01288733A}"/>
              </a:ext>
            </a:extLst>
          </p:cNvPr>
          <p:cNvSpPr txBox="1"/>
          <p:nvPr/>
        </p:nvSpPr>
        <p:spPr>
          <a:xfrm>
            <a:off x="1278037" y="7632477"/>
            <a:ext cx="22948621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E5F8F-4C85-4C79-9308-FECB3A1F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17" y="9437165"/>
            <a:ext cx="5775424" cy="15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4FEF86-4D14-4856-A303-D87CAA5F0347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C5ECB-0193-4E41-8F0D-ED77A1C54218}"/>
                </a:ext>
              </a:extLst>
            </p:cNvPr>
            <p:cNvSpPr/>
            <p:nvPr/>
          </p:nvSpPr>
          <p:spPr>
            <a:xfrm>
              <a:off x="2527021" y="10348231"/>
              <a:ext cx="100126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CF70987F-5DE6-4220-8F15-0D003E4BBB99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E1056-4C76-486F-8D01-F60E10CB3269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493AA4-480A-4717-B550-8DAC0B5139EE}"/>
              </a:ext>
            </a:extLst>
          </p:cNvPr>
          <p:cNvSpPr txBox="1"/>
          <p:nvPr/>
        </p:nvSpPr>
        <p:spPr>
          <a:xfrm>
            <a:off x="1017997" y="4092078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72438-54D4-436F-B2E0-580DC7FD1FEE}"/>
              </a:ext>
            </a:extLst>
          </p:cNvPr>
          <p:cNvSpPr txBox="1"/>
          <p:nvPr/>
        </p:nvSpPr>
        <p:spPr>
          <a:xfrm>
            <a:off x="1017997" y="3216260"/>
            <a:ext cx="12192000" cy="69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0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F88DB0-E60A-4D72-9067-22C7A800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97" y="5026253"/>
            <a:ext cx="18550784" cy="16144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89E018-79F0-4A1B-98FF-332F0AA6EBFC}"/>
              </a:ext>
            </a:extLst>
          </p:cNvPr>
          <p:cNvSpPr txBox="1"/>
          <p:nvPr/>
        </p:nvSpPr>
        <p:spPr>
          <a:xfrm>
            <a:off x="1112522" y="6676793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4E1EBD-8310-436E-8AE9-F69D0870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2" y="7546737"/>
            <a:ext cx="8614381" cy="12811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B52C68-07CE-4537-8379-209456F54AF1}"/>
              </a:ext>
            </a:extLst>
          </p:cNvPr>
          <p:cNvSpPr txBox="1"/>
          <p:nvPr/>
        </p:nvSpPr>
        <p:spPr>
          <a:xfrm>
            <a:off x="1033237" y="9039532"/>
            <a:ext cx="12192000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71,5.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24B8B0-3085-4DF7-A123-8224CA90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9744974"/>
            <a:ext cx="10099363" cy="16055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D945B9-725B-4A21-8F58-6CF5D67225C6}"/>
              </a:ext>
            </a:extLst>
          </p:cNvPr>
          <p:cNvSpPr txBox="1"/>
          <p:nvPr/>
        </p:nvSpPr>
        <p:spPr>
          <a:xfrm>
            <a:off x="1595398" y="11525606"/>
            <a:ext cx="15168602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= 33,32041416.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8F200-E79B-4178-AC33-2DE503C6B8B6}"/>
              </a:ext>
            </a:extLst>
          </p:cNvPr>
          <p:cNvSpPr txBox="1"/>
          <p:nvPr/>
        </p:nvSpPr>
        <p:spPr>
          <a:xfrm>
            <a:off x="1033237" y="3200400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5B0E1-01FB-4C9C-BA58-429D55BE67BF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1ADDA6-9180-43AB-8ED1-4304EC996ED5}"/>
                </a:ext>
              </a:extLst>
            </p:cNvPr>
            <p:cNvSpPr/>
            <p:nvPr/>
          </p:nvSpPr>
          <p:spPr>
            <a:xfrm>
              <a:off x="2527021" y="10348231"/>
              <a:ext cx="100126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 Same Side Corner Rectangle 51">
              <a:extLst>
                <a:ext uri="{FF2B5EF4-FFF2-40B4-BE49-F238E27FC236}">
                  <a16:creationId xmlns:a16="http://schemas.microsoft.com/office/drawing/2014/main" id="{31592769-81D0-4E18-90DD-48C8645225D0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03E480-3AB2-4720-8B5C-CDAF1635751D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42429D-B890-47D8-950A-FF196EBE8ACB}"/>
                  </a:ext>
                </a:extLst>
              </p:cNvPr>
              <p:cNvSpPr txBox="1"/>
              <p:nvPr/>
            </p:nvSpPr>
            <p:spPr>
              <a:xfrm>
                <a:off x="429180" y="4559395"/>
                <a:ext cx="12192000" cy="2047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+...+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42429D-B890-47D8-950A-FF196EBE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0" y="4559395"/>
                <a:ext cx="12192000" cy="2047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3CD1DE9-08C7-4C81-B3E9-6C623692A57D}"/>
              </a:ext>
            </a:extLst>
          </p:cNvPr>
          <p:cNvSpPr txBox="1"/>
          <p:nvPr/>
        </p:nvSpPr>
        <p:spPr>
          <a:xfrm>
            <a:off x="1321937" y="7587890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4EE449-04A3-426B-B865-B0C00B09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7197715"/>
            <a:ext cx="10744200" cy="1626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93EFC-0238-4543-B7D4-5623E26F6FF4}"/>
                  </a:ext>
                </a:extLst>
              </p:cNvPr>
              <p:cNvSpPr txBox="1"/>
              <p:nvPr/>
            </p:nvSpPr>
            <p:spPr>
              <a:xfrm>
                <a:off x="1321937" y="9215206"/>
                <a:ext cx="12192000" cy="986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𝟏𝟐𝟐𝟖𝟎𝟎𝟒𝟓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93EFC-0238-4543-B7D4-5623E26F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37" y="9215206"/>
                <a:ext cx="12192000" cy="986360"/>
              </a:xfrm>
              <a:prstGeom prst="rect">
                <a:avLst/>
              </a:prstGeom>
              <a:blipFill>
                <a:blip r:embed="rId4"/>
                <a:stretch>
                  <a:fillRect l="-2050" b="-2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24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3338</TotalTime>
  <Words>1412</Words>
  <PresentationFormat>Custom</PresentationFormat>
  <Paragraphs>184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2022-06-23T15:44:17Z</dcterms:modified>
</cp:coreProperties>
</file>