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18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53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84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86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68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36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17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50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9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24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4323-2A5C-42FB-892F-74069FCA80C7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D8E0-B6DC-4E2D-B722-BEDB42CE8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00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84323-2A5C-42FB-892F-74069FCA80C7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ED8E0-B6DC-4E2D-B722-BEDB42CE8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6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microsoft.com/office/2007/relationships/hdphoto" Target="../media/hdphoto2.wdp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microsoft.com/office/2007/relationships/hdphoto" Target="../media/hdphoto5.wdp"/><Relationship Id="rId18" Type="http://schemas.openxmlformats.org/officeDocument/2006/relationships/image" Target="../media/image11.png"/><Relationship Id="rId26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2.png"/><Relationship Id="rId34" Type="http://schemas.openxmlformats.org/officeDocument/2006/relationships/image" Target="../media/image19.png"/><Relationship Id="rId7" Type="http://schemas.microsoft.com/office/2007/relationships/hdphoto" Target="../media/hdphoto3.wdp"/><Relationship Id="rId12" Type="http://schemas.openxmlformats.org/officeDocument/2006/relationships/image" Target="../media/image9.png"/><Relationship Id="rId17" Type="http://schemas.openxmlformats.org/officeDocument/2006/relationships/slide" Target="slide6.xml"/><Relationship Id="rId25" Type="http://schemas.openxmlformats.org/officeDocument/2006/relationships/slide" Target="slide9.xml"/><Relationship Id="rId33" Type="http://schemas.microsoft.com/office/2007/relationships/hdphoto" Target="../media/hdphoto2.wdp"/><Relationship Id="rId2" Type="http://schemas.openxmlformats.org/officeDocument/2006/relationships/audio" Target="../media/media2.mp3"/><Relationship Id="rId16" Type="http://schemas.microsoft.com/office/2007/relationships/hdphoto" Target="../media/hdphoto6.wdp"/><Relationship Id="rId20" Type="http://schemas.openxmlformats.org/officeDocument/2006/relationships/slide" Target="slide7.xml"/><Relationship Id="rId29" Type="http://schemas.openxmlformats.org/officeDocument/2006/relationships/slide" Target="slide11.xml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11" Type="http://schemas.openxmlformats.org/officeDocument/2006/relationships/slide" Target="slide4.xml"/><Relationship Id="rId24" Type="http://schemas.openxmlformats.org/officeDocument/2006/relationships/image" Target="../media/image13.png"/><Relationship Id="rId32" Type="http://schemas.openxmlformats.org/officeDocument/2006/relationships/image" Target="../media/image18.png"/><Relationship Id="rId5" Type="http://schemas.openxmlformats.org/officeDocument/2006/relationships/slide" Target="slide8.xml"/><Relationship Id="rId15" Type="http://schemas.openxmlformats.org/officeDocument/2006/relationships/image" Target="../media/image10.png"/><Relationship Id="rId23" Type="http://schemas.openxmlformats.org/officeDocument/2006/relationships/slide" Target="slide12.xml"/><Relationship Id="rId28" Type="http://schemas.openxmlformats.org/officeDocument/2006/relationships/image" Target="../media/image15.png"/><Relationship Id="rId36" Type="http://schemas.openxmlformats.org/officeDocument/2006/relationships/image" Target="../media/image20.jpg"/><Relationship Id="rId10" Type="http://schemas.microsoft.com/office/2007/relationships/hdphoto" Target="../media/hdphoto4.wdp"/><Relationship Id="rId19" Type="http://schemas.microsoft.com/office/2007/relationships/hdphoto" Target="../media/hdphoto7.wdp"/><Relationship Id="rId31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8.png"/><Relationship Id="rId14" Type="http://schemas.openxmlformats.org/officeDocument/2006/relationships/slide" Target="slide5.xml"/><Relationship Id="rId22" Type="http://schemas.microsoft.com/office/2007/relationships/hdphoto" Target="../media/hdphoto8.wdp"/><Relationship Id="rId27" Type="http://schemas.openxmlformats.org/officeDocument/2006/relationships/slide" Target="slide10.xml"/><Relationship Id="rId30" Type="http://schemas.openxmlformats.org/officeDocument/2006/relationships/image" Target="../media/image16.png"/><Relationship Id="rId35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000" y1="64608" x2="5846" y2="75059"/>
                        <a14:foregroundMark x1="79846" y1="15202" x2="77538" y2="15439"/>
                        <a14:foregroundMark x1="83077" y1="14727" x2="83385" y2="13777"/>
                        <a14:foregroundMark x1="83385" y1="18527" x2="82923" y2="19715"/>
                        <a14:foregroundMark x1="81538" y1="27553" x2="81538" y2="27553"/>
                        <a14:foregroundMark x1="80154" y1="8076" x2="80154" y2="8076"/>
                        <a14:foregroundMark x1="76462" y1="9739" x2="76462" y2="9739"/>
                        <a14:foregroundMark x1="74615" y1="3563" x2="74615" y2="3563"/>
                        <a14:foregroundMark x1="90308" y1="23278" x2="89692" y2="26366"/>
                        <a14:foregroundMark x1="98154" y1="25653" x2="98154" y2="25653"/>
                        <a14:foregroundMark x1="95077" y1="22328" x2="95077" y2="22328"/>
                        <a14:foregroundMark x1="87231" y1="79572" x2="87692" y2="82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17" y="-1343606"/>
            <a:ext cx="7205551" cy="466698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01558" y="656679"/>
            <a:ext cx="57666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HỒNG TẶNG CÔ</a:t>
            </a:r>
            <a:endParaRPr lang="en-US" sz="4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01410" y="235856"/>
            <a:ext cx="4323519" cy="878065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402597" y="3635928"/>
            <a:ext cx="63645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hãy hái những bông hoa hồng đẹp nhất để dành tặng mẹ và cô giáo bằng cách trả lời nhanh và đúng </a:t>
            </a:r>
          </a:p>
          <a:p>
            <a:pPr algn="ctr"/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câu hỏi.</a:t>
            </a:r>
            <a:endParaRPr 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2" descr="Káº¿t quáº£ hÃ¬nh áº£nh cho rose cartoon png pink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4222" y1="35673" x2="41333" y2="92212"/>
                        <a14:foregroundMark x1="35111" y1="50288" x2="5778" y2="79519"/>
                        <a14:foregroundMark x1="19556" y1="38365" x2="33778" y2="69904"/>
                        <a14:foregroundMark x1="6667" y1="71154" x2="9111" y2="64808"/>
                        <a14:foregroundMark x1="6111" y1="64904" x2="6333" y2="60481"/>
                        <a14:foregroundMark x1="58730" y1="81787" x2="61111" y2="47766"/>
                        <a14:foregroundMark x1="73810" y1="79725" x2="75000" y2="56701"/>
                        <a14:foregroundMark x1="71429" y1="75945" x2="54762" y2="63230"/>
                        <a14:foregroundMark x1="40476" y1="85911" x2="59127" y2="42955"/>
                        <a14:foregroundMark x1="58730" y1="36082" x2="18254" y2="34021"/>
                        <a14:foregroundMark x1="65079" y1="34364" x2="83730" y2="26117"/>
                        <a14:foregroundMark x1="57143" y1="22680" x2="55159" y2="10997"/>
                        <a14:foregroundMark x1="56746" y1="12027" x2="57937" y2="3436"/>
                        <a14:foregroundMark x1="42063" y1="69072" x2="48810" y2="40550"/>
                        <a14:foregroundMark x1="21429" y1="67698" x2="19048" y2="51203"/>
                        <a14:foregroundMark x1="29762" y1="89347" x2="9524" y2="76976"/>
                        <a14:foregroundMark x1="25397" y1="88660" x2="18254" y2="85567"/>
                        <a14:foregroundMark x1="47222" y1="87629" x2="70238" y2="74914"/>
                        <a14:foregroundMark x1="73810" y1="80412" x2="47222" y2="84880"/>
                        <a14:foregroundMark x1="51984" y1="86942" x2="72222" y2="81787"/>
                      </a14:backgroundRemoval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891">
            <a:off x="7412792" y="4892538"/>
            <a:ext cx="1549490" cy="179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Hoa hong tang co (July - In Love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14635" y="14098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8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3">
                <p:cTn id="3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9" grpId="0"/>
      <p:bldP spid="4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32111" y="-1728041"/>
            <a:ext cx="4279778" cy="77397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90942" y="2501512"/>
            <a:ext cx="2906356" cy="58066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80344" y="1684405"/>
            <a:ext cx="4642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điền câu hỏi ở đây</a:t>
            </a:r>
            <a:endParaRPr 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69595" y="5173989"/>
            <a:ext cx="3865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điền câu trả lời ở đây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Káº¿t quáº£ hÃ¬nh áº£nh cho rose cartoon png pin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4222" y1="35673" x2="41333" y2="92212"/>
                        <a14:foregroundMark x1="35111" y1="50288" x2="5778" y2="79519"/>
                        <a14:foregroundMark x1="19556" y1="38365" x2="33778" y2="69904"/>
                        <a14:foregroundMark x1="6667" y1="71154" x2="9111" y2="64808"/>
                        <a14:foregroundMark x1="6111" y1="64904" x2="6333" y2="60481"/>
                        <a14:foregroundMark x1="58730" y1="81787" x2="61111" y2="47766"/>
                        <a14:foregroundMark x1="73810" y1="79725" x2="75000" y2="56701"/>
                        <a14:foregroundMark x1="71429" y1="75945" x2="54762" y2="63230"/>
                        <a14:foregroundMark x1="40476" y1="85911" x2="59127" y2="42955"/>
                        <a14:foregroundMark x1="58730" y1="36082" x2="18254" y2="34021"/>
                        <a14:foregroundMark x1="65079" y1="34364" x2="83730" y2="26117"/>
                        <a14:foregroundMark x1="57143" y1="22680" x2="55159" y2="10997"/>
                        <a14:foregroundMark x1="56746" y1="12027" x2="57937" y2="3436"/>
                        <a14:foregroundMark x1="42063" y1="69072" x2="48810" y2="40550"/>
                        <a14:foregroundMark x1="21429" y1="67698" x2="19048" y2="51203"/>
                        <a14:foregroundMark x1="29762" y1="89347" x2="9524" y2="76976"/>
                        <a14:foregroundMark x1="25397" y1="88660" x2="18254" y2="85567"/>
                        <a14:foregroundMark x1="47222" y1="87629" x2="70238" y2="74914"/>
                        <a14:foregroundMark x1="73810" y1="80412" x2="47222" y2="84880"/>
                        <a14:foregroundMark x1="51984" y1="86942" x2="72222" y2="81787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891">
            <a:off x="-9732" y="4860822"/>
            <a:ext cx="1401025" cy="161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67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32111" y="-1728041"/>
            <a:ext cx="4279778" cy="77397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90942" y="2501512"/>
            <a:ext cx="2906356" cy="58066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80344" y="1684405"/>
            <a:ext cx="4642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điền câu hỏi ở đây</a:t>
            </a:r>
            <a:endParaRPr 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69595" y="5173989"/>
            <a:ext cx="3865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điền câu trả lời ở đây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Káº¿t quáº£ hÃ¬nh áº£nh cho rose cartoon png pin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4222" y1="35673" x2="41333" y2="92212"/>
                        <a14:foregroundMark x1="35111" y1="50288" x2="5778" y2="79519"/>
                        <a14:foregroundMark x1="19556" y1="38365" x2="33778" y2="69904"/>
                        <a14:foregroundMark x1="6667" y1="71154" x2="9111" y2="64808"/>
                        <a14:foregroundMark x1="6111" y1="64904" x2="6333" y2="60481"/>
                        <a14:foregroundMark x1="58730" y1="81787" x2="61111" y2="47766"/>
                        <a14:foregroundMark x1="73810" y1="79725" x2="75000" y2="56701"/>
                        <a14:foregroundMark x1="71429" y1="75945" x2="54762" y2="63230"/>
                        <a14:foregroundMark x1="40476" y1="85911" x2="59127" y2="42955"/>
                        <a14:foregroundMark x1="58730" y1="36082" x2="18254" y2="34021"/>
                        <a14:foregroundMark x1="65079" y1="34364" x2="83730" y2="26117"/>
                        <a14:foregroundMark x1="57143" y1="22680" x2="55159" y2="10997"/>
                        <a14:foregroundMark x1="56746" y1="12027" x2="57937" y2="3436"/>
                        <a14:foregroundMark x1="42063" y1="69072" x2="48810" y2="40550"/>
                        <a14:foregroundMark x1="21429" y1="67698" x2="19048" y2="51203"/>
                        <a14:foregroundMark x1="29762" y1="89347" x2="9524" y2="76976"/>
                        <a14:foregroundMark x1="25397" y1="88660" x2="18254" y2="85567"/>
                        <a14:foregroundMark x1="47222" y1="87629" x2="70238" y2="74914"/>
                        <a14:foregroundMark x1="73810" y1="80412" x2="47222" y2="84880"/>
                        <a14:foregroundMark x1="51984" y1="86942" x2="72222" y2="81787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891">
            <a:off x="-9732" y="4860822"/>
            <a:ext cx="1401025" cy="161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01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32111" y="-1728041"/>
            <a:ext cx="4279778" cy="77397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90942" y="2501512"/>
            <a:ext cx="2906356" cy="58066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80344" y="1684405"/>
            <a:ext cx="4642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điền câu hỏi ở đây</a:t>
            </a:r>
            <a:endParaRPr 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69595" y="5173989"/>
            <a:ext cx="3865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điền câu trả lời ở đây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Káº¿t quáº£ hÃ¬nh áº£nh cho rose cartoon png pin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4222" y1="35673" x2="41333" y2="92212"/>
                        <a14:foregroundMark x1="35111" y1="50288" x2="5778" y2="79519"/>
                        <a14:foregroundMark x1="19556" y1="38365" x2="33778" y2="69904"/>
                        <a14:foregroundMark x1="6667" y1="71154" x2="9111" y2="64808"/>
                        <a14:foregroundMark x1="6111" y1="64904" x2="6333" y2="60481"/>
                        <a14:foregroundMark x1="58730" y1="81787" x2="61111" y2="47766"/>
                        <a14:foregroundMark x1="73810" y1="79725" x2="75000" y2="56701"/>
                        <a14:foregroundMark x1="71429" y1="75945" x2="54762" y2="63230"/>
                        <a14:foregroundMark x1="40476" y1="85911" x2="59127" y2="42955"/>
                        <a14:foregroundMark x1="58730" y1="36082" x2="18254" y2="34021"/>
                        <a14:foregroundMark x1="65079" y1="34364" x2="83730" y2="26117"/>
                        <a14:foregroundMark x1="57143" y1="22680" x2="55159" y2="10997"/>
                        <a14:foregroundMark x1="56746" y1="12027" x2="57937" y2="3436"/>
                        <a14:foregroundMark x1="42063" y1="69072" x2="48810" y2="40550"/>
                        <a14:foregroundMark x1="21429" y1="67698" x2="19048" y2="51203"/>
                        <a14:foregroundMark x1="29762" y1="89347" x2="9524" y2="76976"/>
                        <a14:foregroundMark x1="25397" y1="88660" x2="18254" y2="85567"/>
                        <a14:foregroundMark x1="47222" y1="87629" x2="70238" y2="74914"/>
                        <a14:foregroundMark x1="73810" y1="80412" x2="47222" y2="84880"/>
                        <a14:foregroundMark x1="51984" y1="86942" x2="72222" y2="81787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891">
            <a:off x="-9732" y="4860822"/>
            <a:ext cx="1401025" cy="161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07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5" name="Picture 2" descr="C:\Users\ADMIN\Desktop\Tai nguyen thiet ke tro choi\Bảng gỗ\6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984" y="-19064"/>
            <a:ext cx="788574" cy="8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3" descr="C:\Users\ADMIN\Desktop\Tai nguyen thiet ke tro choi\Bảng gỗ\1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8" y="-47024"/>
            <a:ext cx="826241" cy="8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4" descr="C:\Users\ADMIN\Desktop\Tai nguyen thiet ke tro choi\Bảng gỗ\2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14" y="-39387"/>
            <a:ext cx="781442" cy="83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5" descr="C:\Users\ADMIN\Desktop\Tai nguyen thiet ke tro choi\Bảng gỗ\3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432" y="-43543"/>
            <a:ext cx="791253" cy="84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6" descr="C:\Users\ADMIN\Desktop\Tai nguyen thiet ke tro choi\Bảng gỗ\4.jp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002" y="-39387"/>
            <a:ext cx="753836" cy="8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7" descr="C:\Users\ADMIN\Desktop\Tai nguyen thiet ke tro choi\Bảng gỗ\5.jp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809" y="-19353"/>
            <a:ext cx="753836" cy="8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130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873" y="-58223"/>
            <a:ext cx="1085182" cy="1005927"/>
          </a:xfrm>
          <a:prstGeom prst="rect">
            <a:avLst/>
          </a:prstGeom>
        </p:spPr>
      </p:pic>
      <p:pic>
        <p:nvPicPr>
          <p:cNvPr id="132" name="Picture 131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111" y="-31594"/>
            <a:ext cx="853514" cy="1005927"/>
          </a:xfrm>
          <a:prstGeom prst="rect">
            <a:avLst/>
          </a:prstGeom>
        </p:spPr>
      </p:pic>
      <p:pic>
        <p:nvPicPr>
          <p:cNvPr id="133" name="Picture 132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649" y="-44753"/>
            <a:ext cx="853514" cy="1005927"/>
          </a:xfrm>
          <a:prstGeom prst="rect">
            <a:avLst/>
          </a:prstGeom>
        </p:spPr>
      </p:pic>
      <p:pic>
        <p:nvPicPr>
          <p:cNvPr id="134" name="Picture 133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388" y="-44753"/>
            <a:ext cx="853514" cy="1005927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4771">
            <a:off x="7064799" y="2463989"/>
            <a:ext cx="990738" cy="2438740"/>
          </a:xfrm>
          <a:prstGeom prst="rect">
            <a:avLst/>
          </a:prstGeom>
        </p:spPr>
      </p:pic>
      <p:pic>
        <p:nvPicPr>
          <p:cNvPr id="136" name="Picture 2" descr="Káº¿t quáº£ hÃ¬nh áº£nh cho rose cartoon png pink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100000" l="0" r="100000">
                        <a14:foregroundMark x1="34222" y1="35673" x2="41333" y2="92212"/>
                        <a14:foregroundMark x1="35111" y1="50288" x2="5778" y2="79519"/>
                        <a14:foregroundMark x1="19556" y1="38365" x2="33778" y2="69904"/>
                        <a14:foregroundMark x1="6667" y1="71154" x2="9111" y2="64808"/>
                        <a14:foregroundMark x1="6111" y1="64904" x2="6333" y2="60481"/>
                        <a14:foregroundMark x1="58730" y1="81787" x2="61111" y2="47766"/>
                        <a14:foregroundMark x1="73810" y1="79725" x2="75000" y2="56701"/>
                        <a14:foregroundMark x1="71429" y1="75945" x2="54762" y2="63230"/>
                        <a14:foregroundMark x1="40476" y1="85911" x2="59127" y2="42955"/>
                        <a14:foregroundMark x1="58730" y1="36082" x2="18254" y2="34021"/>
                        <a14:foregroundMark x1="65079" y1="34364" x2="83730" y2="26117"/>
                        <a14:foregroundMark x1="57143" y1="22680" x2="55159" y2="10997"/>
                        <a14:foregroundMark x1="56746" y1="12027" x2="57937" y2="3436"/>
                        <a14:foregroundMark x1="42063" y1="69072" x2="48810" y2="40550"/>
                        <a14:foregroundMark x1="21429" y1="67698" x2="19048" y2="51203"/>
                        <a14:foregroundMark x1="29762" y1="89347" x2="9524" y2="76976"/>
                        <a14:foregroundMark x1="25397" y1="88660" x2="18254" y2="85567"/>
                        <a14:foregroundMark x1="47222" y1="87629" x2="70238" y2="74914"/>
                        <a14:foregroundMark x1="73810" y1="80412" x2="47222" y2="84880"/>
                        <a14:foregroundMark x1="51984" y1="86942" x2="72222" y2="81787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70369">
            <a:off x="64247" y="3397365"/>
            <a:ext cx="752968" cy="87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7198">
            <a:off x="6909794" y="2407141"/>
            <a:ext cx="990738" cy="2438740"/>
          </a:xfrm>
          <a:prstGeom prst="rect">
            <a:avLst/>
          </a:prstGeom>
        </p:spPr>
      </p:pic>
      <p:pic>
        <p:nvPicPr>
          <p:cNvPr id="138" name="Picture 2" descr="Káº¿t quáº£ hÃ¬nh áº£nh cho rose cartoon png pink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100000" l="0" r="100000">
                        <a14:foregroundMark x1="34222" y1="35673" x2="41333" y2="92212"/>
                        <a14:foregroundMark x1="35111" y1="50288" x2="5778" y2="79519"/>
                        <a14:foregroundMark x1="19556" y1="38365" x2="33778" y2="69904"/>
                        <a14:foregroundMark x1="6667" y1="71154" x2="9111" y2="64808"/>
                        <a14:foregroundMark x1="6111" y1="64904" x2="6333" y2="60481"/>
                        <a14:foregroundMark x1="58730" y1="81787" x2="61111" y2="47766"/>
                        <a14:foregroundMark x1="73810" y1="79725" x2="75000" y2="56701"/>
                        <a14:foregroundMark x1="71429" y1="75945" x2="54762" y2="63230"/>
                        <a14:foregroundMark x1="40476" y1="85911" x2="59127" y2="42955"/>
                        <a14:foregroundMark x1="58730" y1="36082" x2="18254" y2="34021"/>
                        <a14:foregroundMark x1="65079" y1="34364" x2="83730" y2="26117"/>
                        <a14:foregroundMark x1="57143" y1="22680" x2="55159" y2="10997"/>
                        <a14:foregroundMark x1="56746" y1="12027" x2="57937" y2="3436"/>
                        <a14:foregroundMark x1="42063" y1="69072" x2="48810" y2="40550"/>
                        <a14:foregroundMark x1="21429" y1="67698" x2="19048" y2="51203"/>
                        <a14:foregroundMark x1="29762" y1="89347" x2="9524" y2="76976"/>
                        <a14:foregroundMark x1="25397" y1="88660" x2="18254" y2="85567"/>
                        <a14:foregroundMark x1="47222" y1="87629" x2="70238" y2="74914"/>
                        <a14:foregroundMark x1="73810" y1="80412" x2="47222" y2="84880"/>
                        <a14:foregroundMark x1="51984" y1="86942" x2="72222" y2="81787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24254">
            <a:off x="1372" y="4723095"/>
            <a:ext cx="752968" cy="87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3740">
            <a:off x="6686974" y="1198054"/>
            <a:ext cx="990738" cy="2438740"/>
          </a:xfrm>
          <a:prstGeom prst="rect">
            <a:avLst/>
          </a:prstGeom>
        </p:spPr>
      </p:pic>
      <p:pic>
        <p:nvPicPr>
          <p:cNvPr id="140" name="Picture 2" descr="Káº¿t quáº£ hÃ¬nh áº£nh cho rose cartoon png pink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100000" l="0" r="100000">
                        <a14:foregroundMark x1="34222" y1="35673" x2="41333" y2="92212"/>
                        <a14:foregroundMark x1="35111" y1="50288" x2="5778" y2="79519"/>
                        <a14:foregroundMark x1="19556" y1="38365" x2="33778" y2="69904"/>
                        <a14:foregroundMark x1="6667" y1="71154" x2="9111" y2="64808"/>
                        <a14:foregroundMark x1="6111" y1="64904" x2="6333" y2="60481"/>
                        <a14:foregroundMark x1="58730" y1="81787" x2="61111" y2="47766"/>
                        <a14:foregroundMark x1="73810" y1="79725" x2="75000" y2="56701"/>
                        <a14:foregroundMark x1="71429" y1="75945" x2="54762" y2="63230"/>
                        <a14:foregroundMark x1="40476" y1="85911" x2="59127" y2="42955"/>
                        <a14:foregroundMark x1="58730" y1="36082" x2="18254" y2="34021"/>
                        <a14:foregroundMark x1="65079" y1="34364" x2="83730" y2="26117"/>
                        <a14:foregroundMark x1="57143" y1="22680" x2="55159" y2="10997"/>
                        <a14:foregroundMark x1="56746" y1="12027" x2="57937" y2="3436"/>
                        <a14:foregroundMark x1="42063" y1="69072" x2="48810" y2="40550"/>
                        <a14:foregroundMark x1="21429" y1="67698" x2="19048" y2="51203"/>
                        <a14:foregroundMark x1="29762" y1="89347" x2="9524" y2="76976"/>
                        <a14:foregroundMark x1="25397" y1="88660" x2="18254" y2="85567"/>
                        <a14:foregroundMark x1="47222" y1="87629" x2="70238" y2="74914"/>
                        <a14:foregroundMark x1="73810" y1="80412" x2="47222" y2="84880"/>
                        <a14:foregroundMark x1="51984" y1="86942" x2="72222" y2="81787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95072">
            <a:off x="3292244" y="3295997"/>
            <a:ext cx="752968" cy="87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1210">
            <a:off x="7012376" y="1238067"/>
            <a:ext cx="990738" cy="2438740"/>
          </a:xfrm>
          <a:prstGeom prst="rect">
            <a:avLst/>
          </a:prstGeom>
        </p:spPr>
      </p:pic>
      <p:pic>
        <p:nvPicPr>
          <p:cNvPr id="142" name="Picture 2" descr="Káº¿t quáº£ hÃ¬nh áº£nh cho rose cartoon png pink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100000" l="0" r="100000">
                        <a14:foregroundMark x1="34222" y1="35673" x2="41333" y2="92212"/>
                        <a14:foregroundMark x1="35111" y1="50288" x2="5778" y2="79519"/>
                        <a14:foregroundMark x1="19556" y1="38365" x2="33778" y2="69904"/>
                        <a14:foregroundMark x1="6667" y1="71154" x2="9111" y2="64808"/>
                        <a14:foregroundMark x1="6111" y1="64904" x2="6333" y2="60481"/>
                        <a14:foregroundMark x1="58730" y1="81787" x2="61111" y2="47766"/>
                        <a14:foregroundMark x1="73810" y1="79725" x2="75000" y2="56701"/>
                        <a14:foregroundMark x1="71429" y1="75945" x2="54762" y2="63230"/>
                        <a14:foregroundMark x1="40476" y1="85911" x2="59127" y2="42955"/>
                        <a14:foregroundMark x1="58730" y1="36082" x2="18254" y2="34021"/>
                        <a14:foregroundMark x1="65079" y1="34364" x2="83730" y2="26117"/>
                        <a14:foregroundMark x1="57143" y1="22680" x2="55159" y2="10997"/>
                        <a14:foregroundMark x1="56746" y1="12027" x2="57937" y2="3436"/>
                        <a14:foregroundMark x1="42063" y1="69072" x2="48810" y2="40550"/>
                        <a14:foregroundMark x1="21429" y1="67698" x2="19048" y2="51203"/>
                        <a14:foregroundMark x1="29762" y1="89347" x2="9524" y2="76976"/>
                        <a14:foregroundMark x1="25397" y1="88660" x2="18254" y2="85567"/>
                        <a14:foregroundMark x1="47222" y1="87629" x2="70238" y2="74914"/>
                        <a14:foregroundMark x1="73810" y1="80412" x2="47222" y2="84880"/>
                        <a14:foregroundMark x1="51984" y1="86942" x2="72222" y2="81787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95072">
            <a:off x="2849366" y="5203424"/>
            <a:ext cx="752968" cy="87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Káº¿t quáº£ hÃ¬nh áº£nh cho rose cartoon png pink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100000" l="0" r="100000">
                        <a14:foregroundMark x1="34222" y1="35673" x2="41333" y2="92212"/>
                        <a14:foregroundMark x1="35111" y1="50288" x2="5778" y2="79519"/>
                        <a14:foregroundMark x1="19556" y1="38365" x2="33778" y2="69904"/>
                        <a14:foregroundMark x1="6667" y1="71154" x2="9111" y2="64808"/>
                        <a14:foregroundMark x1="6111" y1="64904" x2="6333" y2="60481"/>
                        <a14:foregroundMark x1="58730" y1="81787" x2="61111" y2="47766"/>
                        <a14:foregroundMark x1="73810" y1="79725" x2="75000" y2="56701"/>
                        <a14:foregroundMark x1="71429" y1="75945" x2="54762" y2="63230"/>
                        <a14:foregroundMark x1="40476" y1="85911" x2="59127" y2="42955"/>
                        <a14:foregroundMark x1="58730" y1="36082" x2="18254" y2="34021"/>
                        <a14:foregroundMark x1="65079" y1="34364" x2="83730" y2="26117"/>
                        <a14:foregroundMark x1="57143" y1="22680" x2="55159" y2="10997"/>
                        <a14:foregroundMark x1="56746" y1="12027" x2="57937" y2="3436"/>
                        <a14:foregroundMark x1="42063" y1="69072" x2="48810" y2="40550"/>
                        <a14:foregroundMark x1="21429" y1="67698" x2="19048" y2="51203"/>
                        <a14:foregroundMark x1="29762" y1="89347" x2="9524" y2="76976"/>
                        <a14:foregroundMark x1="25397" y1="88660" x2="18254" y2="85567"/>
                        <a14:foregroundMark x1="47222" y1="87629" x2="70238" y2="74914"/>
                        <a14:foregroundMark x1="73810" y1="80412" x2="47222" y2="84880"/>
                        <a14:foregroundMark x1="51984" y1="86942" x2="72222" y2="81787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95072">
            <a:off x="4406021" y="5889565"/>
            <a:ext cx="752968" cy="87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3250">
            <a:off x="6624517" y="1662540"/>
            <a:ext cx="990738" cy="2438740"/>
          </a:xfrm>
          <a:prstGeom prst="rect">
            <a:avLst/>
          </a:prstGeom>
        </p:spPr>
      </p:pic>
      <p:pic>
        <p:nvPicPr>
          <p:cNvPr id="145" name="Picture 2" descr="Káº¿t quáº£ hÃ¬nh áº£nh cho rose cartoon png pink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100000" l="0" r="100000">
                        <a14:foregroundMark x1="34222" y1="35673" x2="41333" y2="92212"/>
                        <a14:foregroundMark x1="35111" y1="50288" x2="5778" y2="79519"/>
                        <a14:foregroundMark x1="19556" y1="38365" x2="33778" y2="69904"/>
                        <a14:foregroundMark x1="6667" y1="71154" x2="9111" y2="64808"/>
                        <a14:foregroundMark x1="6111" y1="64904" x2="6333" y2="60481"/>
                        <a14:foregroundMark x1="58730" y1="81787" x2="61111" y2="47766"/>
                        <a14:foregroundMark x1="73810" y1="79725" x2="75000" y2="56701"/>
                        <a14:foregroundMark x1="71429" y1="75945" x2="54762" y2="63230"/>
                        <a14:foregroundMark x1="40476" y1="85911" x2="59127" y2="42955"/>
                        <a14:foregroundMark x1="58730" y1="36082" x2="18254" y2="34021"/>
                        <a14:foregroundMark x1="65079" y1="34364" x2="83730" y2="26117"/>
                        <a14:foregroundMark x1="57143" y1="22680" x2="55159" y2="10997"/>
                        <a14:foregroundMark x1="56746" y1="12027" x2="57937" y2="3436"/>
                        <a14:foregroundMark x1="42063" y1="69072" x2="48810" y2="40550"/>
                        <a14:foregroundMark x1="21429" y1="67698" x2="19048" y2="51203"/>
                        <a14:foregroundMark x1="29762" y1="89347" x2="9524" y2="76976"/>
                        <a14:foregroundMark x1="25397" y1="88660" x2="18254" y2="85567"/>
                        <a14:foregroundMark x1="47222" y1="87629" x2="70238" y2="74914"/>
                        <a14:foregroundMark x1="73810" y1="80412" x2="47222" y2="84880"/>
                        <a14:foregroundMark x1="51984" y1="86942" x2="72222" y2="81787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95072">
            <a:off x="4127409" y="4327636"/>
            <a:ext cx="752968" cy="87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7273">
            <a:off x="6909037" y="972828"/>
            <a:ext cx="990738" cy="2438740"/>
          </a:xfrm>
          <a:prstGeom prst="rect">
            <a:avLst/>
          </a:prstGeom>
        </p:spPr>
      </p:pic>
      <p:pic>
        <p:nvPicPr>
          <p:cNvPr id="147" name="Picture 2" descr="Káº¿t quáº£ hÃ¬nh áº£nh cho rose cartoon png pink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100000" l="0" r="100000">
                        <a14:foregroundMark x1="34222" y1="35673" x2="41333" y2="92212"/>
                        <a14:foregroundMark x1="35111" y1="50288" x2="5778" y2="79519"/>
                        <a14:foregroundMark x1="19556" y1="38365" x2="33778" y2="69904"/>
                        <a14:foregroundMark x1="6667" y1="71154" x2="9111" y2="64808"/>
                        <a14:foregroundMark x1="6111" y1="64904" x2="6333" y2="60481"/>
                        <a14:foregroundMark x1="58730" y1="81787" x2="61111" y2="47766"/>
                        <a14:foregroundMark x1="73810" y1="79725" x2="75000" y2="56701"/>
                        <a14:foregroundMark x1="71429" y1="75945" x2="54762" y2="63230"/>
                        <a14:foregroundMark x1="40476" y1="85911" x2="59127" y2="42955"/>
                        <a14:foregroundMark x1="58730" y1="36082" x2="18254" y2="34021"/>
                        <a14:foregroundMark x1="65079" y1="34364" x2="83730" y2="26117"/>
                        <a14:foregroundMark x1="57143" y1="22680" x2="55159" y2="10997"/>
                        <a14:foregroundMark x1="56746" y1="12027" x2="57937" y2="3436"/>
                        <a14:foregroundMark x1="42063" y1="69072" x2="48810" y2="40550"/>
                        <a14:foregroundMark x1="21429" y1="67698" x2="19048" y2="51203"/>
                        <a14:foregroundMark x1="29762" y1="89347" x2="9524" y2="76976"/>
                        <a14:foregroundMark x1="25397" y1="88660" x2="18254" y2="85567"/>
                        <a14:foregroundMark x1="47222" y1="87629" x2="70238" y2="74914"/>
                        <a14:foregroundMark x1="73810" y1="80412" x2="47222" y2="84880"/>
                        <a14:foregroundMark x1="51984" y1="86942" x2="72222" y2="81787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95072">
            <a:off x="5454853" y="3611756"/>
            <a:ext cx="752968" cy="87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8048">
            <a:off x="7373344" y="1579221"/>
            <a:ext cx="990738" cy="2438740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3230">
            <a:off x="6827236" y="2189879"/>
            <a:ext cx="990738" cy="2438740"/>
          </a:xfrm>
          <a:prstGeom prst="rect">
            <a:avLst/>
          </a:prstGeom>
        </p:spPr>
      </p:pic>
      <p:pic>
        <p:nvPicPr>
          <p:cNvPr id="150" name="Picture 2" descr="Káº¿t quáº£ hÃ¬nh áº£nh cho rose cartoon png pink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100000" l="0" r="100000">
                        <a14:foregroundMark x1="34222" y1="35673" x2="41333" y2="92212"/>
                        <a14:foregroundMark x1="35111" y1="50288" x2="5778" y2="79519"/>
                        <a14:foregroundMark x1="19556" y1="38365" x2="33778" y2="69904"/>
                        <a14:foregroundMark x1="6667" y1="71154" x2="9111" y2="64808"/>
                        <a14:foregroundMark x1="6111" y1="64904" x2="6333" y2="60481"/>
                        <a14:foregroundMark x1="58730" y1="81787" x2="61111" y2="47766"/>
                        <a14:foregroundMark x1="73810" y1="79725" x2="75000" y2="56701"/>
                        <a14:foregroundMark x1="71429" y1="75945" x2="54762" y2="63230"/>
                        <a14:foregroundMark x1="40476" y1="85911" x2="59127" y2="42955"/>
                        <a14:foregroundMark x1="58730" y1="36082" x2="18254" y2="34021"/>
                        <a14:foregroundMark x1="65079" y1="34364" x2="83730" y2="26117"/>
                        <a14:foregroundMark x1="57143" y1="22680" x2="55159" y2="10997"/>
                        <a14:foregroundMark x1="56746" y1="12027" x2="57937" y2="3436"/>
                        <a14:foregroundMark x1="42063" y1="69072" x2="48810" y2="40550"/>
                        <a14:foregroundMark x1="21429" y1="67698" x2="19048" y2="51203"/>
                        <a14:foregroundMark x1="29762" y1="89347" x2="9524" y2="76976"/>
                        <a14:foregroundMark x1="25397" y1="88660" x2="18254" y2="85567"/>
                        <a14:foregroundMark x1="47222" y1="87629" x2="70238" y2="74914"/>
                        <a14:foregroundMark x1="73810" y1="80412" x2="47222" y2="84880"/>
                        <a14:foregroundMark x1="51984" y1="86942" x2="72222" y2="81787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95072">
            <a:off x="1905620" y="5645228"/>
            <a:ext cx="752968" cy="87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6714">
            <a:off x="7075192" y="1817499"/>
            <a:ext cx="990738" cy="2438740"/>
          </a:xfrm>
          <a:prstGeom prst="rect">
            <a:avLst/>
          </a:prstGeom>
        </p:spPr>
      </p:pic>
      <p:pic>
        <p:nvPicPr>
          <p:cNvPr id="152" name="Picture 2" descr="Káº¿t quáº£ hÃ¬nh áº£nh cho rose cartoon png pink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100000" l="0" r="100000">
                        <a14:foregroundMark x1="34222" y1="35673" x2="41333" y2="92212"/>
                        <a14:foregroundMark x1="35111" y1="50288" x2="5778" y2="79519"/>
                        <a14:foregroundMark x1="19556" y1="38365" x2="33778" y2="69904"/>
                        <a14:foregroundMark x1="6667" y1="71154" x2="9111" y2="64808"/>
                        <a14:foregroundMark x1="6111" y1="64904" x2="6333" y2="60481"/>
                        <a14:foregroundMark x1="58730" y1="81787" x2="61111" y2="47766"/>
                        <a14:foregroundMark x1="73810" y1="79725" x2="75000" y2="56701"/>
                        <a14:foregroundMark x1="71429" y1="75945" x2="54762" y2="63230"/>
                        <a14:foregroundMark x1="40476" y1="85911" x2="59127" y2="42955"/>
                        <a14:foregroundMark x1="58730" y1="36082" x2="18254" y2="34021"/>
                        <a14:foregroundMark x1="65079" y1="34364" x2="83730" y2="26117"/>
                        <a14:foregroundMark x1="57143" y1="22680" x2="55159" y2="10997"/>
                        <a14:foregroundMark x1="56746" y1="12027" x2="57937" y2="3436"/>
                        <a14:foregroundMark x1="42063" y1="69072" x2="48810" y2="40550"/>
                        <a14:foregroundMark x1="21429" y1="67698" x2="19048" y2="51203"/>
                        <a14:foregroundMark x1="29762" y1="89347" x2="9524" y2="76976"/>
                        <a14:foregroundMark x1="25397" y1="88660" x2="18254" y2="85567"/>
                        <a14:foregroundMark x1="47222" y1="87629" x2="70238" y2="74914"/>
                        <a14:foregroundMark x1="73810" y1="80412" x2="47222" y2="84880"/>
                        <a14:foregroundMark x1="51984" y1="86942" x2="72222" y2="81787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70369">
            <a:off x="447790" y="5856744"/>
            <a:ext cx="752968" cy="87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8527">
            <a:off x="7212684" y="1994026"/>
            <a:ext cx="990738" cy="2438740"/>
          </a:xfrm>
          <a:prstGeom prst="rect">
            <a:avLst/>
          </a:prstGeom>
        </p:spPr>
      </p:pic>
      <p:pic>
        <p:nvPicPr>
          <p:cNvPr id="154" name="Picture 2" descr="Káº¿t quáº£ hÃ¬nh áº£nh cho rose cartoon png pink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100000" l="0" r="100000">
                        <a14:foregroundMark x1="34222" y1="35673" x2="41333" y2="92212"/>
                        <a14:foregroundMark x1="35111" y1="50288" x2="5778" y2="79519"/>
                        <a14:foregroundMark x1="19556" y1="38365" x2="33778" y2="69904"/>
                        <a14:foregroundMark x1="6667" y1="71154" x2="9111" y2="64808"/>
                        <a14:foregroundMark x1="6111" y1="64904" x2="6333" y2="60481"/>
                        <a14:foregroundMark x1="58730" y1="81787" x2="61111" y2="47766"/>
                        <a14:foregroundMark x1="73810" y1="79725" x2="75000" y2="56701"/>
                        <a14:foregroundMark x1="71429" y1="75945" x2="54762" y2="63230"/>
                        <a14:foregroundMark x1="40476" y1="85911" x2="59127" y2="42955"/>
                        <a14:foregroundMark x1="58730" y1="36082" x2="18254" y2="34021"/>
                        <a14:foregroundMark x1="65079" y1="34364" x2="83730" y2="26117"/>
                        <a14:foregroundMark x1="57143" y1="22680" x2="55159" y2="10997"/>
                        <a14:foregroundMark x1="56746" y1="12027" x2="57937" y2="3436"/>
                        <a14:foregroundMark x1="42063" y1="69072" x2="48810" y2="40550"/>
                        <a14:foregroundMark x1="21429" y1="67698" x2="19048" y2="51203"/>
                        <a14:foregroundMark x1="29762" y1="89347" x2="9524" y2="76976"/>
                        <a14:foregroundMark x1="25397" y1="88660" x2="18254" y2="85567"/>
                        <a14:foregroundMark x1="47222" y1="87629" x2="70238" y2="74914"/>
                        <a14:foregroundMark x1="73810" y1="80412" x2="47222" y2="84880"/>
                        <a14:foregroundMark x1="51984" y1="86942" x2="72222" y2="81787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70369">
            <a:off x="1652506" y="4097442"/>
            <a:ext cx="752968" cy="87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4" descr="Káº¿t quáº£ hÃ¬nh áº£nh cho vase cartoon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512" y="3281054"/>
            <a:ext cx="2135770" cy="213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ieng vo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9875666" y="-32797"/>
            <a:ext cx="609600" cy="609600"/>
          </a:xfrm>
          <a:prstGeom prst="rect">
            <a:avLst/>
          </a:prstGeom>
        </p:spPr>
      </p:pic>
      <p:pic>
        <p:nvPicPr>
          <p:cNvPr id="35" name="Tieng vo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9855355" y="873101"/>
            <a:ext cx="609600" cy="609600"/>
          </a:xfrm>
          <a:prstGeom prst="rect">
            <a:avLst/>
          </a:prstGeom>
        </p:spPr>
      </p:pic>
      <p:pic>
        <p:nvPicPr>
          <p:cNvPr id="36" name="Tieng vo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9899960" y="1700770"/>
            <a:ext cx="609600" cy="609600"/>
          </a:xfrm>
          <a:prstGeom prst="rect">
            <a:avLst/>
          </a:prstGeom>
        </p:spPr>
      </p:pic>
      <p:pic>
        <p:nvPicPr>
          <p:cNvPr id="37" name="Tieng vo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9899960" y="2606668"/>
            <a:ext cx="609600" cy="609600"/>
          </a:xfrm>
          <a:prstGeom prst="rect">
            <a:avLst/>
          </a:prstGeom>
        </p:spPr>
      </p:pic>
      <p:pic>
        <p:nvPicPr>
          <p:cNvPr id="38" name="Tieng vo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9903751" y="3372739"/>
            <a:ext cx="609600" cy="609600"/>
          </a:xfrm>
          <a:prstGeom prst="rect">
            <a:avLst/>
          </a:prstGeom>
        </p:spPr>
      </p:pic>
      <p:pic>
        <p:nvPicPr>
          <p:cNvPr id="39" name="Tieng vo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9874681" y="4163670"/>
            <a:ext cx="609600" cy="609600"/>
          </a:xfrm>
          <a:prstGeom prst="rect">
            <a:avLst/>
          </a:prstGeom>
        </p:spPr>
      </p:pic>
      <p:pic>
        <p:nvPicPr>
          <p:cNvPr id="40" name="Tieng vo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9855355" y="4922291"/>
            <a:ext cx="609600" cy="609600"/>
          </a:xfrm>
          <a:prstGeom prst="rect">
            <a:avLst/>
          </a:prstGeom>
        </p:spPr>
      </p:pic>
      <p:pic>
        <p:nvPicPr>
          <p:cNvPr id="41" name="Tieng vo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9843562" y="5638472"/>
            <a:ext cx="609600" cy="609600"/>
          </a:xfrm>
          <a:prstGeom prst="rect">
            <a:avLst/>
          </a:prstGeom>
        </p:spPr>
      </p:pic>
      <p:pic>
        <p:nvPicPr>
          <p:cNvPr id="42" name="Tieng vo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9805527" y="6418063"/>
            <a:ext cx="609600" cy="609600"/>
          </a:xfrm>
          <a:prstGeom prst="rect">
            <a:avLst/>
          </a:prstGeom>
        </p:spPr>
      </p:pic>
      <p:pic>
        <p:nvPicPr>
          <p:cNvPr id="43" name="Tieng vo t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9818472" y="7201272"/>
            <a:ext cx="609600" cy="6096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664" y="3382836"/>
            <a:ext cx="5265499" cy="33851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2561700" y="4804982"/>
            <a:ext cx="4411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NGÀY 20/10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00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04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04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04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0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0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042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04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042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042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5042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audio>
              <p:cMediaNode vol="53030">
                <p:cTn id="1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42424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54545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5303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48485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5303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51515">
                <p:cTn id="1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51515">
                <p:cTn id="1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56061">
                <p:cTn id="1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54545">
                <p:cTn id="1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32111" y="-1728041"/>
            <a:ext cx="4279778" cy="77397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90942" y="2501512"/>
            <a:ext cx="2906356" cy="58066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80344" y="1684405"/>
            <a:ext cx="4642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điền câu hỏi ở đây</a:t>
            </a:r>
            <a:endParaRPr 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69595" y="5173989"/>
            <a:ext cx="3865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điền câu trả lời ở đây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Káº¿t quáº£ hÃ¬nh áº£nh cho rose cartoon png pin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4222" y1="35673" x2="41333" y2="92212"/>
                        <a14:foregroundMark x1="35111" y1="50288" x2="5778" y2="79519"/>
                        <a14:foregroundMark x1="19556" y1="38365" x2="33778" y2="69904"/>
                        <a14:foregroundMark x1="6667" y1="71154" x2="9111" y2="64808"/>
                        <a14:foregroundMark x1="6111" y1="64904" x2="6333" y2="60481"/>
                        <a14:foregroundMark x1="58730" y1="81787" x2="61111" y2="47766"/>
                        <a14:foregroundMark x1="73810" y1="79725" x2="75000" y2="56701"/>
                        <a14:foregroundMark x1="71429" y1="75945" x2="54762" y2="63230"/>
                        <a14:foregroundMark x1="40476" y1="85911" x2="59127" y2="42955"/>
                        <a14:foregroundMark x1="58730" y1="36082" x2="18254" y2="34021"/>
                        <a14:foregroundMark x1="65079" y1="34364" x2="83730" y2="26117"/>
                        <a14:foregroundMark x1="57143" y1="22680" x2="55159" y2="10997"/>
                        <a14:foregroundMark x1="56746" y1="12027" x2="57937" y2="3436"/>
                        <a14:foregroundMark x1="42063" y1="69072" x2="48810" y2="40550"/>
                        <a14:foregroundMark x1="21429" y1="67698" x2="19048" y2="51203"/>
                        <a14:foregroundMark x1="29762" y1="89347" x2="9524" y2="76976"/>
                        <a14:foregroundMark x1="25397" y1="88660" x2="18254" y2="85567"/>
                        <a14:foregroundMark x1="47222" y1="87629" x2="70238" y2="74914"/>
                        <a14:foregroundMark x1="73810" y1="80412" x2="47222" y2="84880"/>
                        <a14:foregroundMark x1="51984" y1="86942" x2="72222" y2="81787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891">
            <a:off x="-9732" y="4860822"/>
            <a:ext cx="1401025" cy="161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02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32111" y="-1728041"/>
            <a:ext cx="4279778" cy="77397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90942" y="2501512"/>
            <a:ext cx="2906356" cy="58066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80344" y="1684405"/>
            <a:ext cx="4642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điền câu hỏi ở đây</a:t>
            </a:r>
            <a:endParaRPr 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69595" y="5173989"/>
            <a:ext cx="3865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điền câu trả lời ở đây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Káº¿t quáº£ hÃ¬nh áº£nh cho rose cartoon png pin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4222" y1="35673" x2="41333" y2="92212"/>
                        <a14:foregroundMark x1="35111" y1="50288" x2="5778" y2="79519"/>
                        <a14:foregroundMark x1="19556" y1="38365" x2="33778" y2="69904"/>
                        <a14:foregroundMark x1="6667" y1="71154" x2="9111" y2="64808"/>
                        <a14:foregroundMark x1="6111" y1="64904" x2="6333" y2="60481"/>
                        <a14:foregroundMark x1="58730" y1="81787" x2="61111" y2="47766"/>
                        <a14:foregroundMark x1="73810" y1="79725" x2="75000" y2="56701"/>
                        <a14:foregroundMark x1="71429" y1="75945" x2="54762" y2="63230"/>
                        <a14:foregroundMark x1="40476" y1="85911" x2="59127" y2="42955"/>
                        <a14:foregroundMark x1="58730" y1="36082" x2="18254" y2="34021"/>
                        <a14:foregroundMark x1="65079" y1="34364" x2="83730" y2="26117"/>
                        <a14:foregroundMark x1="57143" y1="22680" x2="55159" y2="10997"/>
                        <a14:foregroundMark x1="56746" y1="12027" x2="57937" y2="3436"/>
                        <a14:foregroundMark x1="42063" y1="69072" x2="48810" y2="40550"/>
                        <a14:foregroundMark x1="21429" y1="67698" x2="19048" y2="51203"/>
                        <a14:foregroundMark x1="29762" y1="89347" x2="9524" y2="76976"/>
                        <a14:foregroundMark x1="25397" y1="88660" x2="18254" y2="85567"/>
                        <a14:foregroundMark x1="47222" y1="87629" x2="70238" y2="74914"/>
                        <a14:foregroundMark x1="73810" y1="80412" x2="47222" y2="84880"/>
                        <a14:foregroundMark x1="51984" y1="86942" x2="72222" y2="81787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891">
            <a:off x="-9732" y="4860822"/>
            <a:ext cx="1401025" cy="161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61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32111" y="-1728041"/>
            <a:ext cx="4279778" cy="77397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90942" y="2501512"/>
            <a:ext cx="2906356" cy="58066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80344" y="1684405"/>
            <a:ext cx="4642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điền câu hỏi ở đây</a:t>
            </a:r>
            <a:endParaRPr 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69595" y="5173989"/>
            <a:ext cx="3865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điền câu trả lời ở đây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Káº¿t quáº£ hÃ¬nh áº£nh cho rose cartoon png pin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4222" y1="35673" x2="41333" y2="92212"/>
                        <a14:foregroundMark x1="35111" y1="50288" x2="5778" y2="79519"/>
                        <a14:foregroundMark x1="19556" y1="38365" x2="33778" y2="69904"/>
                        <a14:foregroundMark x1="6667" y1="71154" x2="9111" y2="64808"/>
                        <a14:foregroundMark x1="6111" y1="64904" x2="6333" y2="60481"/>
                        <a14:foregroundMark x1="58730" y1="81787" x2="61111" y2="47766"/>
                        <a14:foregroundMark x1="73810" y1="79725" x2="75000" y2="56701"/>
                        <a14:foregroundMark x1="71429" y1="75945" x2="54762" y2="63230"/>
                        <a14:foregroundMark x1="40476" y1="85911" x2="59127" y2="42955"/>
                        <a14:foregroundMark x1="58730" y1="36082" x2="18254" y2="34021"/>
                        <a14:foregroundMark x1="65079" y1="34364" x2="83730" y2="26117"/>
                        <a14:foregroundMark x1="57143" y1="22680" x2="55159" y2="10997"/>
                        <a14:foregroundMark x1="56746" y1="12027" x2="57937" y2="3436"/>
                        <a14:foregroundMark x1="42063" y1="69072" x2="48810" y2="40550"/>
                        <a14:foregroundMark x1="21429" y1="67698" x2="19048" y2="51203"/>
                        <a14:foregroundMark x1="29762" y1="89347" x2="9524" y2="76976"/>
                        <a14:foregroundMark x1="25397" y1="88660" x2="18254" y2="85567"/>
                        <a14:foregroundMark x1="47222" y1="87629" x2="70238" y2="74914"/>
                        <a14:foregroundMark x1="73810" y1="80412" x2="47222" y2="84880"/>
                        <a14:foregroundMark x1="51984" y1="86942" x2="72222" y2="81787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891">
            <a:off x="-9732" y="4860822"/>
            <a:ext cx="1401025" cy="161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74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32111" y="-1728041"/>
            <a:ext cx="4279778" cy="77397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90942" y="2501512"/>
            <a:ext cx="2906356" cy="58066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80344" y="1684405"/>
            <a:ext cx="4642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điền câu hỏi ở đây</a:t>
            </a:r>
            <a:endParaRPr 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69595" y="5173989"/>
            <a:ext cx="3865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điền câu trả lời ở đây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Káº¿t quáº£ hÃ¬nh áº£nh cho rose cartoon png pin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4222" y1="35673" x2="41333" y2="92212"/>
                        <a14:foregroundMark x1="35111" y1="50288" x2="5778" y2="79519"/>
                        <a14:foregroundMark x1="19556" y1="38365" x2="33778" y2="69904"/>
                        <a14:foregroundMark x1="6667" y1="71154" x2="9111" y2="64808"/>
                        <a14:foregroundMark x1="6111" y1="64904" x2="6333" y2="60481"/>
                        <a14:foregroundMark x1="58730" y1="81787" x2="61111" y2="47766"/>
                        <a14:foregroundMark x1="73810" y1="79725" x2="75000" y2="56701"/>
                        <a14:foregroundMark x1="71429" y1="75945" x2="54762" y2="63230"/>
                        <a14:foregroundMark x1="40476" y1="85911" x2="59127" y2="42955"/>
                        <a14:foregroundMark x1="58730" y1="36082" x2="18254" y2="34021"/>
                        <a14:foregroundMark x1="65079" y1="34364" x2="83730" y2="26117"/>
                        <a14:foregroundMark x1="57143" y1="22680" x2="55159" y2="10997"/>
                        <a14:foregroundMark x1="56746" y1="12027" x2="57937" y2="3436"/>
                        <a14:foregroundMark x1="42063" y1="69072" x2="48810" y2="40550"/>
                        <a14:foregroundMark x1="21429" y1="67698" x2="19048" y2="51203"/>
                        <a14:foregroundMark x1="29762" y1="89347" x2="9524" y2="76976"/>
                        <a14:foregroundMark x1="25397" y1="88660" x2="18254" y2="85567"/>
                        <a14:foregroundMark x1="47222" y1="87629" x2="70238" y2="74914"/>
                        <a14:foregroundMark x1="73810" y1="80412" x2="47222" y2="84880"/>
                        <a14:foregroundMark x1="51984" y1="86942" x2="72222" y2="81787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891">
            <a:off x="-9732" y="4860822"/>
            <a:ext cx="1401025" cy="161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68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32111" y="-1728041"/>
            <a:ext cx="4279778" cy="77397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90942" y="2501512"/>
            <a:ext cx="2906356" cy="58066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80344" y="1684405"/>
            <a:ext cx="4642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điền câu hỏi ở đây</a:t>
            </a:r>
            <a:endParaRPr 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69595" y="5173989"/>
            <a:ext cx="3865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điền câu trả lời ở đây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Káº¿t quáº£ hÃ¬nh áº£nh cho rose cartoon png pin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4222" y1="35673" x2="41333" y2="92212"/>
                        <a14:foregroundMark x1="35111" y1="50288" x2="5778" y2="79519"/>
                        <a14:foregroundMark x1="19556" y1="38365" x2="33778" y2="69904"/>
                        <a14:foregroundMark x1="6667" y1="71154" x2="9111" y2="64808"/>
                        <a14:foregroundMark x1="6111" y1="64904" x2="6333" y2="60481"/>
                        <a14:foregroundMark x1="58730" y1="81787" x2="61111" y2="47766"/>
                        <a14:foregroundMark x1="73810" y1="79725" x2="75000" y2="56701"/>
                        <a14:foregroundMark x1="71429" y1="75945" x2="54762" y2="63230"/>
                        <a14:foregroundMark x1="40476" y1="85911" x2="59127" y2="42955"/>
                        <a14:foregroundMark x1="58730" y1="36082" x2="18254" y2="34021"/>
                        <a14:foregroundMark x1="65079" y1="34364" x2="83730" y2="26117"/>
                        <a14:foregroundMark x1="57143" y1="22680" x2="55159" y2="10997"/>
                        <a14:foregroundMark x1="56746" y1="12027" x2="57937" y2="3436"/>
                        <a14:foregroundMark x1="42063" y1="69072" x2="48810" y2="40550"/>
                        <a14:foregroundMark x1="21429" y1="67698" x2="19048" y2="51203"/>
                        <a14:foregroundMark x1="29762" y1="89347" x2="9524" y2="76976"/>
                        <a14:foregroundMark x1="25397" y1="88660" x2="18254" y2="85567"/>
                        <a14:foregroundMark x1="47222" y1="87629" x2="70238" y2="74914"/>
                        <a14:foregroundMark x1="73810" y1="80412" x2="47222" y2="84880"/>
                        <a14:foregroundMark x1="51984" y1="86942" x2="72222" y2="81787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891">
            <a:off x="-9732" y="4860822"/>
            <a:ext cx="1401025" cy="161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76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32111" y="-1728041"/>
            <a:ext cx="4279778" cy="77397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90942" y="2501512"/>
            <a:ext cx="2906356" cy="58066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80344" y="1684405"/>
            <a:ext cx="4642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điền câu hỏi ở đây</a:t>
            </a:r>
            <a:endParaRPr 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69595" y="5173989"/>
            <a:ext cx="3865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điền câu trả lời ở đây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Káº¿t quáº£ hÃ¬nh áº£nh cho rose cartoon png pin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4222" y1="35673" x2="41333" y2="92212"/>
                        <a14:foregroundMark x1="35111" y1="50288" x2="5778" y2="79519"/>
                        <a14:foregroundMark x1="19556" y1="38365" x2="33778" y2="69904"/>
                        <a14:foregroundMark x1="6667" y1="71154" x2="9111" y2="64808"/>
                        <a14:foregroundMark x1="6111" y1="64904" x2="6333" y2="60481"/>
                        <a14:foregroundMark x1="58730" y1="81787" x2="61111" y2="47766"/>
                        <a14:foregroundMark x1="73810" y1="79725" x2="75000" y2="56701"/>
                        <a14:foregroundMark x1="71429" y1="75945" x2="54762" y2="63230"/>
                        <a14:foregroundMark x1="40476" y1="85911" x2="59127" y2="42955"/>
                        <a14:foregroundMark x1="58730" y1="36082" x2="18254" y2="34021"/>
                        <a14:foregroundMark x1="65079" y1="34364" x2="83730" y2="26117"/>
                        <a14:foregroundMark x1="57143" y1="22680" x2="55159" y2="10997"/>
                        <a14:foregroundMark x1="56746" y1="12027" x2="57937" y2="3436"/>
                        <a14:foregroundMark x1="42063" y1="69072" x2="48810" y2="40550"/>
                        <a14:foregroundMark x1="21429" y1="67698" x2="19048" y2="51203"/>
                        <a14:foregroundMark x1="29762" y1="89347" x2="9524" y2="76976"/>
                        <a14:foregroundMark x1="25397" y1="88660" x2="18254" y2="85567"/>
                        <a14:foregroundMark x1="47222" y1="87629" x2="70238" y2="74914"/>
                        <a14:foregroundMark x1="73810" y1="80412" x2="47222" y2="84880"/>
                        <a14:foregroundMark x1="51984" y1="86942" x2="72222" y2="81787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891">
            <a:off x="-9732" y="4860822"/>
            <a:ext cx="1401025" cy="161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81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32111" y="-1728041"/>
            <a:ext cx="4279778" cy="77397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90942" y="2501512"/>
            <a:ext cx="2906356" cy="58066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80344" y="1684405"/>
            <a:ext cx="4642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điền câu hỏi ở đây</a:t>
            </a:r>
            <a:endParaRPr 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69595" y="5173989"/>
            <a:ext cx="3865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điền câu trả lời ở đây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Káº¿t quáº£ hÃ¬nh áº£nh cho rose cartoon png pin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4222" y1="35673" x2="41333" y2="92212"/>
                        <a14:foregroundMark x1="35111" y1="50288" x2="5778" y2="79519"/>
                        <a14:foregroundMark x1="19556" y1="38365" x2="33778" y2="69904"/>
                        <a14:foregroundMark x1="6667" y1="71154" x2="9111" y2="64808"/>
                        <a14:foregroundMark x1="6111" y1="64904" x2="6333" y2="60481"/>
                        <a14:foregroundMark x1="58730" y1="81787" x2="61111" y2="47766"/>
                        <a14:foregroundMark x1="73810" y1="79725" x2="75000" y2="56701"/>
                        <a14:foregroundMark x1="71429" y1="75945" x2="54762" y2="63230"/>
                        <a14:foregroundMark x1="40476" y1="85911" x2="59127" y2="42955"/>
                        <a14:foregroundMark x1="58730" y1="36082" x2="18254" y2="34021"/>
                        <a14:foregroundMark x1="65079" y1="34364" x2="83730" y2="26117"/>
                        <a14:foregroundMark x1="57143" y1="22680" x2="55159" y2="10997"/>
                        <a14:foregroundMark x1="56746" y1="12027" x2="57937" y2="3436"/>
                        <a14:foregroundMark x1="42063" y1="69072" x2="48810" y2="40550"/>
                        <a14:foregroundMark x1="21429" y1="67698" x2="19048" y2="51203"/>
                        <a14:foregroundMark x1="29762" y1="89347" x2="9524" y2="76976"/>
                        <a14:foregroundMark x1="25397" y1="88660" x2="18254" y2="85567"/>
                        <a14:foregroundMark x1="47222" y1="87629" x2="70238" y2="74914"/>
                        <a14:foregroundMark x1="73810" y1="80412" x2="47222" y2="84880"/>
                        <a14:foregroundMark x1="51984" y1="86942" x2="72222" y2="81787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891">
            <a:off x="-9732" y="4860822"/>
            <a:ext cx="1401025" cy="161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79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</TotalTime>
  <Words>186</Words>
  <PresentationFormat>On-screen Show (4:3)</PresentationFormat>
  <Paragraphs>24</Paragraphs>
  <Slides>12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2019-04-25T01:40:50Z</dcterms:created>
  <dcterms:modified xsi:type="dcterms:W3CDTF">2019-04-26T03:38:56Z</dcterms:modified>
</cp:coreProperties>
</file>