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256" r:id="rId10"/>
    <p:sldId id="640" r:id="rId11"/>
    <p:sldId id="642" r:id="rId12"/>
    <p:sldId id="641" r:id="rId13"/>
    <p:sldId id="267" r:id="rId14"/>
    <p:sldId id="644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645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8386" autoAdjust="0"/>
  </p:normalViewPr>
  <p:slideViewPr>
    <p:cSldViewPr snapToGrid="0">
      <p:cViewPr varScale="1">
        <p:scale>
          <a:sx n="101" d="100"/>
          <a:sy n="101" d="100"/>
        </p:scale>
        <p:origin x="9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slide" Target="slide15.xml"/><Relationship Id="rId21" Type="http://schemas.openxmlformats.org/officeDocument/2006/relationships/slide" Target="slide23.xml"/><Relationship Id="rId7" Type="http://schemas.openxmlformats.org/officeDocument/2006/relationships/image" Target="../media/image23.png"/><Relationship Id="rId12" Type="http://schemas.openxmlformats.org/officeDocument/2006/relationships/slide" Target="slide18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microsoft.com/office/2007/relationships/hdphoto" Target="../media/hdphoto6.wdp"/><Relationship Id="rId24" Type="http://schemas.openxmlformats.org/officeDocument/2006/relationships/image" Target="../media/image28.gif"/><Relationship Id="rId5" Type="http://schemas.microsoft.com/office/2007/relationships/hdphoto" Target="../media/hdphoto4.wdp"/><Relationship Id="rId15" Type="http://schemas.openxmlformats.org/officeDocument/2006/relationships/slide" Target="slide19.xml"/><Relationship Id="rId23" Type="http://schemas.openxmlformats.org/officeDocument/2006/relationships/slide" Target="slide22.xml"/><Relationship Id="rId28" Type="http://schemas.openxmlformats.org/officeDocument/2006/relationships/image" Target="../media/image31.gif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slide" Target="slide17.xml"/><Relationship Id="rId14" Type="http://schemas.microsoft.com/office/2007/relationships/hdphoto" Target="../media/hdphoto7.wdp"/><Relationship Id="rId22" Type="http://schemas.openxmlformats.org/officeDocument/2006/relationships/slide" Target="slide21.xml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52F7041C-C3BA-A24F-8CC8-1643B8833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:THCS KIM CHUNG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930DABA7-3432-304C-9533-DEE49C659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0333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Hằng</a:t>
            </a: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01764"/>
              </p:ext>
            </p:extLst>
          </p:nvPr>
        </p:nvGraphicFramePr>
        <p:xfrm>
          <a:off x="12703" y="1524920"/>
          <a:ext cx="12166595" cy="5333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en-VN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en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en-VN" sz="4800" b="1" i="1" u="sng" dirty="0">
                <a:solidFill>
                  <a:srgbClr val="FF0000"/>
                </a:solidFill>
              </a:rPr>
              <a:t> 15</a:t>
            </a:r>
            <a:br>
              <a:rPr lang="en-US" altLang="en-VN" sz="4800" u="sng" dirty="0">
                <a:solidFill>
                  <a:srgbClr val="FF0000"/>
                </a:solidFill>
              </a:rPr>
            </a:br>
            <a:endParaRPr lang="en-US" altLang="en-VN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en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VN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702</Words>
  <PresentationFormat>Widescreen</PresentationFormat>
  <Paragraphs>151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2021-06-18T15:04:24Z</dcterms:created>
  <dcterms:modified xsi:type="dcterms:W3CDTF">2021-08-09T07:24:34Z</dcterms:modified>
</cp:coreProperties>
</file>