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7: TỪ CẬU BÉ LÀM THUÊ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C4E6C-477B-47BA-A323-8BBB50BD6E46}"/>
              </a:ext>
            </a:extLst>
          </p:cNvPr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Hãng s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Tắc Kè: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Hãng s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có tên tiếng Pháp là Gecko (Giê-cô).</a:t>
            </a:r>
          </a:p>
        </p:txBody>
      </p:sp>
      <p:pic>
        <p:nvPicPr>
          <p:cNvPr id="12" name="Picture 4" descr="GecKo Paint - Posts | Facebook">
            <a:extLst>
              <a:ext uri="{FF2B5EF4-FFF2-40B4-BE49-F238E27FC236}">
                <a16:creationId xmlns:a16="http://schemas.microsoft.com/office/drawing/2014/main" id="{9412442B-827E-4B7C-83A5-F28C9D9AB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319" y="2397490"/>
            <a:ext cx="7658895" cy="619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9723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Admin</cp:lastModifiedBy>
  <cp:revision>1075</cp:revision>
  <dcterms:created xsi:type="dcterms:W3CDTF">2008-09-09T22:52:10Z</dcterms:created>
  <dcterms:modified xsi:type="dcterms:W3CDTF">2022-08-19T09:04:14Z</dcterms:modified>
</cp:coreProperties>
</file>