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27" r:id="rId4"/>
    <p:sldId id="458" r:id="rId5"/>
    <p:sldId id="459" r:id="rId6"/>
    <p:sldId id="460" r:id="rId7"/>
    <p:sldId id="462" r:id="rId8"/>
    <p:sldId id="463" r:id="rId9"/>
    <p:sldId id="456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SÁNG TẠO: NGƯỜI CHIẾN SĨ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05" y="244188"/>
            <a:ext cx="6553201" cy="8467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439555"/>
            <a:ext cx="6746911" cy="8241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8" y="424314"/>
            <a:ext cx="5553557" cy="82734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454795"/>
            <a:ext cx="5486400" cy="82634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457196"/>
            <a:ext cx="5486400" cy="82405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440754"/>
            <a:ext cx="5486400" cy="824057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NGƯỜI CHIẾN SĨ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319" y="1829220"/>
            <a:ext cx="14554202" cy="677108"/>
            <a:chOff x="1508918" y="1888664"/>
            <a:chExt cx="1296647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712580" y="2421644"/>
              <a:ext cx="12287596" cy="1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088" t="58911" r="48651" b="19791"/>
          <a:stretch/>
        </p:blipFill>
        <p:spPr>
          <a:xfrm>
            <a:off x="1929431" y="3962400"/>
            <a:ext cx="6781800" cy="46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NGƯỜI CHIẾN SĨ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319" y="1829220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11744497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127919" y="253137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9480" y="3139467"/>
            <a:ext cx="6609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522" t="60968" r="53880" b="20282"/>
          <a:stretch/>
        </p:blipFill>
        <p:spPr>
          <a:xfrm>
            <a:off x="899319" y="5324681"/>
            <a:ext cx="6781800" cy="3276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909719" y="3449597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90719" y="3134928"/>
            <a:ext cx="71628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442" t="15625" r="16618" b="46875"/>
          <a:stretch/>
        </p:blipFill>
        <p:spPr>
          <a:xfrm>
            <a:off x="8443119" y="4832090"/>
            <a:ext cx="7010401" cy="41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46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NGƯỜI CHIẾN SĨ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19" y="1675254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5566756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23119" y="2537835"/>
            <a:ext cx="147828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436" y="3761610"/>
            <a:ext cx="14762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119" y="4392428"/>
            <a:ext cx="147828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436" y="5459785"/>
            <a:ext cx="15205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.”;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“…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435" y="6622004"/>
            <a:ext cx="149770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1220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NGƯỜI CHIẾN SĨ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19" y="1675254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5566756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23119" y="2537835"/>
            <a:ext cx="1440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610" y="3825750"/>
            <a:ext cx="1476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4575" y="4526618"/>
            <a:ext cx="1478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7610" y="5227486"/>
            <a:ext cx="1520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10" y="5976246"/>
            <a:ext cx="1497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6783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NGƯỜI CHIẾN SĨ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320" y="1829220"/>
            <a:ext cx="5891672" cy="647933"/>
            <a:chOff x="1508919" y="1888664"/>
            <a:chExt cx="5248944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5248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4344785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25270" y="2661993"/>
            <a:ext cx="5891672" cy="647933"/>
            <a:chOff x="1508919" y="1888664"/>
            <a:chExt cx="5248944" cy="647933"/>
          </a:xfrm>
        </p:grpSpPr>
        <p:sp>
          <p:nvSpPr>
            <p:cNvPr id="26" name="Rectangle 25"/>
            <p:cNvSpPr/>
            <p:nvPr/>
          </p:nvSpPr>
          <p:spPr>
            <a:xfrm>
              <a:off x="1508919" y="1888664"/>
              <a:ext cx="5248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Chia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712580" y="2534995"/>
              <a:ext cx="4344785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98113" y="3493164"/>
            <a:ext cx="5891672" cy="647933"/>
            <a:chOff x="1508919" y="1888664"/>
            <a:chExt cx="5248944" cy="647933"/>
          </a:xfrm>
        </p:grpSpPr>
        <p:sp>
          <p:nvSpPr>
            <p:cNvPr id="29" name="Rectangle 28"/>
            <p:cNvSpPr/>
            <p:nvPr/>
          </p:nvSpPr>
          <p:spPr>
            <a:xfrm>
              <a:off x="1508919" y="1888664"/>
              <a:ext cx="5248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712580" y="2534995"/>
              <a:ext cx="3592829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25270" y="4328595"/>
            <a:ext cx="1414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6712" y="5671150"/>
            <a:ext cx="4320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5322" y="5671150"/>
            <a:ext cx="4320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36069" y="5671150"/>
            <a:ext cx="4320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105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NGƯỜI CHIẾN SĨ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4576" y="1494817"/>
            <a:ext cx="5891672" cy="647933"/>
            <a:chOff x="1508919" y="1888664"/>
            <a:chExt cx="5248944" cy="647933"/>
          </a:xfrm>
        </p:grpSpPr>
        <p:sp>
          <p:nvSpPr>
            <p:cNvPr id="29" name="Rectangle 28"/>
            <p:cNvSpPr/>
            <p:nvPr/>
          </p:nvSpPr>
          <p:spPr>
            <a:xfrm>
              <a:off x="1508919" y="1888664"/>
              <a:ext cx="5248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712580" y="2534995"/>
              <a:ext cx="3592829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99319" y="3352800"/>
            <a:ext cx="1470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em là bộ đội. Chú đóng quân ở quần đảo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Sa. Lâu lắm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thăm nhà, nhưng thỉnh thoảng em vẫn được nói chuyện với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Mỗi lần trò chuyện với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đều thấy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vui lắm.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ngoài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nhiều gió bão và rất ít nước ngọt, nhưng các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trồng được rau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rất tươi, không khi nào phàn nàn khó khăn, vất vả. Có lần em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về.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nói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phải ở đây để bảo vệ biển, đảo của Tổ quốc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 hoàn thành nhiệm vụ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 về. Cháu ở nhà ngoan và chăm học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về, chú sẽ mang cho cháu mấy cái vỏ ốc biển thật đẹp ". Em nghe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hào quá. Em nhất định sẽ chăm và ngoan như lời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576" y="2195268"/>
            <a:ext cx="1447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05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NGƯỜI CHIẾN SĨ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7" y="1659883"/>
            <a:ext cx="9677402" cy="677108"/>
            <a:chOff x="1515549" y="1996767"/>
            <a:chExt cx="7671838" cy="677108"/>
          </a:xfrm>
        </p:grpSpPr>
        <p:sp>
          <p:nvSpPr>
            <p:cNvPr id="20" name="Rectangle 19"/>
            <p:cNvSpPr/>
            <p:nvPr/>
          </p:nvSpPr>
          <p:spPr>
            <a:xfrm>
              <a:off x="1515549" y="1996767"/>
              <a:ext cx="767183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725863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Mẫu bài dự thi Cùng Kun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/>
          <a:stretch/>
        </p:blipFill>
        <p:spPr bwMode="auto">
          <a:xfrm>
            <a:off x="3185319" y="2514600"/>
            <a:ext cx="8674916" cy="59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10164</TotalTime>
  <Words>904</Words>
  <Application>Microsoft Office PowerPoint</Application>
  <PresentationFormat>Custom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1170</cp:revision>
  <dcterms:created xsi:type="dcterms:W3CDTF">2008-09-09T22:52:10Z</dcterms:created>
  <dcterms:modified xsi:type="dcterms:W3CDTF">2022-08-01T15:22:42Z</dcterms:modified>
</cp:coreProperties>
</file>