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72" r:id="rId5"/>
    <p:sldId id="256" r:id="rId6"/>
    <p:sldId id="274" r:id="rId7"/>
    <p:sldId id="273" r:id="rId8"/>
    <p:sldId id="257" r:id="rId9"/>
    <p:sldId id="265" r:id="rId10"/>
    <p:sldId id="261" r:id="rId11"/>
    <p:sldId id="267" r:id="rId12"/>
    <p:sldId id="263" r:id="rId13"/>
    <p:sldId id="266" r:id="rId14"/>
    <p:sldId id="262" r:id="rId15"/>
    <p:sldId id="269" r:id="rId16"/>
    <p:sldId id="425" r:id="rId17"/>
  </p:sldIdLst>
  <p:sldSz cx="12192000" cy="6858000"/>
  <p:notesSz cx="6858000" cy="9144000"/>
  <p:embeddedFontLst>
    <p:embeddedFont>
      <p:font typeface="#9Slide07 Altus" pitchFamily="2" charset="0"/>
      <p:regular r:id="rId19"/>
    </p:embeddedFont>
    <p:embeddedFont>
      <p:font typeface="A2.Jovis-WorkSansRegular-San" panose="020B0604020202020204" charset="0"/>
      <p:regular r:id="rId20"/>
    </p:embeddedFont>
    <p:embeddedFont>
      <p:font typeface="A3.Jovis-BebasNeueBold-San" panose="020B0604020202020204" charset="0"/>
      <p:bold r:id="rId21"/>
    </p:embeddedFont>
    <p:embeddedFont>
      <p:font typeface="Averta Std ExtraBold" panose="00000900000000000000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golian Baiti" panose="03000500000000000000" pitchFamily="66" charset="0"/>
      <p:regular r:id="rId30"/>
    </p:embeddedFont>
    <p:embeddedFont>
      <p:font typeface="Paytone One" panose="020B0604020202020204" charset="0"/>
      <p:regular r:id="rId31"/>
    </p:embeddedFont>
    <p:embeddedFont>
      <p:font typeface="Quicksan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036"/>
    <a:srgbClr val="262261"/>
    <a:srgbClr val="FFFAEF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438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880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158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104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198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681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179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304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32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58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33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207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952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3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4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audio" Target="../media/audio3.wav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audio" Target="../media/audio3.wav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svg"/><Relationship Id="rId12" Type="http://schemas.openxmlformats.org/officeDocument/2006/relationships/image" Target="../media/image43.sv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10.xml"/><Relationship Id="rId20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audio" Target="../media/audio4.wav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slide" Target="slide1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1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audio" Target="../media/audio3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19.png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6.svg"/><Relationship Id="rId7" Type="http://schemas.openxmlformats.org/officeDocument/2006/relationships/image" Target="../media/image5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0.svg"/><Relationship Id="rId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4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4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4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slide" Target="slide4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628915" y="4957870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-1126012" y="1802201"/>
            <a:ext cx="14528800" cy="1231106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vi-V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  <a:sym typeface="Times New Roman"/>
              </a:rPr>
              <a:t>DAO ĐỘNG TẮT DẦN. DAO ĐỘNG CƯỠNG BỨC.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charset="0"/>
              <a:sym typeface="Times New Roman"/>
            </a:endParaRPr>
          </a:p>
          <a:p>
            <a:pPr lvl="0" algn="ctr">
              <a:buClr>
                <a:srgbClr val="000000"/>
              </a:buClr>
              <a:buSzPts val="2400"/>
            </a:pPr>
            <a:r>
              <a:rPr lang="vi-V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  <a:sym typeface="Times New Roman"/>
              </a:rPr>
              <a:t> HIỆN TƯỢNG CỘNG HƯỞNG</a:t>
            </a:r>
            <a:endParaRPr lang="vi-VN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charset="0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25946" y="3608036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9"/>
          <p:cNvSpPr txBox="1"/>
          <p:nvPr/>
        </p:nvSpPr>
        <p:spPr>
          <a:xfrm>
            <a:off x="-1126012" y="-1758523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VẬT LÍ 11</a:t>
            </a:r>
          </a:p>
        </p:txBody>
      </p:sp>
    </p:spTree>
    <p:extLst>
      <p:ext uri="{BB962C8B-B14F-4D97-AF65-F5344CB8AC3E}">
        <p14:creationId xmlns:p14="http://schemas.microsoft.com/office/powerpoint/2010/main" val="381449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746502" y="1173311"/>
            <a:ext cx="8829207" cy="2672525"/>
          </a:xfrm>
          <a:prstGeom prst="roundRect">
            <a:avLst>
              <a:gd name="adj" fmla="val 1517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09221" y="4110440"/>
            <a:ext cx="3062676" cy="880471"/>
            <a:chOff x="4037538" y="4547895"/>
            <a:chExt cx="306267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2166855" y="1677402"/>
            <a:ext cx="823183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SzPts val="2050"/>
            </a:pP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Nguyên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nhân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làm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tắt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dần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do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lực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ma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sát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môi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trường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102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7208648" y="536302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7371897" y="541905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ả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347146" y="536385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513944" y="541438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53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6068153" y="536302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4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6231402" y="541905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927658" y="536302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090907" y="541905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787163" y="536302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950412" y="541905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ự</a:t>
            </a:r>
          </a:p>
        </p:txBody>
      </p:sp>
      <p:sp>
        <p:nvSpPr>
          <p:cNvPr id="100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2662263" y="536302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2825512" y="541905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7" grpId="0"/>
      <p:bldP spid="107" grpId="1"/>
      <p:bldP spid="54" grpId="0"/>
      <p:bldP spid="54" grpId="1"/>
      <p:bldP spid="97" grpId="0"/>
      <p:bldP spid="97" grpId="1"/>
      <p:bldP spid="99" grpId="0"/>
      <p:bldP spid="99" grpId="1"/>
      <p:bldP spid="101" grpId="0"/>
      <p:bldP spid="10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0335" y="959725"/>
            <a:ext cx="9824959" cy="3159167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45093" y="4369332"/>
            <a:ext cx="3009852" cy="880471"/>
            <a:chOff x="4037538" y="4547895"/>
            <a:chExt cx="300985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205221" y="1879786"/>
            <a:ext cx="675445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SzPts val="2050"/>
            </a:pP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Trong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giao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tắt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dần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cơ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năng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____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theo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thời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gian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sp>
        <p:nvSpPr>
          <p:cNvPr id="3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518182" y="548647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693526" y="553700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757868" y="548647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923979" y="553700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ầ</a:t>
            </a:r>
          </a:p>
        </p:txBody>
      </p:sp>
      <p:sp>
        <p:nvSpPr>
          <p:cNvPr id="10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876202" y="548647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9051546" y="553700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639534" y="548647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814878" y="553700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389801" y="548647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565145" y="553700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ả</a:t>
            </a:r>
          </a:p>
        </p:txBody>
      </p:sp>
      <p:sp>
        <p:nvSpPr>
          <p:cNvPr id="10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261420" y="548647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436764" y="553700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140129" y="5486472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315473" y="553700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pic>
        <p:nvPicPr>
          <p:cNvPr id="4098" name="Picture 2" descr="Tìm phát biểu sai.Trong dao động cưỡng bức:...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22" y="947644"/>
            <a:ext cx="3655730" cy="31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99" grpId="0"/>
      <p:bldP spid="99" grpId="1"/>
      <p:bldP spid="101" grpId="0"/>
      <p:bldP spid="101" grpId="1"/>
      <p:bldP spid="107" grpId="0"/>
      <p:bldP spid="107" grpId="1"/>
      <p:bldP spid="97" grpId="0"/>
      <p:bldP spid="97" grpId="1"/>
      <p:bldP spid="103" grpId="0"/>
      <p:bldP spid="103" grpId="1"/>
      <p:bldP spid="105" grpId="0"/>
      <p:bldP spid="1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46917" y="1376104"/>
            <a:ext cx="9810864" cy="2551474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57758" y="4474910"/>
            <a:ext cx="3021110" cy="880471"/>
            <a:chOff x="4037538" y="4547895"/>
            <a:chExt cx="3021110" cy="880471"/>
          </a:xfrm>
        </p:grpSpPr>
        <p:sp>
          <p:nvSpPr>
            <p:cNvPr id="100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102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103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105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7" name="TextBox 106"/>
          <p:cNvSpPr txBox="1"/>
          <p:nvPr/>
        </p:nvSpPr>
        <p:spPr>
          <a:xfrm>
            <a:off x="1849851" y="1872552"/>
            <a:ext cx="5459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Dao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giảm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theo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thời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gian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tắt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sp>
        <p:nvSpPr>
          <p:cNvPr id="114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7030860" y="560459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201599" y="560459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6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5868777" y="560459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6016174" y="5657714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18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7191369" y="565183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119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8361727" y="565183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sp>
        <p:nvSpPr>
          <p:cNvPr id="68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4712325" y="560459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9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3550242" y="560459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0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3697639" y="5657714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71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4872834" y="5651839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ê</a:t>
            </a:r>
          </a:p>
        </p:txBody>
      </p:sp>
      <p:sp>
        <p:nvSpPr>
          <p:cNvPr id="7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2386837" y="560199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2534234" y="565511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pic>
        <p:nvPicPr>
          <p:cNvPr id="3074" name="Picture 2" descr="Biên độ dao động cưỡng bức không phụ thuộc vào: A...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90" y="1411981"/>
            <a:ext cx="2185414" cy="3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118" grpId="0"/>
      <p:bldP spid="118" grpId="1"/>
      <p:bldP spid="119" grpId="0"/>
      <p:bldP spid="119" grpId="1"/>
      <p:bldP spid="70" grpId="0"/>
      <p:bldP spid="70" grpId="1"/>
      <p:bldP spid="71" grpId="0"/>
      <p:bldP spid="71" grpId="1"/>
      <p:bldP spid="73" grpId="0"/>
      <p:bldP spid="7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68793" y="1139071"/>
            <a:ext cx="9849757" cy="2930484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98920" y="4343674"/>
            <a:ext cx="3021110" cy="880471"/>
            <a:chOff x="4037538" y="4547895"/>
            <a:chExt cx="3021110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0238" y="1396723"/>
            <a:ext cx="6523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2050"/>
            </a:pP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Dạo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chịu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tác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dụng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một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cưỡng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bức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tuần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hoàn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được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cưỡng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bức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sp>
        <p:nvSpPr>
          <p:cNvPr id="96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5092796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5265624" y="553407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ạ</a:t>
            </a:r>
          </a:p>
        </p:txBody>
      </p:sp>
      <p:sp>
        <p:nvSpPr>
          <p:cNvPr id="90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7394605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552644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6232522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6392619" y="55304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9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7555114" y="553407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95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8712772" y="552137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ự</a:t>
            </a:r>
          </a:p>
        </p:txBody>
      </p:sp>
      <p:sp>
        <p:nvSpPr>
          <p:cNvPr id="99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3944854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4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4104982" y="552137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10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9692193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9852321" y="552137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09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2797945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0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2958042" y="553042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78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1654597" y="54741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1814725" y="552137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2052" name="Picture 4" descr="Lý thuyết về dao động tắt dần, dao động cưỡng bức, dao động duy trì và sự  cộng hưởng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79" y="1222297"/>
            <a:ext cx="1900835" cy="2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93" grpId="0"/>
      <p:bldP spid="93" grpId="1"/>
      <p:bldP spid="94" grpId="0"/>
      <p:bldP spid="94" grpId="1"/>
      <p:bldP spid="95" grpId="0"/>
      <p:bldP spid="95" grpId="1"/>
      <p:bldP spid="104" grpId="0"/>
      <p:bldP spid="104" grpId="1"/>
      <p:bldP spid="106" grpId="0"/>
      <p:bldP spid="106" grpId="1"/>
      <p:bldP spid="110" grpId="0"/>
      <p:bldP spid="110" grpId="1"/>
      <p:bldP spid="97" grpId="0"/>
      <p:bldP spid="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9817" y="999959"/>
            <a:ext cx="9884583" cy="2849592"/>
          </a:xfrm>
          <a:prstGeom prst="roundRect">
            <a:avLst>
              <a:gd name="adj" fmla="val 15391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505630" y="4323967"/>
            <a:ext cx="3108936" cy="880471"/>
            <a:chOff x="4037538" y="4547895"/>
            <a:chExt cx="310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28476" y="4547895"/>
              <a:ext cx="3017998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071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455956" y="1523768"/>
            <a:ext cx="427173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buSzPts val="2050"/>
            </a:pP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Lực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cản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càng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nhỏ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thì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dao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tắt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dần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càng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___.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096418" y="546900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271762" y="551807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ậ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948486" y="546900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097704" y="553150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802828" y="54632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965472" y="553918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240732" y="546900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416076" y="551807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pic>
        <p:nvPicPr>
          <p:cNvPr id="1026" name="Picture 2" descr="Bài 19. Lực cản và lực nâng - Hoc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67" y="1111378"/>
            <a:ext cx="1631648" cy="30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ý thuyết Một số ví dụ về cách giải các bài toán thuộc phần động lực học  môn Vật lý sách KNTTVCS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" r="2420" b="2233"/>
          <a:stretch/>
        </p:blipFill>
        <p:spPr bwMode="auto">
          <a:xfrm>
            <a:off x="6149671" y="1797970"/>
            <a:ext cx="2414018" cy="19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05" grpId="0"/>
      <p:bldP spid="105" grpId="1"/>
      <p:bldP spid="107" grpId="0"/>
      <p:bldP spid="107" grpId="1"/>
      <p:bldP spid="113" grpId="0"/>
      <p:bldP spid="1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000250" y="54102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12192000" cy="53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+3đ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1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8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7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9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569710" y="8304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643" y="943070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10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382" y="989935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569710" y="15657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643" y="1678383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382" y="1725250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561872" y="4519159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805" y="4631752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1544" y="4678619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571397" y="377533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330" y="3887929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069" y="3934796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562405" y="30162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38" y="3128870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077" y="3175737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562405" y="228268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38" y="2395278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7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077" y="2442145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564311" y="527250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244" y="538510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8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3983" y="5431967"/>
            <a:ext cx="310145" cy="201781"/>
          </a:xfrm>
          <a:prstGeom prst="rect">
            <a:avLst/>
          </a:prstGeom>
        </p:spPr>
      </p:pic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551611" y="60207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544" y="6133316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19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283" y="6180183"/>
            <a:ext cx="310145" cy="201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877526" y="83506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878017" y="1548936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5878017" y="2268305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5877526" y="2977538"/>
            <a:ext cx="627915" cy="630938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5878017" y="3693995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878015" y="4395326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5878016" y="5122596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5878018" y="5845515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204"/>
          <p:cNvSpPr/>
          <p:nvPr/>
        </p:nvSpPr>
        <p:spPr>
          <a:xfrm>
            <a:off x="6571006" y="836033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205"/>
          <p:cNvSpPr/>
          <p:nvPr/>
        </p:nvSpPr>
        <p:spPr>
          <a:xfrm>
            <a:off x="6571015" y="154893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6571006" y="369399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2431835" y="515186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ounded Rectangle 221"/>
          <p:cNvSpPr/>
          <p:nvPr/>
        </p:nvSpPr>
        <p:spPr>
          <a:xfrm>
            <a:off x="6571013" y="584551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5781" y="85893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3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648880" y="85890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5781" y="156846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5781" y="227800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5781" y="301040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5781" y="371585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48107" y="442553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2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55781" y="514039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948107" y="586338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646975" y="156594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0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638357" y="370637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2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2504547" y="516745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33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651514" y="586230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746986" y="515186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821650" y="516729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5197719" y="154745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66477" y="159987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260953" y="83506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336913" y="83717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964130" y="836449"/>
            <a:ext cx="617679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033926" y="85346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578018" y="512413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645361" y="514527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508371" y="226581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78931" y="228229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261771" y="369850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336913" y="370637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271103" y="43941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343193" y="440078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213185" y="2263256"/>
            <a:ext cx="608377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89154" y="22827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268967" y="584983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352067" y="586230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660700" y="84462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738574" y="86749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571538" y="44009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638357" y="44147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957451" y="584983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040551" y="586230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513526" y="154745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69584" y="159987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3816438" y="154745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85196" y="159987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952536" y="369718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019887" y="370956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643301" y="37016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718443" y="370956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9331807" y="37034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399158" y="371585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10022572" y="370798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0097714" y="371585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5184397" y="515186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7109" y="516745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3797658" y="515186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ounded Rectangle 243"/>
          <p:cNvSpPr/>
          <p:nvPr/>
        </p:nvSpPr>
        <p:spPr>
          <a:xfrm>
            <a:off x="4499548" y="515186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74212" y="516729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24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65001" y="517299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3116684" y="515201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184027" y="517314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3119080" y="155227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187838" y="16046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9359648" y="84462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437522" y="86749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971793" y="154745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040551" y="159987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274435" y="155227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343193" y="16046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421722" y="155114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2490480" y="160355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258299" y="226898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>
            <a:off x="7955453" y="226898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334268" y="228851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9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026013" y="228546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8640298" y="226898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710858" y="228546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9349387" y="226811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419947" y="228459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580693" y="226308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656662" y="228261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4491211" y="2989670"/>
            <a:ext cx="623843" cy="629739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67288" y="301475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5181032" y="2993484"/>
            <a:ext cx="623843" cy="629739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57109" y="301856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3096920" y="2975059"/>
            <a:ext cx="623843" cy="629739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172997" y="300013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3786741" y="2978873"/>
            <a:ext cx="623843" cy="629739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62818" y="300395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2422232" y="2975059"/>
            <a:ext cx="623843" cy="629739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2498309" y="300013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652925" y="43941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725015" y="440078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953360" y="44009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020179" y="44147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9348389" y="439417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420479" y="440078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pic>
        <p:nvPicPr>
          <p:cNvPr id="154" name="cute_cat_-1300383922537935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790739" y="2254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 tmFilter="0, 0; .2, .5; .8, .5; 1, 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250" autoRev="1" fill="hold"/>
                                        <p:tgtEl>
                                          <p:spTgt spid="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 tmFilter="0, 0; .2, .5; .8, .5; 1, 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250" autoRev="1" fill="hold"/>
                                        <p:tgtEl>
                                          <p:spTgt spid="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 tmFilter="0, 0; .2, .5; .8, .5; 1, 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" dur="250" autoRev="1" fill="hold"/>
                                        <p:tgtEl>
                                          <p:spTgt spid="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 tmFilter="0, 0; .2, .5; .8, .5; 1, 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2" dur="250" autoRev="1" fill="hold"/>
                                        <p:tgtEl>
                                          <p:spTgt spid="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0" dur="2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 tmFilter="0, 0; .2, .5; .8, .5; 1, 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8" dur="250" autoRev="1" fill="hold"/>
                                        <p:tgtEl>
                                          <p:spTgt spid="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6" dur="2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 tmFilter="0, 0; .2, .5; .8, .5; 1, 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4" dur="250" autoRev="1" fill="hold"/>
                                        <p:tgtEl>
                                          <p:spTgt spid="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 tmFilter="0, 0; .2, .5; .8, .5; 1, 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3" dur="250" autoRev="1" fill="hold"/>
                                        <p:tgtEl>
                                          <p:spTgt spid="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 tmFilter="0, 0; .2, .5; .8, .5; 1, 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1" dur="250" autoRev="1" fill="hold"/>
                                        <p:tgtEl>
                                          <p:spTgt spid="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 tmFilter="0, 0; .2, .5; .8, .5; 1, 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9" dur="250" autoRev="1" fill="hold"/>
                                        <p:tgtEl>
                                          <p:spTgt spid="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 tmFilter="0, 0; .2, .5; .8, .5; 1, 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7" dur="250" autoRev="1" fill="hold"/>
                                        <p:tgtEl>
                                          <p:spTgt spid="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8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6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4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 tmFilter="0, 0; .2, .5; .8, .5; 1, 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2" dur="250" autoRev="1" fill="hold"/>
                                        <p:tgtEl>
                                          <p:spTgt spid="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0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500" tmFilter="0, 0; .2, .5; .8, .5; 1, 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8" dur="250" autoRev="1" fill="hold"/>
                                        <p:tgtEl>
                                          <p:spTgt spid="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6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4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1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2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0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8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6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7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 tmFilter="0, 0; .2, .5; .8, .5; 1, 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5" dur="250" autoRev="1" fill="hold"/>
                                        <p:tgtEl>
                                          <p:spTgt spid="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3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 tmFilter="0, 0; .2, .5; .8, .5; 1, 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9" dur="250" autoRev="1" fill="hold"/>
                                        <p:tgtEl>
                                          <p:spTgt spid="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7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708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9" fill="hold">
                      <p:stCondLst>
                        <p:cond delay="0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8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5" dur="500" tmFilter="0, 0; .2, .5; .8, .5; 1, 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6" dur="250" autoRev="1" fill="hold"/>
                                        <p:tgtEl>
                                          <p:spTgt spid="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4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2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0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8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6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audio>
              <p:cMediaNode vol="80000" numSld="999" showWhenStopped="0">
                <p:cTn id="7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</p:childTnLst>
        </p:cTn>
      </p:par>
    </p:tnLst>
    <p:bldLst>
      <p:bldP spid="232" grpId="0"/>
      <p:bldP spid="232" grpId="1"/>
      <p:bldP spid="233" grpId="0"/>
      <p:bldP spid="233" grpId="1"/>
      <p:bldP spid="241" grpId="0"/>
      <p:bldP spid="241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267" grpId="0"/>
      <p:bldP spid="267" grpId="1"/>
      <p:bldP spid="300" grpId="0"/>
      <p:bldP spid="300" grpId="1"/>
      <p:bldP spid="324" grpId="0"/>
      <p:bldP spid="324" grpId="1"/>
      <p:bldP spid="331" grpId="0"/>
      <p:bldP spid="331" grpId="1"/>
      <p:bldP spid="156" grpId="0"/>
      <p:bldP spid="156" grpId="1"/>
      <p:bldP spid="189" grpId="0"/>
      <p:bldP spid="189" grpId="1"/>
      <p:bldP spid="229" grpId="0"/>
      <p:bldP spid="229" grpId="1"/>
      <p:bldP spid="231" grpId="0"/>
      <p:bldP spid="231" grpId="1"/>
      <p:bldP spid="252" grpId="0"/>
      <p:bldP spid="252" grpId="1"/>
      <p:bldP spid="173" grpId="0"/>
      <p:bldP spid="173" grpId="1"/>
      <p:bldP spid="203" grpId="0"/>
      <p:bldP spid="203" grpId="1"/>
      <p:bldP spid="207" grpId="0"/>
      <p:bldP spid="207" grpId="1"/>
      <p:bldP spid="130" grpId="0"/>
      <p:bldP spid="130" grpId="1"/>
      <p:bldP spid="236" grpId="0"/>
      <p:bldP spid="236" grpId="1"/>
      <p:bldP spid="133" grpId="0"/>
      <p:bldP spid="133" grpId="1"/>
      <p:bldP spid="243" grpId="0"/>
      <p:bldP spid="243" grpId="1"/>
      <p:bldP spid="269" grpId="0"/>
      <p:bldP spid="269" grpId="1"/>
      <p:bldP spid="174" grpId="0"/>
      <p:bldP spid="174" grpId="1"/>
      <p:bldP spid="176" grpId="0"/>
      <p:bldP spid="176" grpId="1"/>
      <p:bldP spid="190" grpId="0"/>
      <p:bldP spid="190" grpId="1"/>
      <p:bldP spid="192" grpId="0"/>
      <p:bldP spid="192" grpId="1"/>
      <p:bldP spid="194" grpId="0"/>
      <p:bldP spid="194" grpId="1"/>
      <p:bldP spid="215" grpId="0"/>
      <p:bldP spid="215" grpId="1"/>
      <p:bldP spid="220" grpId="0"/>
      <p:bldP spid="220" grpId="1"/>
      <p:bldP spid="245" grpId="0"/>
      <p:bldP spid="245" grpId="1"/>
      <p:bldP spid="246" grpId="0"/>
      <p:bldP spid="246" grpId="1"/>
      <p:bldP spid="248" grpId="0"/>
      <p:bldP spid="248" grpId="1"/>
      <p:bldP spid="250" grpId="0"/>
      <p:bldP spid="250" grpId="1"/>
      <p:bldP spid="158" grpId="0"/>
      <p:bldP spid="158" grpId="1"/>
      <p:bldP spid="160" grpId="0"/>
      <p:bldP spid="160" grpId="1"/>
      <p:bldP spid="162" grpId="0"/>
      <p:bldP spid="162" grpId="1"/>
      <p:bldP spid="165" grpId="0"/>
      <p:bldP spid="165" grpId="1"/>
      <p:bldP spid="195" grpId="0"/>
      <p:bldP spid="195" grpId="1"/>
      <p:bldP spid="196" grpId="0"/>
      <p:bldP spid="196" grpId="1"/>
      <p:bldP spid="208" grpId="0"/>
      <p:bldP spid="208" grpId="1"/>
      <p:bldP spid="211" grpId="0"/>
      <p:bldP spid="211" grpId="1"/>
      <p:bldP spid="219" grpId="0"/>
      <p:bldP spid="219" grpId="1"/>
      <p:bldP spid="223" grpId="0"/>
      <p:bldP spid="223" grpId="1"/>
      <p:bldP spid="225" grpId="0"/>
      <p:bldP spid="225" grpId="1"/>
      <p:bldP spid="227" grpId="0"/>
      <p:bldP spid="227" grpId="1"/>
      <p:bldP spid="237" grpId="0"/>
      <p:bldP spid="237" grpId="1"/>
      <p:bldP spid="239" grpId="0"/>
      <p:bldP spid="239" grpId="1"/>
      <p:bldP spid="260" grpId="0"/>
      <p:bldP spid="260" grpId="1"/>
      <p:bldP spid="271" grpId="0"/>
      <p:bldP spid="271" grpId="1"/>
      <p:bldP spid="273" grpId="0"/>
      <p:bldP spid="27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-1730" y="3598919"/>
            <a:ext cx="1846966" cy="3316515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236" y="3012763"/>
            <a:ext cx="1034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Cưỡng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 bức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là.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pic>
        <p:nvPicPr>
          <p:cNvPr id="9218" name="Picture 2" descr="Công của dòng điện là gì | Công thức tính công dòng điện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 t="21126" r="757" b="40918"/>
          <a:stretch/>
        </p:blipFill>
        <p:spPr bwMode="auto">
          <a:xfrm>
            <a:off x="3082105" y="685800"/>
            <a:ext cx="5791932" cy="23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15754" y="1125992"/>
            <a:ext cx="10502728" cy="2903227"/>
          </a:xfrm>
          <a:prstGeom prst="roundRect">
            <a:avLst>
              <a:gd name="adj" fmla="val 1692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7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7968628" y="556456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8185788" y="559730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963" y="1849501"/>
            <a:ext cx="10284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050"/>
            </a:pPr>
            <a:r>
              <a:rPr lang="vi-VN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Một vật dao động tắt dần có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biên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vi-VN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giảm liên tục theo thời gian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  <a:endParaRPr lang="en-US" sz="4400" dirty="0">
              <a:solidFill>
                <a:srgbClr val="EE4036"/>
              </a:solidFill>
              <a:latin typeface="Averta Std ExtraBold" panose="00000900000000000000" pitchFamily="50" charset="0"/>
              <a:sym typeface="Times New Roman"/>
            </a:endParaRPr>
          </a:p>
        </p:txBody>
      </p:sp>
      <p:sp>
        <p:nvSpPr>
          <p:cNvPr id="8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6940082" y="556456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7157242" y="559730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83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4882561" y="556456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5099721" y="559730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8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904318" y="556456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121478" y="559730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ă</a:t>
            </a:r>
          </a:p>
        </p:txBody>
      </p:sp>
      <p:sp>
        <p:nvSpPr>
          <p:cNvPr id="62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855793" y="556456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4072953" y="559730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ơ</a:t>
            </a:r>
          </a:p>
        </p:txBody>
      </p:sp>
      <p:sp>
        <p:nvSpPr>
          <p:cNvPr id="60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2842731" y="556456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059891" y="559730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2" grpId="0"/>
      <p:bldP spid="82" grpId="1"/>
      <p:bldP spid="84" grpId="0"/>
      <p:bldP spid="84" grpId="1"/>
      <p:bldP spid="86" grpId="0"/>
      <p:bldP spid="86" grpId="1"/>
      <p:bldP spid="65" grpId="0"/>
      <p:bldP spid="65" grpId="1"/>
      <p:bldP spid="66" grpId="0"/>
      <p:bldP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7865" y="1082576"/>
            <a:ext cx="9784935" cy="3097850"/>
          </a:xfrm>
          <a:prstGeom prst="roundRect">
            <a:avLst>
              <a:gd name="adj" fmla="val 1558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41316" y="4575384"/>
            <a:ext cx="3108399" cy="880471"/>
            <a:chOff x="4037538" y="4547895"/>
            <a:chExt cx="310839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642787" y="1459173"/>
            <a:ext cx="905921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SzPts val="2050"/>
            </a:pP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tượng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biên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cưỡng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bức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tang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đến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giá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trị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cực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đại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số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f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lực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cưỡng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bức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tiến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đến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số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f</a:t>
            </a:r>
            <a:r>
              <a:rPr lang="en-US" sz="3600" baseline="-25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0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hệ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tượng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7918595" y="5707706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8091543" y="572891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ở</a:t>
            </a: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9058459" y="570504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9221809" y="5733157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10198323" y="570504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10347487" y="5751157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9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5650968" y="5697861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823916" y="5719066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9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790832" y="569519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954182" y="572331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ư</a:t>
            </a:r>
          </a:p>
        </p:txBody>
      </p:sp>
      <p:sp>
        <p:nvSpPr>
          <p:cNvPr id="9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528978" y="5707706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701926" y="572891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0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2247610" y="569881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2420558" y="5720018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sp>
        <p:nvSpPr>
          <p:cNvPr id="10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3387474" y="569615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3550824" y="5724264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1125620" y="570865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1298568" y="5729863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2" grpId="0"/>
      <p:bldP spid="102" grpId="1"/>
      <p:bldP spid="100" grpId="0"/>
      <p:bldP spid="100" grpId="1"/>
      <p:bldP spid="92" grpId="0"/>
      <p:bldP spid="92" grpId="1"/>
      <p:bldP spid="94" grpId="0"/>
      <p:bldP spid="94" grpId="1"/>
      <p:bldP spid="96" grpId="0"/>
      <p:bldP spid="96" grpId="1"/>
      <p:bldP spid="104" grpId="0"/>
      <p:bldP spid="104" grpId="1"/>
      <p:bldP spid="106" grpId="0"/>
      <p:bldP spid="106" grpId="1"/>
      <p:bldP spid="108" grpId="0"/>
      <p:bldP spid="1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25489" y="1038702"/>
            <a:ext cx="10082282" cy="3100448"/>
          </a:xfrm>
          <a:prstGeom prst="roundRect">
            <a:avLst>
              <a:gd name="adj" fmla="val 16100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32492" y="4464308"/>
            <a:ext cx="3151019" cy="880471"/>
            <a:chOff x="4037538" y="4547895"/>
            <a:chExt cx="315101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3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6341106" y="558192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473795" y="568121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110105" y="1958763"/>
            <a:ext cx="996713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SzPts val="2050"/>
            </a:pP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Dao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tắt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dần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biên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giảm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dần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theo</a:t>
            </a:r>
            <a:r>
              <a:rPr lang="en-US" sz="4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___.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7497535" y="558192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7644738" y="569865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5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8654061" y="5581928"/>
            <a:ext cx="1029568" cy="103630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8830292" y="5716976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5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9825004" y="558866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10001235" y="5705388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5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2871625" y="558192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3004314" y="568121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62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4028054" y="558192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5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4175257" y="569865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ờ</a:t>
            </a:r>
          </a:p>
        </p:txBody>
      </p:sp>
      <p:sp>
        <p:nvSpPr>
          <p:cNvPr id="7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184580" y="5581928"/>
            <a:ext cx="1029568" cy="103630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5360811" y="5716976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7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1723075" y="558192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0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1855764" y="568121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7" grpId="0"/>
      <p:bldP spid="67" grpId="1"/>
      <p:bldP spid="56" grpId="0"/>
      <p:bldP spid="56" grpId="1"/>
      <p:bldP spid="58" grpId="0"/>
      <p:bldP spid="58" grpId="1"/>
      <p:bldP spid="60" grpId="0"/>
      <p:bldP spid="60" grpId="1"/>
      <p:bldP spid="65" grpId="0"/>
      <p:bldP spid="65" grpId="1"/>
      <p:bldP spid="77" grpId="0"/>
      <p:bldP spid="77" grpId="1"/>
      <p:bldP spid="80" grpId="0"/>
      <p:bldP spid="80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934</TotalTime>
  <Words>436</Words>
  <PresentationFormat>Màn hình rộng</PresentationFormat>
  <Paragraphs>156</Paragraphs>
  <Slides>15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Times New Roman</vt:lpstr>
      <vt:lpstr>#9Slide07 Altus</vt:lpstr>
      <vt:lpstr>Quicksand Bold</vt:lpstr>
      <vt:lpstr>Paytone One</vt:lpstr>
      <vt:lpstr>Averta Std ExtraBold</vt:lpstr>
      <vt:lpstr>Calibri</vt:lpstr>
      <vt:lpstr>A2.Jovis-WorkSansRegular-San</vt:lpstr>
      <vt:lpstr>Mongolian Baiti</vt:lpstr>
      <vt:lpstr>A3.Jovis-BebasNeueBold-San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2023-09-16T12:52:15Z</dcterms:modified>
</cp:coreProperties>
</file>