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8" r:id="rId3"/>
    <p:sldId id="270" r:id="rId4"/>
    <p:sldId id="264" r:id="rId5"/>
    <p:sldId id="263" r:id="rId6"/>
    <p:sldId id="256" r:id="rId7"/>
    <p:sldId id="257" r:id="rId8"/>
    <p:sldId id="258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6699"/>
    <a:srgbClr val="FF3399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3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7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2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4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8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3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1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C7C00-CC1C-4196-A429-6AE5200005C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24" Type="http://schemas.openxmlformats.org/officeDocument/2006/relationships/image" Target="../media/image8.png"/><Relationship Id="rId5" Type="http://schemas.microsoft.com/office/2007/relationships/hdphoto" Target="../media/hdphoto2.wdp"/><Relationship Id="rId15" Type="http://schemas.openxmlformats.org/officeDocument/2006/relationships/slide" Target="slide10.xml"/><Relationship Id="rId23" Type="http://schemas.openxmlformats.org/officeDocument/2006/relationships/image" Target="../media/image20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3A00-2D0E-4686-AE54-38A2E4FE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FAD3A3-BC80-4AF6-A5F4-D89094D31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0"/>
            <a:ext cx="9210675" cy="6807994"/>
          </a:xfrm>
        </p:spPr>
      </p:pic>
    </p:spTree>
    <p:extLst>
      <p:ext uri="{BB962C8B-B14F-4D97-AF65-F5344CB8AC3E}">
        <p14:creationId xmlns:p14="http://schemas.microsoft.com/office/powerpoint/2010/main" val="392749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CCF7E-5C12-4907-AA11-B1FD579C4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0543" r="24070" b="15581"/>
          <a:stretch/>
        </p:blipFill>
        <p:spPr>
          <a:xfrm>
            <a:off x="1" y="361126"/>
            <a:ext cx="9143999" cy="6398908"/>
          </a:xfrm>
          <a:prstGeom prst="rect">
            <a:avLst/>
          </a:prstGeom>
        </p:spPr>
      </p:pic>
      <p:pic>
        <p:nvPicPr>
          <p:cNvPr id="28" name="Picture 2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6D02E-9477-4972-975A-2A3F4806ED39}"/>
              </a:ext>
            </a:extLst>
          </p:cNvPr>
          <p:cNvCxnSpPr/>
          <p:nvPr/>
        </p:nvCxnSpPr>
        <p:spPr>
          <a:xfrm>
            <a:off x="2514600" y="3733800"/>
            <a:ext cx="7715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CD83E6-75EA-45D3-8869-2836E54BEED7}"/>
              </a:ext>
            </a:extLst>
          </p:cNvPr>
          <p:cNvCxnSpPr/>
          <p:nvPr/>
        </p:nvCxnSpPr>
        <p:spPr>
          <a:xfrm>
            <a:off x="3448050" y="3733800"/>
            <a:ext cx="7715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515443-3F1A-4BF1-91EE-4D04852FE675}"/>
              </a:ext>
            </a:extLst>
          </p:cNvPr>
          <p:cNvCxnSpPr/>
          <p:nvPr/>
        </p:nvCxnSpPr>
        <p:spPr>
          <a:xfrm flipH="1">
            <a:off x="4572000" y="13970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C94962-C231-4697-9BCB-95781B7331AB}"/>
              </a:ext>
            </a:extLst>
          </p:cNvPr>
          <p:cNvCxnSpPr/>
          <p:nvPr/>
        </p:nvCxnSpPr>
        <p:spPr>
          <a:xfrm flipH="1">
            <a:off x="4622800" y="13970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D2C357-0F7C-4F83-BEF7-E6F19ECEED49}"/>
              </a:ext>
            </a:extLst>
          </p:cNvPr>
          <p:cNvCxnSpPr/>
          <p:nvPr/>
        </p:nvCxnSpPr>
        <p:spPr>
          <a:xfrm flipH="1">
            <a:off x="5727700" y="18542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6D718A-4BA1-4A0F-B8E1-BE6CD37D93F5}"/>
              </a:ext>
            </a:extLst>
          </p:cNvPr>
          <p:cNvCxnSpPr/>
          <p:nvPr/>
        </p:nvCxnSpPr>
        <p:spPr>
          <a:xfrm flipH="1">
            <a:off x="5778500" y="18542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ABD914-B0B0-4527-894E-4866B642E4B8}"/>
              </a:ext>
            </a:extLst>
          </p:cNvPr>
          <p:cNvCxnSpPr/>
          <p:nvPr/>
        </p:nvCxnSpPr>
        <p:spPr>
          <a:xfrm flipH="1">
            <a:off x="1841500" y="28067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A20760-5594-4FA6-A094-AA08BE00A11E}"/>
              </a:ext>
            </a:extLst>
          </p:cNvPr>
          <p:cNvCxnSpPr/>
          <p:nvPr/>
        </p:nvCxnSpPr>
        <p:spPr>
          <a:xfrm flipH="1">
            <a:off x="1892300" y="28067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D54B4-6DA7-4D36-AB53-15D2AB0E5232}"/>
              </a:ext>
            </a:extLst>
          </p:cNvPr>
          <p:cNvCxnSpPr/>
          <p:nvPr/>
        </p:nvCxnSpPr>
        <p:spPr>
          <a:xfrm flipH="1">
            <a:off x="4673600" y="18542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E115CC-E73B-4E20-945F-E69A3F897838}"/>
              </a:ext>
            </a:extLst>
          </p:cNvPr>
          <p:cNvCxnSpPr/>
          <p:nvPr/>
        </p:nvCxnSpPr>
        <p:spPr>
          <a:xfrm flipH="1">
            <a:off x="2044700" y="18542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4310A1-3B77-439B-B1E5-B6ABD429D278}"/>
              </a:ext>
            </a:extLst>
          </p:cNvPr>
          <p:cNvCxnSpPr/>
          <p:nvPr/>
        </p:nvCxnSpPr>
        <p:spPr>
          <a:xfrm flipH="1">
            <a:off x="5676900" y="235585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704DAC-15E6-4E3B-948D-A6352CA0D9F1}"/>
              </a:ext>
            </a:extLst>
          </p:cNvPr>
          <p:cNvCxnSpPr/>
          <p:nvPr/>
        </p:nvCxnSpPr>
        <p:spPr>
          <a:xfrm flipH="1">
            <a:off x="4168775" y="235585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05634E-1008-43A8-A1CA-B7D72BC55B9B}"/>
              </a:ext>
            </a:extLst>
          </p:cNvPr>
          <p:cNvCxnSpPr/>
          <p:nvPr/>
        </p:nvCxnSpPr>
        <p:spPr>
          <a:xfrm flipH="1">
            <a:off x="4470400" y="33655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70F6C3-936B-4DC3-B2D5-24CF02197B37}"/>
              </a:ext>
            </a:extLst>
          </p:cNvPr>
          <p:cNvCxnSpPr/>
          <p:nvPr/>
        </p:nvCxnSpPr>
        <p:spPr>
          <a:xfrm flipH="1">
            <a:off x="4521200" y="3365500"/>
            <a:ext cx="101600" cy="368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2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E4AC83-E133-4278-9514-7E21A4F9823B}"/>
              </a:ext>
            </a:extLst>
          </p:cNvPr>
          <p:cNvSpPr/>
          <p:nvPr/>
        </p:nvSpPr>
        <p:spPr>
          <a:xfrm>
            <a:off x="2409825" y="78583"/>
            <a:ext cx="4572000" cy="64531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TËp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chÐp</a:t>
            </a:r>
            <a:endParaRPr lang="en-US" sz="28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1936D16-1A53-4D4F-8BA8-DD65FA36B444}"/>
              </a:ext>
            </a:extLst>
          </p:cNvPr>
          <p:cNvSpPr/>
          <p:nvPr/>
        </p:nvSpPr>
        <p:spPr>
          <a:xfrm>
            <a:off x="2160726" y="1114425"/>
            <a:ext cx="5505450" cy="63817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BÕp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löa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qu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ª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µ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Êm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¸p.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6A17D6C-BFB5-43DE-9B26-C3186278D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873751" y="2362883"/>
            <a:ext cx="7897596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43A46-9AA0-47BF-945E-740E4F0F8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51" y="2998746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l-GR" altLang="en-US" sz="6300" b="1" dirty="0">
                <a:latin typeface="HP001 4 hàng" panose="020B0603050302020204" pitchFamily="34" charset="0"/>
              </a:rPr>
              <a:t>χ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ĺp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lửa</a:t>
            </a:r>
            <a:r>
              <a:rPr lang="en-US" altLang="en-US" sz="6300" b="1" dirty="0">
                <a:latin typeface="HP001 4 hàng" panose="020B0603050302020204" pitchFamily="34" charset="0"/>
              </a:rPr>
              <a:t> q</a:t>
            </a:r>
            <a:r>
              <a:rPr lang="el-GR" altLang="en-US" sz="6300" b="1" dirty="0">
                <a:latin typeface="HP001 4 hàng" panose="020B0603050302020204" pitchFamily="34" charset="0"/>
              </a:rPr>
              <a:t>π</a:t>
            </a:r>
            <a:r>
              <a:rPr lang="en-US" altLang="en-US" sz="6300" b="1" dirty="0">
                <a:latin typeface="HP001 4 hàng" panose="020B0603050302020204" pitchFamily="34" charset="0"/>
              </a:rPr>
              <a:t>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nhà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ấm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52B80-18A6-464C-8526-69870232E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95" y="4226586"/>
            <a:ext cx="45720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200" b="1" dirty="0" err="1">
                <a:latin typeface="HP001 4 hàng" panose="020B0603050302020204" pitchFamily="34" charset="0"/>
              </a:rPr>
              <a:t>áp</a:t>
            </a:r>
            <a:r>
              <a:rPr lang="en-US" altLang="en-US" sz="6200" b="1" dirty="0">
                <a:latin typeface="HP001 4 hàng" panose="020B0603050302020204" pitchFamily="34" charset="0"/>
              </a:rPr>
              <a:t>.</a:t>
            </a:r>
            <a:endParaRPr lang="en-US" altLang="en-US" sz="6200" dirty="0"/>
          </a:p>
        </p:txBody>
      </p:sp>
    </p:spTree>
    <p:extLst>
      <p:ext uri="{BB962C8B-B14F-4D97-AF65-F5344CB8AC3E}">
        <p14:creationId xmlns:p14="http://schemas.microsoft.com/office/powerpoint/2010/main" val="24177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D460-8AF7-4E2E-A1A9-01FC50BD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013D8-78FF-4A25-B754-05F8D5B3A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" y="0"/>
            <a:ext cx="9110105" cy="67437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94DDA-AFA4-44D1-B4DF-E305ADAC571A}"/>
              </a:ext>
            </a:extLst>
          </p:cNvPr>
          <p:cNvSpPr txBox="1"/>
          <p:nvPr/>
        </p:nvSpPr>
        <p:spPr>
          <a:xfrm>
            <a:off x="828676" y="2427287"/>
            <a:ext cx="748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QuÇn</a:t>
            </a:r>
            <a:r>
              <a:rPr lang="en-US" sz="2800" dirty="0">
                <a:latin typeface=".VnAvant" panose="020B7200000000000000" pitchFamily="34" charset="0"/>
              </a:rPr>
              <a:t> ¸o </a:t>
            </a:r>
            <a:r>
              <a:rPr lang="en-US" sz="2800" dirty="0" err="1">
                <a:latin typeface=".VnAvant" panose="020B7200000000000000" pitchFamily="34" charset="0"/>
              </a:rPr>
              <a:t>mÆt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mòi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lÊm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lem</a:t>
            </a:r>
            <a:endParaRPr lang="en-US" sz="2800" dirty="0">
              <a:latin typeface=".VnAvant" panose="020B7200000000000000" pitchFamily="34" charset="0"/>
            </a:endParaRPr>
          </a:p>
          <a:p>
            <a:pPr algn="ctr"/>
            <a:r>
              <a:rPr lang="en-US" sz="2800" dirty="0" err="1">
                <a:latin typeface=".VnAvant" panose="020B7200000000000000" pitchFamily="34" charset="0"/>
              </a:rPr>
              <a:t>HÇm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s©u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lß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réng</a:t>
            </a:r>
            <a:r>
              <a:rPr lang="en-US" sz="2800" dirty="0">
                <a:latin typeface=".VnAvant" panose="020B7200000000000000" pitchFamily="34" charset="0"/>
              </a:rPr>
              <a:t> bon </a:t>
            </a:r>
            <a:r>
              <a:rPr lang="en-US" sz="2800" dirty="0" err="1">
                <a:latin typeface=".VnAvant" panose="020B7200000000000000" pitchFamily="34" charset="0"/>
              </a:rPr>
              <a:t>chen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th¸ng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ngµy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ctr"/>
            <a:r>
              <a:rPr lang="en-US" sz="2800" dirty="0">
                <a:latin typeface=".VnAvant" panose="020B7200000000000000" pitchFamily="34" charset="0"/>
              </a:rPr>
              <a:t>             </a:t>
            </a:r>
            <a:r>
              <a:rPr lang="en-US" dirty="0">
                <a:latin typeface=".VnAvant" panose="020B7200000000000000" pitchFamily="34" charset="0"/>
              </a:rPr>
              <a:t>(Lµ ai?)</a:t>
            </a:r>
            <a:endParaRPr lang="en-US" sz="2800" dirty="0"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A1C92-1FCD-45DC-8B0D-BE0D79B1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949302"/>
            <a:ext cx="7555867" cy="495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21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07ED-9A14-43FA-961F-347564EB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ĐÃ DUYỆT-TOÁN NGÀY DẠY_19_2 00_00_41-00_01_57 00_00_00-00_01_04~1">
            <a:hlinkClick r:id="" action="ppaction://media"/>
            <a:extLst>
              <a:ext uri="{FF2B5EF4-FFF2-40B4-BE49-F238E27FC236}">
                <a16:creationId xmlns:a16="http://schemas.microsoft.com/office/drawing/2014/main" id="{0346784A-65C9-40E3-9FED-F5FBD815BD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27273" cy="6858001"/>
          </a:xfrm>
        </p:spPr>
      </p:pic>
    </p:spTree>
    <p:extLst>
      <p:ext uri="{BB962C8B-B14F-4D97-AF65-F5344CB8AC3E}">
        <p14:creationId xmlns:p14="http://schemas.microsoft.com/office/powerpoint/2010/main" val="56591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64" y="88022"/>
            <a:ext cx="7555867" cy="495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0630" y="5047418"/>
            <a:ext cx="88246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lúc khai thác than dưới lòng đất, hầm mỏ chẳng may bị sập và che mất lối ra.</a:t>
            </a:r>
          </a:p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giúp những người thợ mỏ tìm được đường ra bằng cách trả lời đúng các câu hỏi.</a:t>
            </a:r>
          </a:p>
        </p:txBody>
      </p:sp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89ED7-2F82-4A88-BDCE-3BCEB8893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r="7500"/>
          <a:stretch/>
        </p:blipFill>
        <p:spPr>
          <a:xfrm>
            <a:off x="-3810" y="0"/>
            <a:ext cx="914781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85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68701" y="1032522"/>
            <a:ext cx="29963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UTM Rockwell" panose="02040603050506020204" pitchFamily="18" charset="0"/>
              </a:rPr>
              <a:t>GIẢI CỨU </a:t>
            </a:r>
          </a:p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UTM Rockwell" panose="02040603050506020204" pitchFamily="18" charset="0"/>
              </a:rPr>
              <a:t>THỢ MỎ</a:t>
            </a:r>
          </a:p>
        </p:txBody>
      </p:sp>
      <p:pic>
        <p:nvPicPr>
          <p:cNvPr id="40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43" y="604558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5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8554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65416" y="3886200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95" y="5836850"/>
            <a:ext cx="848975" cy="104414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03" y="5826096"/>
            <a:ext cx="825878" cy="1015736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80" y="5773254"/>
            <a:ext cx="870273" cy="1082783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81" y="5786936"/>
            <a:ext cx="920235" cy="10940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19" y="1432026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169">
            <a:off x="2400837" y="3530816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99" y="1865240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80" y="4315861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427256" y="1199101"/>
            <a:ext cx="3062514" cy="1799771"/>
          </a:xfrm>
          <a:prstGeom prst="wedgeEllipseCallou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</a:rPr>
              <a:t>Cảm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đã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giúp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chú</a:t>
            </a:r>
            <a:r>
              <a:rPr lang="en-US" sz="3200" dirty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80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429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429828" y="2568034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452644" y="4436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46111 -0.0643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0909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E61B3-8044-40A3-AF87-62FDBFE0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1" t="20543" r="24419" b="13721"/>
          <a:stretch/>
        </p:blipFill>
        <p:spPr>
          <a:xfrm>
            <a:off x="530352" y="305808"/>
            <a:ext cx="8390283" cy="59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E2D36-8E5E-43EF-87FB-0028E5739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3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943EAE-63D1-4219-8A31-AE8B8D9757FC}"/>
              </a:ext>
            </a:extLst>
          </p:cNvPr>
          <p:cNvSpPr txBox="1"/>
          <p:nvPr/>
        </p:nvSpPr>
        <p:spPr>
          <a:xfrm>
            <a:off x="2445488" y="1562986"/>
            <a:ext cx="4827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.VnAvant" panose="020B7200000000000000" pitchFamily="34" charset="0"/>
              </a:rPr>
              <a:t>Bµi</a:t>
            </a:r>
            <a:r>
              <a:rPr lang="en-US" sz="4400" dirty="0">
                <a:latin typeface=".VnAvant" panose="020B7200000000000000" pitchFamily="34" charset="0"/>
              </a:rPr>
              <a:t> 45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¤n 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4400" dirty="0">
                <a:latin typeface=".VnAvant" panose="020B7200000000000000" pitchFamily="34" charset="0"/>
              </a:rPr>
              <a:t>(Tr. 81)</a:t>
            </a: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0D98E07-896C-4D7D-86A0-9583425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41" y="5798457"/>
            <a:ext cx="1254459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98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B9674C51-24A0-4D94-9170-50B25C9DE6F3}"/>
              </a:ext>
            </a:extLst>
          </p:cNvPr>
          <p:cNvSpPr/>
          <p:nvPr/>
        </p:nvSpPr>
        <p:spPr>
          <a:xfrm>
            <a:off x="659218" y="126208"/>
            <a:ext cx="8484782" cy="1135411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c¸c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©m ®·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häc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thµnh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vÇn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T×m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tiÕng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cã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vÇn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®ã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BA31D8-5268-4531-B295-1AAB4C1D4BAD}"/>
              </a:ext>
            </a:extLst>
          </p:cNvPr>
          <p:cNvSpPr/>
          <p:nvPr/>
        </p:nvSpPr>
        <p:spPr>
          <a:xfrm>
            <a:off x="348567" y="2339166"/>
            <a:ext cx="1086817" cy="573158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673508-C1EE-4406-AB1B-A7B604CEDD5B}"/>
              </a:ext>
            </a:extLst>
          </p:cNvPr>
          <p:cNvSpPr/>
          <p:nvPr/>
        </p:nvSpPr>
        <p:spPr>
          <a:xfrm>
            <a:off x="348567" y="2940845"/>
            <a:ext cx="1086817" cy="573158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2A16E6-BAC3-4008-BDE2-E682FBC3D5A5}"/>
              </a:ext>
            </a:extLst>
          </p:cNvPr>
          <p:cNvSpPr/>
          <p:nvPr/>
        </p:nvSpPr>
        <p:spPr>
          <a:xfrm>
            <a:off x="348567" y="3542524"/>
            <a:ext cx="1086817" cy="573158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5CD384-CAF4-4D2C-8D0C-509E0C1733E1}"/>
              </a:ext>
            </a:extLst>
          </p:cNvPr>
          <p:cNvSpPr/>
          <p:nvPr/>
        </p:nvSpPr>
        <p:spPr>
          <a:xfrm>
            <a:off x="348567" y="4144203"/>
            <a:ext cx="1086817" cy="573158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A80B6D-740A-4D23-9ECD-5BEB725DCA63}"/>
              </a:ext>
            </a:extLst>
          </p:cNvPr>
          <p:cNvSpPr/>
          <p:nvPr/>
        </p:nvSpPr>
        <p:spPr>
          <a:xfrm>
            <a:off x="1456650" y="2339166"/>
            <a:ext cx="1443742" cy="573158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1E0BF4-059C-4CAC-94E2-E9C7D0C52A85}"/>
              </a:ext>
            </a:extLst>
          </p:cNvPr>
          <p:cNvSpPr/>
          <p:nvPr/>
        </p:nvSpPr>
        <p:spPr>
          <a:xfrm>
            <a:off x="1456650" y="2940845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0F7742-1844-49E7-B06B-34910CA41BCF}"/>
              </a:ext>
            </a:extLst>
          </p:cNvPr>
          <p:cNvSpPr/>
          <p:nvPr/>
        </p:nvSpPr>
        <p:spPr>
          <a:xfrm>
            <a:off x="1456650" y="3542524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807285-D5F9-4C05-B680-F0C686DFB986}"/>
              </a:ext>
            </a:extLst>
          </p:cNvPr>
          <p:cNvSpPr/>
          <p:nvPr/>
        </p:nvSpPr>
        <p:spPr>
          <a:xfrm>
            <a:off x="1456650" y="4144203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1499AF-CBB6-4797-8958-651F454504A0}"/>
              </a:ext>
            </a:extLst>
          </p:cNvPr>
          <p:cNvSpPr/>
          <p:nvPr/>
        </p:nvSpPr>
        <p:spPr>
          <a:xfrm>
            <a:off x="2947505" y="2339166"/>
            <a:ext cx="1443742" cy="573158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E05CE1-F7AB-4B51-A224-550D47BD7031}"/>
              </a:ext>
            </a:extLst>
          </p:cNvPr>
          <p:cNvSpPr/>
          <p:nvPr/>
        </p:nvSpPr>
        <p:spPr>
          <a:xfrm>
            <a:off x="2947505" y="2940845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8975E4-8CB8-470A-9065-BC6C00A86160}"/>
              </a:ext>
            </a:extLst>
          </p:cNvPr>
          <p:cNvSpPr/>
          <p:nvPr/>
        </p:nvSpPr>
        <p:spPr>
          <a:xfrm>
            <a:off x="2947505" y="3542524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240D7F-A6CF-400D-BA02-2FB55D603C28}"/>
              </a:ext>
            </a:extLst>
          </p:cNvPr>
          <p:cNvSpPr/>
          <p:nvPr/>
        </p:nvSpPr>
        <p:spPr>
          <a:xfrm>
            <a:off x="2947505" y="4144203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3EA754-7437-4A5C-BB7F-C475A123766C}"/>
              </a:ext>
            </a:extLst>
          </p:cNvPr>
          <p:cNvSpPr/>
          <p:nvPr/>
        </p:nvSpPr>
        <p:spPr>
          <a:xfrm>
            <a:off x="5016257" y="2339166"/>
            <a:ext cx="1086817" cy="57315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5A393D-2233-4E46-8EB5-BEB12BD27BDD}"/>
              </a:ext>
            </a:extLst>
          </p:cNvPr>
          <p:cNvSpPr/>
          <p:nvPr/>
        </p:nvSpPr>
        <p:spPr>
          <a:xfrm>
            <a:off x="5016257" y="2940845"/>
            <a:ext cx="1086817" cy="57315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0B85DCA-3022-4593-9BBC-D1FFA50806C6}"/>
              </a:ext>
            </a:extLst>
          </p:cNvPr>
          <p:cNvSpPr/>
          <p:nvPr/>
        </p:nvSpPr>
        <p:spPr>
          <a:xfrm>
            <a:off x="5016257" y="3542524"/>
            <a:ext cx="1086817" cy="57315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15DD7C1-DBD4-4554-9AE9-054405DA01E9}"/>
              </a:ext>
            </a:extLst>
          </p:cNvPr>
          <p:cNvSpPr/>
          <p:nvPr/>
        </p:nvSpPr>
        <p:spPr>
          <a:xfrm>
            <a:off x="5016257" y="4144203"/>
            <a:ext cx="1086817" cy="57315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.VnAvant" panose="020B7200000000000000" pitchFamily="34" charset="0"/>
              </a:rPr>
              <a:t>i</a:t>
            </a:r>
            <a:endParaRPr lang="en-US" sz="32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976F9F-8140-425B-BBBC-0A4AB3934B2B}"/>
              </a:ext>
            </a:extLst>
          </p:cNvPr>
          <p:cNvSpPr/>
          <p:nvPr/>
        </p:nvSpPr>
        <p:spPr>
          <a:xfrm>
            <a:off x="6124340" y="2339166"/>
            <a:ext cx="1433112" cy="5731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A798C4-2748-4330-8A31-00751B3DC0A8}"/>
              </a:ext>
            </a:extLst>
          </p:cNvPr>
          <p:cNvSpPr/>
          <p:nvPr/>
        </p:nvSpPr>
        <p:spPr>
          <a:xfrm>
            <a:off x="6124340" y="2940845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00D82A5-28C5-4F99-8059-E0DAC4C34548}"/>
              </a:ext>
            </a:extLst>
          </p:cNvPr>
          <p:cNvSpPr/>
          <p:nvPr/>
        </p:nvSpPr>
        <p:spPr>
          <a:xfrm>
            <a:off x="6124340" y="3542524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7FF2C2-3C42-43BB-ADA8-2009070896F4}"/>
              </a:ext>
            </a:extLst>
          </p:cNvPr>
          <p:cNvSpPr/>
          <p:nvPr/>
        </p:nvSpPr>
        <p:spPr>
          <a:xfrm>
            <a:off x="6124340" y="4144203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7A3577E-A92B-4351-AED0-07082F901457}"/>
              </a:ext>
            </a:extLst>
          </p:cNvPr>
          <p:cNvSpPr/>
          <p:nvPr/>
        </p:nvSpPr>
        <p:spPr>
          <a:xfrm>
            <a:off x="7604578" y="2339166"/>
            <a:ext cx="1433112" cy="5731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3472B5E-9B6E-4D35-9FF2-72A4F51930C1}"/>
              </a:ext>
            </a:extLst>
          </p:cNvPr>
          <p:cNvSpPr/>
          <p:nvPr/>
        </p:nvSpPr>
        <p:spPr>
          <a:xfrm>
            <a:off x="7604578" y="2940845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1F9038-7242-4028-908E-4231B5898379}"/>
              </a:ext>
            </a:extLst>
          </p:cNvPr>
          <p:cNvSpPr/>
          <p:nvPr/>
        </p:nvSpPr>
        <p:spPr>
          <a:xfrm>
            <a:off x="7604578" y="3542524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0F81E3C-560D-4A8A-B6B9-AC9B8FE8D5FC}"/>
              </a:ext>
            </a:extLst>
          </p:cNvPr>
          <p:cNvSpPr/>
          <p:nvPr/>
        </p:nvSpPr>
        <p:spPr>
          <a:xfrm>
            <a:off x="7604578" y="4144203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86A588-E44B-43F9-B998-6C3964552C08}"/>
              </a:ext>
            </a:extLst>
          </p:cNvPr>
          <p:cNvSpPr/>
          <p:nvPr/>
        </p:nvSpPr>
        <p:spPr>
          <a:xfrm>
            <a:off x="1451834" y="2942727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am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723E684-080C-4632-9342-33535BF6116B}"/>
              </a:ext>
            </a:extLst>
          </p:cNvPr>
          <p:cNvSpPr/>
          <p:nvPr/>
        </p:nvSpPr>
        <p:spPr>
          <a:xfrm>
            <a:off x="2942689" y="2942727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ap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7988ACE-60D1-4027-91BB-7C9C06D2C484}"/>
              </a:ext>
            </a:extLst>
          </p:cNvPr>
          <p:cNvSpPr/>
          <p:nvPr/>
        </p:nvSpPr>
        <p:spPr>
          <a:xfrm>
            <a:off x="1451834" y="3542524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¨m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47E495D-1335-4F6A-AF07-49C0E6F21CFC}"/>
              </a:ext>
            </a:extLst>
          </p:cNvPr>
          <p:cNvSpPr/>
          <p:nvPr/>
        </p:nvSpPr>
        <p:spPr>
          <a:xfrm>
            <a:off x="2942689" y="3542524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¨p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AF9A3A-5068-4852-ADC9-D3719A36B9B4}"/>
              </a:ext>
            </a:extLst>
          </p:cNvPr>
          <p:cNvSpPr/>
          <p:nvPr/>
        </p:nvSpPr>
        <p:spPr>
          <a:xfrm>
            <a:off x="1477916" y="4144203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©m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3248A8A-C4A0-4930-97F7-F91D5E332167}"/>
              </a:ext>
            </a:extLst>
          </p:cNvPr>
          <p:cNvSpPr/>
          <p:nvPr/>
        </p:nvSpPr>
        <p:spPr>
          <a:xfrm>
            <a:off x="2958138" y="4144203"/>
            <a:ext cx="1443742" cy="5731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.VnAvant" panose="020B7200000000000000" pitchFamily="34" charset="0"/>
              </a:rPr>
              <a:t>©p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7B124D-59C4-45F1-B901-9627DE2B6180}"/>
              </a:ext>
            </a:extLst>
          </p:cNvPr>
          <p:cNvSpPr/>
          <p:nvPr/>
        </p:nvSpPr>
        <p:spPr>
          <a:xfrm>
            <a:off x="6124340" y="2938905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em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6055128-426C-4EA9-BC10-FC8D157B87AC}"/>
              </a:ext>
            </a:extLst>
          </p:cNvPr>
          <p:cNvSpPr/>
          <p:nvPr/>
        </p:nvSpPr>
        <p:spPr>
          <a:xfrm>
            <a:off x="7604578" y="2938905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ep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3684D62-555D-4040-BB83-2B5F8D276FE3}"/>
              </a:ext>
            </a:extLst>
          </p:cNvPr>
          <p:cNvSpPr/>
          <p:nvPr/>
        </p:nvSpPr>
        <p:spPr>
          <a:xfrm>
            <a:off x="6124340" y="3530696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ªm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494D86-AE37-4398-90A2-D0B76284ACE5}"/>
              </a:ext>
            </a:extLst>
          </p:cNvPr>
          <p:cNvSpPr/>
          <p:nvPr/>
        </p:nvSpPr>
        <p:spPr>
          <a:xfrm>
            <a:off x="7576849" y="3530696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ABB541F-2DF0-4535-9171-B241B26DA26F}"/>
              </a:ext>
            </a:extLst>
          </p:cNvPr>
          <p:cNvSpPr/>
          <p:nvPr/>
        </p:nvSpPr>
        <p:spPr>
          <a:xfrm>
            <a:off x="6124339" y="4144203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im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2F55D0-7671-4C21-BED0-425A0109418C}"/>
              </a:ext>
            </a:extLst>
          </p:cNvPr>
          <p:cNvSpPr/>
          <p:nvPr/>
        </p:nvSpPr>
        <p:spPr>
          <a:xfrm>
            <a:off x="7604577" y="4144203"/>
            <a:ext cx="1433112" cy="573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ip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160</Words>
  <Application>Microsoft Office PowerPoint</Application>
  <PresentationFormat>On-screen Show (4:3)</PresentationFormat>
  <Paragraphs>39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.VnAvant</vt:lpstr>
      <vt:lpstr>.VnTime</vt:lpstr>
      <vt:lpstr>Arial</vt:lpstr>
      <vt:lpstr>Calibri</vt:lpstr>
      <vt:lpstr>Calibri Light</vt:lpstr>
      <vt:lpstr>HP001 4 hàng</vt:lpstr>
      <vt:lpstr>Times New Roman</vt:lpstr>
      <vt:lpstr>UTM 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Khanh Dương</cp:lastModifiedBy>
  <cp:revision>45</cp:revision>
  <dcterms:created xsi:type="dcterms:W3CDTF">2019-04-27T02:56:35Z</dcterms:created>
  <dcterms:modified xsi:type="dcterms:W3CDTF">2020-08-11T08:10:21Z</dcterms:modified>
</cp:coreProperties>
</file>