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46" r:id="rId1"/>
    <p:sldMasterId id="2147483780" r:id="rId2"/>
    <p:sldMasterId id="2147483792" r:id="rId3"/>
  </p:sldMasterIdLst>
  <p:notesMasterIdLst>
    <p:notesMasterId r:id="rId31"/>
  </p:notesMasterIdLst>
  <p:sldIdLst>
    <p:sldId id="282" r:id="rId4"/>
    <p:sldId id="284" r:id="rId5"/>
    <p:sldId id="520" r:id="rId6"/>
    <p:sldId id="321" r:id="rId7"/>
    <p:sldId id="296" r:id="rId8"/>
    <p:sldId id="323" r:id="rId9"/>
    <p:sldId id="326" r:id="rId10"/>
    <p:sldId id="328" r:id="rId11"/>
    <p:sldId id="330" r:id="rId12"/>
    <p:sldId id="332" r:id="rId13"/>
    <p:sldId id="356" r:id="rId14"/>
    <p:sldId id="334" r:id="rId15"/>
    <p:sldId id="335" r:id="rId16"/>
    <p:sldId id="336" r:id="rId17"/>
    <p:sldId id="339" r:id="rId18"/>
    <p:sldId id="340" r:id="rId19"/>
    <p:sldId id="341" r:id="rId20"/>
    <p:sldId id="345" r:id="rId21"/>
    <p:sldId id="342" r:id="rId22"/>
    <p:sldId id="343" r:id="rId23"/>
    <p:sldId id="344" r:id="rId24"/>
    <p:sldId id="351" r:id="rId25"/>
    <p:sldId id="338" r:id="rId26"/>
    <p:sldId id="355" r:id="rId27"/>
    <p:sldId id="352" r:id="rId28"/>
    <p:sldId id="353" r:id="rId29"/>
    <p:sldId id="350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E3311"/>
    <a:srgbClr val="D9F1FD"/>
    <a:srgbClr val="08699F"/>
    <a:srgbClr val="99C3EE"/>
    <a:srgbClr val="98EFC7"/>
    <a:srgbClr val="FFEB89"/>
    <a:srgbClr val="FFAABE"/>
    <a:srgbClr val="96BB7D"/>
    <a:srgbClr val="194E48"/>
    <a:srgbClr val="68413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00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58" y="6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ableStyles" Target="tableStyles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4923EB-392E-40AF-A502-FAF6751C94F4}" type="datetimeFigureOut">
              <a:rPr lang="en-US" smtClean="0"/>
              <a:t>8/4/2022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0415E94-F506-4F3D-96D4-076F97436AB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75721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8" name="Google Shape;23858;g13439ac0590_3_95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59" name="Google Shape;23859;g13439ac0590_3_95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7339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7" name="Google Shape;24227;gd1bf8d60a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28" name="Google Shape;24228;gd1bf8d60a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57919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7" name="Google Shape;24227;gd1bf8d60a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28" name="Google Shape;24228;gd1bf8d60a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646078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7" name="Google Shape;24227;gd1bf8d60a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28" name="Google Shape;24228;gd1bf8d60a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781043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7" name="Google Shape;24227;gd1bf8d60a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28" name="Google Shape;24228;gd1bf8d60a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108871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13" name="Google Shape;23813;gd1bf8d60a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14" name="Google Shape;23814;gd1bf8d60a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30515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32" name="Google Shape;23832;g1344e5f6a03_0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33" name="Google Shape;23833;g1344e5f6a03_0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096929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2" name="Google Shape;24662;g13439ac0590_3_105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63" name="Google Shape;24663;g13439ac0590_3_105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0038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40" name="Google Shape;24340;g13439ac0590_3_13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41" name="Google Shape;24341;g13439ac0590_3_131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70441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7" name="Google Shape;24227;gd1bf8d60a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28" name="Google Shape;24228;gd1bf8d60a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47356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https://www.youtube.com/watch?v=0CYC6VILlIA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415E94-F506-4F3D-96D4-076F97436ABB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3568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7" name="Google Shape;24227;gd1bf8d60a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28" name="Google Shape;24228;gd1bf8d60a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8398694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7" name="Google Shape;24227;gd1bf8d60a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28" name="Google Shape;24228;gd1bf8d60a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27049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10" name="Google Shape;10;p2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46" name="Google Shape;846;p2"/>
          <p:cNvSpPr txBox="1">
            <a:spLocks noGrp="1"/>
          </p:cNvSpPr>
          <p:nvPr>
            <p:ph type="ctrTitle"/>
          </p:nvPr>
        </p:nvSpPr>
        <p:spPr>
          <a:xfrm>
            <a:off x="1808300" y="1070500"/>
            <a:ext cx="8575600" cy="19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847" name="Google Shape;847;p2"/>
          <p:cNvSpPr txBox="1">
            <a:spLocks noGrp="1"/>
          </p:cNvSpPr>
          <p:nvPr>
            <p:ph type="subTitle" idx="1"/>
          </p:nvPr>
        </p:nvSpPr>
        <p:spPr>
          <a:xfrm rot="135646">
            <a:off x="2628131" y="4634565"/>
            <a:ext cx="6935799" cy="634500"/>
          </a:xfrm>
          <a:prstGeom prst="rect">
            <a:avLst/>
          </a:prstGeom>
          <a:solidFill>
            <a:schemeClr val="lt2"/>
          </a:solidFill>
          <a:effectLst>
            <a:outerShdw dist="66675" dir="2820000" algn="bl" rotWithShape="0">
              <a:schemeClr val="dk1">
                <a:alpha val="12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Fira Code"/>
                <a:ea typeface="Fira Code"/>
                <a:cs typeface="Fira Code"/>
                <a:sym typeface="Fira Cod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36680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0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72" name="Google Shape;10172;p16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10173" name="Google Shape;10173;p16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16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16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16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16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16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16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16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16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16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16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16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16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16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16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16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16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16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16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2" name="Google Shape;10192;p16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3" name="Google Shape;10193;p16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4" name="Google Shape;10194;p16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5" name="Google Shape;10195;p16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6" name="Google Shape;10196;p16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7" name="Google Shape;10197;p16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8" name="Google Shape;10198;p16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9" name="Google Shape;10199;p16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0" name="Google Shape;10200;p16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1" name="Google Shape;10201;p16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2" name="Google Shape;10202;p16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3" name="Google Shape;10203;p16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4" name="Google Shape;10204;p16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5" name="Google Shape;10205;p16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6" name="Google Shape;10206;p16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7" name="Google Shape;10207;p16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8" name="Google Shape;10208;p16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9" name="Google Shape;10209;p16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0" name="Google Shape;10210;p16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1" name="Google Shape;10211;p16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2" name="Google Shape;10212;p16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3" name="Google Shape;10213;p16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4" name="Google Shape;10214;p16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5" name="Google Shape;10215;p16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6" name="Google Shape;10216;p16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7" name="Google Shape;10217;p16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8" name="Google Shape;10218;p16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9" name="Google Shape;10219;p16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0" name="Google Shape;10220;p16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1" name="Google Shape;10221;p16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2" name="Google Shape;10222;p16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3" name="Google Shape;10223;p16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4" name="Google Shape;10224;p16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5" name="Google Shape;10225;p16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6" name="Google Shape;10226;p16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7" name="Google Shape;10227;p16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8" name="Google Shape;10228;p16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9" name="Google Shape;10229;p16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0" name="Google Shape;10230;p16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1" name="Google Shape;10231;p16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2" name="Google Shape;10232;p16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3" name="Google Shape;10233;p16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4" name="Google Shape;10234;p16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5" name="Google Shape;10235;p16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6" name="Google Shape;10236;p16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7" name="Google Shape;10237;p16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8" name="Google Shape;10238;p16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9" name="Google Shape;10239;p16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0" name="Google Shape;10240;p16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1" name="Google Shape;10241;p16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2" name="Google Shape;10242;p16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3" name="Google Shape;10243;p16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4" name="Google Shape;10244;p16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5" name="Google Shape;10245;p16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6" name="Google Shape;10246;p16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7" name="Google Shape;10247;p16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8" name="Google Shape;10248;p16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9" name="Google Shape;10249;p16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0" name="Google Shape;10250;p16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1" name="Google Shape;10251;p16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2" name="Google Shape;10252;p16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3" name="Google Shape;10253;p16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4" name="Google Shape;10254;p16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5" name="Google Shape;10255;p16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6" name="Google Shape;10256;p16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7" name="Google Shape;10257;p16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8" name="Google Shape;10258;p16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9" name="Google Shape;10259;p16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0" name="Google Shape;10260;p16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1" name="Google Shape;10261;p16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2" name="Google Shape;10262;p16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3" name="Google Shape;10263;p16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4" name="Google Shape;10264;p16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5" name="Google Shape;10265;p16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6" name="Google Shape;10266;p16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7" name="Google Shape;10267;p16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8" name="Google Shape;10268;p16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9" name="Google Shape;10269;p16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0" name="Google Shape;10270;p16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1" name="Google Shape;10271;p16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2" name="Google Shape;10272;p16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3" name="Google Shape;10273;p16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4" name="Google Shape;10274;p16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5" name="Google Shape;10275;p16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6" name="Google Shape;10276;p16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7" name="Google Shape;10277;p16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8" name="Google Shape;10278;p16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9" name="Google Shape;10279;p16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0" name="Google Shape;10280;p16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1" name="Google Shape;10281;p16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2" name="Google Shape;10282;p16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3" name="Google Shape;10283;p16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4" name="Google Shape;10284;p16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5" name="Google Shape;10285;p16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6" name="Google Shape;10286;p16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7" name="Google Shape;10287;p16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8" name="Google Shape;10288;p16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9" name="Google Shape;10289;p16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0" name="Google Shape;10290;p16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1" name="Google Shape;10291;p16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2" name="Google Shape;10292;p16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3" name="Google Shape;10293;p16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4" name="Google Shape;10294;p16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5" name="Google Shape;10295;p16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6" name="Google Shape;10296;p16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7" name="Google Shape;10297;p16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8" name="Google Shape;10298;p16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9" name="Google Shape;10299;p16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0" name="Google Shape;10300;p16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1" name="Google Shape;10301;p16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2" name="Google Shape;10302;p16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3" name="Google Shape;10303;p16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4" name="Google Shape;10304;p16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5" name="Google Shape;10305;p16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6" name="Google Shape;10306;p16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7" name="Google Shape;10307;p16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8" name="Google Shape;10308;p16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9" name="Google Shape;10309;p16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0" name="Google Shape;10310;p16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1" name="Google Shape;10311;p16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2" name="Google Shape;10312;p16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3" name="Google Shape;10313;p16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4" name="Google Shape;10314;p16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5" name="Google Shape;10315;p16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6" name="Google Shape;10316;p16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7" name="Google Shape;10317;p16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8" name="Google Shape;10318;p16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9" name="Google Shape;10319;p16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0" name="Google Shape;10320;p16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1" name="Google Shape;10321;p16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2" name="Google Shape;10322;p16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3" name="Google Shape;10323;p16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4" name="Google Shape;10324;p16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5" name="Google Shape;10325;p16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6" name="Google Shape;10326;p16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7" name="Google Shape;10327;p16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8" name="Google Shape;10328;p16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9" name="Google Shape;10329;p16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0" name="Google Shape;10330;p16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1" name="Google Shape;10331;p16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2" name="Google Shape;10332;p16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3" name="Google Shape;10333;p16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4" name="Google Shape;10334;p16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5" name="Google Shape;10335;p16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6" name="Google Shape;10336;p16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7" name="Google Shape;10337;p16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8" name="Google Shape;10338;p16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9" name="Google Shape;10339;p16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0" name="Google Shape;10340;p16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1" name="Google Shape;10341;p16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2" name="Google Shape;10342;p16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3" name="Google Shape;10343;p16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4" name="Google Shape;10344;p16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5" name="Google Shape;10345;p16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6" name="Google Shape;10346;p16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7" name="Google Shape;10347;p16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8" name="Google Shape;10348;p16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9" name="Google Shape;10349;p16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0" name="Google Shape;10350;p16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1" name="Google Shape;10351;p16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2" name="Google Shape;10352;p16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3" name="Google Shape;10353;p16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4" name="Google Shape;10354;p16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5" name="Google Shape;10355;p16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6" name="Google Shape;10356;p16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7" name="Google Shape;10357;p16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8" name="Google Shape;10358;p16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9" name="Google Shape;10359;p16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0" name="Google Shape;10360;p16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1" name="Google Shape;10361;p16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2" name="Google Shape;10362;p16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3" name="Google Shape;10363;p16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4" name="Google Shape;10364;p16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5" name="Google Shape;10365;p16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6" name="Google Shape;10366;p16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7" name="Google Shape;10367;p16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8" name="Google Shape;10368;p16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9" name="Google Shape;10369;p16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0" name="Google Shape;10370;p16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1" name="Google Shape;10371;p16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2" name="Google Shape;10372;p16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3" name="Google Shape;10373;p16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4" name="Google Shape;10374;p16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5" name="Google Shape;10375;p16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6" name="Google Shape;10376;p16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7" name="Google Shape;10377;p16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8" name="Google Shape;10378;p16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9" name="Google Shape;10379;p16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0" name="Google Shape;10380;p16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1" name="Google Shape;10381;p16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2" name="Google Shape;10382;p16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3" name="Google Shape;10383;p16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4" name="Google Shape;10384;p16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5" name="Google Shape;10385;p16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6" name="Google Shape;10386;p16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7" name="Google Shape;10387;p16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8" name="Google Shape;10388;p16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9" name="Google Shape;10389;p16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0" name="Google Shape;10390;p16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1" name="Google Shape;10391;p16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2" name="Google Shape;10392;p16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3" name="Google Shape;10393;p16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4" name="Google Shape;10394;p16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5" name="Google Shape;10395;p16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6" name="Google Shape;10396;p16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7" name="Google Shape;10397;p16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8" name="Google Shape;10398;p16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9" name="Google Shape;10399;p16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0" name="Google Shape;10400;p16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1" name="Google Shape;10401;p16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2" name="Google Shape;10402;p16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3" name="Google Shape;10403;p16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4" name="Google Shape;10404;p16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5" name="Google Shape;10405;p16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6" name="Google Shape;10406;p16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7" name="Google Shape;10407;p16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8" name="Google Shape;10408;p16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9" name="Google Shape;10409;p16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0" name="Google Shape;10410;p16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1" name="Google Shape;10411;p16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2" name="Google Shape;10412;p16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3" name="Google Shape;10413;p16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4" name="Google Shape;10414;p16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5" name="Google Shape;10415;p16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6" name="Google Shape;10416;p16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7" name="Google Shape;10417;p16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8" name="Google Shape;10418;p16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9" name="Google Shape;10419;p16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0" name="Google Shape;10420;p16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1" name="Google Shape;10421;p16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2" name="Google Shape;10422;p16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3" name="Google Shape;10423;p16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4" name="Google Shape;10424;p16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5" name="Google Shape;10425;p16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6" name="Google Shape;10426;p16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7" name="Google Shape;10427;p16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8" name="Google Shape;10428;p16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9" name="Google Shape;10429;p16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0" name="Google Shape;10430;p16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1" name="Google Shape;10431;p16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2" name="Google Shape;10432;p16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3" name="Google Shape;10433;p16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4" name="Google Shape;10434;p16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5" name="Google Shape;10435;p16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6" name="Google Shape;10436;p16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7" name="Google Shape;10437;p16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8" name="Google Shape;10438;p16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9" name="Google Shape;10439;p16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0" name="Google Shape;10440;p16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1" name="Google Shape;10441;p16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2" name="Google Shape;10442;p16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3" name="Google Shape;10443;p16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4" name="Google Shape;10444;p16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5" name="Google Shape;10445;p16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6" name="Google Shape;10446;p16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7" name="Google Shape;10447;p16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8" name="Google Shape;10448;p16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9" name="Google Shape;10449;p16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0" name="Google Shape;10450;p16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1" name="Google Shape;10451;p16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2" name="Google Shape;10452;p16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3" name="Google Shape;10453;p16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4" name="Google Shape;10454;p16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5" name="Google Shape;10455;p16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6" name="Google Shape;10456;p16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7" name="Google Shape;10457;p16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8" name="Google Shape;10458;p16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9" name="Google Shape;10459;p16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0" name="Google Shape;10460;p16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1" name="Google Shape;10461;p16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2" name="Google Shape;10462;p16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3" name="Google Shape;10463;p16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4" name="Google Shape;10464;p16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5" name="Google Shape;10465;p16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6" name="Google Shape;10466;p16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7" name="Google Shape;10467;p16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8" name="Google Shape;10468;p16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9" name="Google Shape;10469;p16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0" name="Google Shape;10470;p16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1" name="Google Shape;10471;p16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2" name="Google Shape;10472;p16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3" name="Google Shape;10473;p16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4" name="Google Shape;10474;p16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5" name="Google Shape;10475;p16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6" name="Google Shape;10476;p16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7" name="Google Shape;10477;p16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8" name="Google Shape;10478;p16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9" name="Google Shape;10479;p16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0" name="Google Shape;10480;p16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1" name="Google Shape;10481;p16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2" name="Google Shape;10482;p16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3" name="Google Shape;10483;p16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4" name="Google Shape;10484;p16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5" name="Google Shape;10485;p16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6" name="Google Shape;10486;p16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7" name="Google Shape;10487;p16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8" name="Google Shape;10488;p16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9" name="Google Shape;10489;p16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0" name="Google Shape;10490;p16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1" name="Google Shape;10491;p16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2" name="Google Shape;10492;p16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3" name="Google Shape;10493;p16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4" name="Google Shape;10494;p16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5" name="Google Shape;10495;p16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6" name="Google Shape;10496;p16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7" name="Google Shape;10497;p16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8" name="Google Shape;10498;p16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9" name="Google Shape;10499;p16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0" name="Google Shape;10500;p16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1" name="Google Shape;10501;p16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2" name="Google Shape;10502;p16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3" name="Google Shape;10503;p16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4" name="Google Shape;10504;p16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5" name="Google Shape;10505;p16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6" name="Google Shape;10506;p16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7" name="Google Shape;10507;p16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8" name="Google Shape;10508;p16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9" name="Google Shape;10509;p16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0" name="Google Shape;10510;p16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1" name="Google Shape;10511;p16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2" name="Google Shape;10512;p16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3" name="Google Shape;10513;p16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4" name="Google Shape;10514;p16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5" name="Google Shape;10515;p16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6" name="Google Shape;10516;p16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7" name="Google Shape;10517;p16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8" name="Google Shape;10518;p16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9" name="Google Shape;10519;p16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0" name="Google Shape;10520;p16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1" name="Google Shape;10521;p16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2" name="Google Shape;10522;p16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3" name="Google Shape;10523;p16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4" name="Google Shape;10524;p16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5" name="Google Shape;10525;p16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6" name="Google Shape;10526;p16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7" name="Google Shape;10527;p16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8" name="Google Shape;10528;p16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9" name="Google Shape;10529;p16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0" name="Google Shape;10530;p16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1" name="Google Shape;10531;p16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2" name="Google Shape;10532;p16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3" name="Google Shape;10533;p16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4" name="Google Shape;10534;p16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5" name="Google Shape;10535;p16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6" name="Google Shape;10536;p16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7" name="Google Shape;10537;p16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8" name="Google Shape;10538;p16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9" name="Google Shape;10539;p16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0" name="Google Shape;10540;p16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1" name="Google Shape;10541;p16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2" name="Google Shape;10542;p16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3" name="Google Shape;10543;p16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4" name="Google Shape;10544;p16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5" name="Google Shape;10545;p16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6" name="Google Shape;10546;p16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7" name="Google Shape;10547;p16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8" name="Google Shape;10548;p16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9" name="Google Shape;10549;p16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0" name="Google Shape;10550;p16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1" name="Google Shape;10551;p16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2" name="Google Shape;10552;p16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3" name="Google Shape;10553;p16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4" name="Google Shape;10554;p16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5" name="Google Shape;10555;p16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6" name="Google Shape;10556;p16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7" name="Google Shape;10557;p16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8" name="Google Shape;10558;p16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9" name="Google Shape;10559;p16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0" name="Google Shape;10560;p16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1" name="Google Shape;10561;p16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2" name="Google Shape;10562;p16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3" name="Google Shape;10563;p16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4" name="Google Shape;10564;p16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5" name="Google Shape;10565;p16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6" name="Google Shape;10566;p16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7" name="Google Shape;10567;p16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8" name="Google Shape;10568;p16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9" name="Google Shape;10569;p16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0" name="Google Shape;10570;p16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1" name="Google Shape;10571;p16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2" name="Google Shape;10572;p16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3" name="Google Shape;10573;p16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4" name="Google Shape;10574;p16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5" name="Google Shape;10575;p16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6" name="Google Shape;10576;p16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7" name="Google Shape;10577;p16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8" name="Google Shape;10578;p16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9" name="Google Shape;10579;p16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0" name="Google Shape;10580;p16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1" name="Google Shape;10581;p16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2" name="Google Shape;10582;p16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3" name="Google Shape;10583;p16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4" name="Google Shape;10584;p16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5" name="Google Shape;10585;p16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6" name="Google Shape;10586;p16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7" name="Google Shape;10587;p16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8" name="Google Shape;10588;p16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9" name="Google Shape;10589;p16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0" name="Google Shape;10590;p16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1" name="Google Shape;10591;p16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2" name="Google Shape;10592;p16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3" name="Google Shape;10593;p16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4" name="Google Shape;10594;p16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5" name="Google Shape;10595;p16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6" name="Google Shape;10596;p16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7" name="Google Shape;10597;p16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8" name="Google Shape;10598;p16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9" name="Google Shape;10599;p16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0" name="Google Shape;10600;p16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1" name="Google Shape;10601;p16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2" name="Google Shape;10602;p16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3" name="Google Shape;10603;p16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4" name="Google Shape;10604;p16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5" name="Google Shape;10605;p16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6" name="Google Shape;10606;p16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7" name="Google Shape;10607;p16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8" name="Google Shape;10608;p16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9" name="Google Shape;10609;p16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0" name="Google Shape;10610;p16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1" name="Google Shape;10611;p16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2" name="Google Shape;10612;p16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3" name="Google Shape;10613;p16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4" name="Google Shape;10614;p16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5" name="Google Shape;10615;p16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6" name="Google Shape;10616;p16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7" name="Google Shape;10617;p16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8" name="Google Shape;10618;p16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9" name="Google Shape;10619;p16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0" name="Google Shape;10620;p16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1" name="Google Shape;10621;p16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2" name="Google Shape;10622;p16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3" name="Google Shape;10623;p16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4" name="Google Shape;10624;p16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5" name="Google Shape;10625;p16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6" name="Google Shape;10626;p16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7" name="Google Shape;10627;p16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8" name="Google Shape;10628;p16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9" name="Google Shape;10629;p16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0" name="Google Shape;10630;p16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1" name="Google Shape;10631;p16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2" name="Google Shape;10632;p16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3" name="Google Shape;10633;p16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4" name="Google Shape;10634;p16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5" name="Google Shape;10635;p16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6" name="Google Shape;10636;p16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7" name="Google Shape;10637;p16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8" name="Google Shape;10638;p16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9" name="Google Shape;10639;p16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0" name="Google Shape;10640;p16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1" name="Google Shape;10641;p16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2" name="Google Shape;10642;p16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3" name="Google Shape;10643;p16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4" name="Google Shape;10644;p16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5" name="Google Shape;10645;p16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6" name="Google Shape;10646;p16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7" name="Google Shape;10647;p16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8" name="Google Shape;10648;p16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9" name="Google Shape;10649;p16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0" name="Google Shape;10650;p16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1" name="Google Shape;10651;p16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2" name="Google Shape;10652;p16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3" name="Google Shape;10653;p16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4" name="Google Shape;10654;p16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5" name="Google Shape;10655;p16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6" name="Google Shape;10656;p16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7" name="Google Shape;10657;p16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8" name="Google Shape;10658;p16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9" name="Google Shape;10659;p16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0" name="Google Shape;10660;p16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1" name="Google Shape;10661;p16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2" name="Google Shape;10662;p16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3" name="Google Shape;10663;p16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4" name="Google Shape;10664;p16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5" name="Google Shape;10665;p16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6" name="Google Shape;10666;p16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7" name="Google Shape;10667;p16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8" name="Google Shape;10668;p16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9" name="Google Shape;10669;p16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0" name="Google Shape;10670;p16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1" name="Google Shape;10671;p16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2" name="Google Shape;10672;p16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3" name="Google Shape;10673;p16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4" name="Google Shape;10674;p16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5" name="Google Shape;10675;p16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6" name="Google Shape;10676;p16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7" name="Google Shape;10677;p16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8" name="Google Shape;10678;p16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9" name="Google Shape;10679;p16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0" name="Google Shape;10680;p16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1" name="Google Shape;10681;p16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2" name="Google Shape;10682;p16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3" name="Google Shape;10683;p16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4" name="Google Shape;10684;p16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5" name="Google Shape;10685;p16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6" name="Google Shape;10686;p16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7" name="Google Shape;10687;p16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8" name="Google Shape;10688;p16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9" name="Google Shape;10689;p16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0" name="Google Shape;10690;p16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1" name="Google Shape;10691;p16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2" name="Google Shape;10692;p16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3" name="Google Shape;10693;p16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4" name="Google Shape;10694;p16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5" name="Google Shape;10695;p16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6" name="Google Shape;10696;p16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7" name="Google Shape;10697;p16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8" name="Google Shape;10698;p16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9" name="Google Shape;10699;p16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0" name="Google Shape;10700;p16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1" name="Google Shape;10701;p16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2" name="Google Shape;10702;p16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3" name="Google Shape;10703;p16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4" name="Google Shape;10704;p16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5" name="Google Shape;10705;p16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6" name="Google Shape;10706;p16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7" name="Google Shape;10707;p16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8" name="Google Shape;10708;p16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9" name="Google Shape;10709;p16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0" name="Google Shape;10710;p16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1" name="Google Shape;10711;p16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2" name="Google Shape;10712;p16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3" name="Google Shape;10713;p16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4" name="Google Shape;10714;p16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5" name="Google Shape;10715;p16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6" name="Google Shape;10716;p16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7" name="Google Shape;10717;p16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8" name="Google Shape;10718;p16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9" name="Google Shape;10719;p16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0" name="Google Shape;10720;p16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1" name="Google Shape;10721;p16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2" name="Google Shape;10722;p16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3" name="Google Shape;10723;p16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4" name="Google Shape;10724;p16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5" name="Google Shape;10725;p16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6" name="Google Shape;10726;p16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7" name="Google Shape;10727;p16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8" name="Google Shape;10728;p16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9" name="Google Shape;10729;p16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0" name="Google Shape;10730;p16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1" name="Google Shape;10731;p16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2" name="Google Shape;10732;p16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3" name="Google Shape;10733;p16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4" name="Google Shape;10734;p16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5" name="Google Shape;10735;p16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6" name="Google Shape;10736;p16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7" name="Google Shape;10737;p16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8" name="Google Shape;10738;p16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9" name="Google Shape;10739;p16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0" name="Google Shape;10740;p16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1" name="Google Shape;10741;p16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2" name="Google Shape;10742;p16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3" name="Google Shape;10743;p16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4" name="Google Shape;10744;p16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5" name="Google Shape;10745;p16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6" name="Google Shape;10746;p16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7" name="Google Shape;10747;p16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8" name="Google Shape;10748;p16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9" name="Google Shape;10749;p16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0" name="Google Shape;10750;p16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1" name="Google Shape;10751;p16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2" name="Google Shape;10752;p16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3" name="Google Shape;10753;p16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4" name="Google Shape;10754;p16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5" name="Google Shape;10755;p16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6" name="Google Shape;10756;p16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7" name="Google Shape;10757;p16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8" name="Google Shape;10758;p16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9" name="Google Shape;10759;p16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0" name="Google Shape;10760;p16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1" name="Google Shape;10761;p16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2" name="Google Shape;10762;p16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3" name="Google Shape;10763;p16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4" name="Google Shape;10764;p16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5" name="Google Shape;10765;p16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6" name="Google Shape;10766;p16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7" name="Google Shape;10767;p16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8" name="Google Shape;10768;p16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9" name="Google Shape;10769;p16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0" name="Google Shape;10770;p16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1" name="Google Shape;10771;p16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2" name="Google Shape;10772;p16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3" name="Google Shape;10773;p16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4" name="Google Shape;10774;p16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5" name="Google Shape;10775;p16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6" name="Google Shape;10776;p16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7" name="Google Shape;10777;p16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8" name="Google Shape;10778;p16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9" name="Google Shape;10779;p16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0" name="Google Shape;10780;p16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1" name="Google Shape;10781;p16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2" name="Google Shape;10782;p16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3" name="Google Shape;10783;p16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4" name="Google Shape;10784;p16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5" name="Google Shape;10785;p16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6" name="Google Shape;10786;p16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7" name="Google Shape;10787;p16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8" name="Google Shape;10788;p16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9" name="Google Shape;10789;p16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0" name="Google Shape;10790;p16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1" name="Google Shape;10791;p16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2" name="Google Shape;10792;p16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3" name="Google Shape;10793;p16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4" name="Google Shape;10794;p16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5" name="Google Shape;10795;p16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6" name="Google Shape;10796;p16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7" name="Google Shape;10797;p16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8" name="Google Shape;10798;p16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9" name="Google Shape;10799;p16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0" name="Google Shape;10800;p16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1" name="Google Shape;10801;p16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2" name="Google Shape;10802;p16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3" name="Google Shape;10803;p16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4" name="Google Shape;10804;p16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5" name="Google Shape;10805;p16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6" name="Google Shape;10806;p16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7" name="Google Shape;10807;p16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8" name="Google Shape;10808;p16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9" name="Google Shape;10809;p16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0" name="Google Shape;10810;p16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1" name="Google Shape;10811;p16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2" name="Google Shape;10812;p16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3" name="Google Shape;10813;p16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4" name="Google Shape;10814;p16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5" name="Google Shape;10815;p16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6" name="Google Shape;10816;p16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7" name="Google Shape;10817;p16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8" name="Google Shape;10818;p16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9" name="Google Shape;10819;p16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0" name="Google Shape;10820;p16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1" name="Google Shape;10821;p16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2" name="Google Shape;10822;p16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3" name="Google Shape;10823;p16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4" name="Google Shape;10824;p16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5" name="Google Shape;10825;p16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6" name="Google Shape;10826;p16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7" name="Google Shape;10827;p16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8" name="Google Shape;10828;p16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9" name="Google Shape;10829;p16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0" name="Google Shape;10830;p16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1" name="Google Shape;10831;p16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2" name="Google Shape;10832;p16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3" name="Google Shape;10833;p16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4" name="Google Shape;10834;p16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5" name="Google Shape;10835;p16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6" name="Google Shape;10836;p16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7" name="Google Shape;10837;p16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8" name="Google Shape;10838;p16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9" name="Google Shape;10839;p16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0" name="Google Shape;10840;p16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1" name="Google Shape;10841;p16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2" name="Google Shape;10842;p16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3" name="Google Shape;10843;p16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4" name="Google Shape;10844;p16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5" name="Google Shape;10845;p16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6" name="Google Shape;10846;p16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7" name="Google Shape;10847;p16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8" name="Google Shape;10848;p16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9" name="Google Shape;10849;p16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0" name="Google Shape;10850;p16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1" name="Google Shape;10851;p16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2" name="Google Shape;10852;p16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3" name="Google Shape;10853;p16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4" name="Google Shape;10854;p16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5" name="Google Shape;10855;p16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6" name="Google Shape;10856;p16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7" name="Google Shape;10857;p16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8" name="Google Shape;10858;p16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9" name="Google Shape;10859;p16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0" name="Google Shape;10860;p16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1" name="Google Shape;10861;p16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2" name="Google Shape;10862;p16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3" name="Google Shape;10863;p16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4" name="Google Shape;10864;p16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5" name="Google Shape;10865;p16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6" name="Google Shape;10866;p16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7" name="Google Shape;10867;p16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8" name="Google Shape;10868;p16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9" name="Google Shape;10869;p16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0" name="Google Shape;10870;p16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1" name="Google Shape;10871;p16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2" name="Google Shape;10872;p16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3" name="Google Shape;10873;p16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4" name="Google Shape;10874;p16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5" name="Google Shape;10875;p16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6" name="Google Shape;10876;p16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7" name="Google Shape;10877;p16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8" name="Google Shape;10878;p16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9" name="Google Shape;10879;p16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0" name="Google Shape;10880;p16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1" name="Google Shape;10881;p16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2" name="Google Shape;10882;p16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3" name="Google Shape;10883;p16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4" name="Google Shape;10884;p16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5" name="Google Shape;10885;p16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6" name="Google Shape;10886;p16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7" name="Google Shape;10887;p16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8" name="Google Shape;10888;p16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9" name="Google Shape;10889;p16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0" name="Google Shape;10890;p16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1" name="Google Shape;10891;p16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2" name="Google Shape;10892;p16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3" name="Google Shape;10893;p16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4" name="Google Shape;10894;p16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5" name="Google Shape;10895;p16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6" name="Google Shape;10896;p16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7" name="Google Shape;10897;p16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8" name="Google Shape;10898;p16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9" name="Google Shape;10899;p16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0" name="Google Shape;10900;p16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1" name="Google Shape;10901;p16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2" name="Google Shape;10902;p16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3" name="Google Shape;10903;p16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4" name="Google Shape;10904;p16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5" name="Google Shape;10905;p16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6" name="Google Shape;10906;p16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7" name="Google Shape;10907;p16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8" name="Google Shape;10908;p16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9" name="Google Shape;10909;p16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0" name="Google Shape;10910;p16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1" name="Google Shape;10911;p16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2" name="Google Shape;10912;p16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3" name="Google Shape;10913;p16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4" name="Google Shape;10914;p16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5" name="Google Shape;10915;p16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6" name="Google Shape;10916;p16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7" name="Google Shape;10917;p16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8" name="Google Shape;10918;p16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9" name="Google Shape;10919;p16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0" name="Google Shape;10920;p16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1" name="Google Shape;10921;p16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2" name="Google Shape;10922;p16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3" name="Google Shape;10923;p16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4" name="Google Shape;10924;p16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5" name="Google Shape;10925;p16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6" name="Google Shape;10926;p16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7" name="Google Shape;10927;p16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8" name="Google Shape;10928;p16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9" name="Google Shape;10929;p16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0" name="Google Shape;10930;p16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1" name="Google Shape;10931;p16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2" name="Google Shape;10932;p16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3" name="Google Shape;10933;p16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4" name="Google Shape;10934;p16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5" name="Google Shape;10935;p16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6" name="Google Shape;10936;p16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7" name="Google Shape;10937;p16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8" name="Google Shape;10938;p16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9" name="Google Shape;10939;p16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0" name="Google Shape;10940;p16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1" name="Google Shape;10941;p16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2" name="Google Shape;10942;p16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3" name="Google Shape;10943;p16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4" name="Google Shape;10944;p16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5" name="Google Shape;10945;p16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6" name="Google Shape;10946;p16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7" name="Google Shape;10947;p16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8" name="Google Shape;10948;p16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9" name="Google Shape;10949;p16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0" name="Google Shape;10950;p16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1" name="Google Shape;10951;p16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2" name="Google Shape;10952;p16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3" name="Google Shape;10953;p16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4" name="Google Shape;10954;p16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5" name="Google Shape;10955;p16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6" name="Google Shape;10956;p16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7" name="Google Shape;10957;p16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8" name="Google Shape;10958;p16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9" name="Google Shape;10959;p16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0" name="Google Shape;10960;p16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1" name="Google Shape;10961;p16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2" name="Google Shape;10962;p16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3" name="Google Shape;10963;p16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4" name="Google Shape;10964;p16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5" name="Google Shape;10965;p16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6" name="Google Shape;10966;p16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7" name="Google Shape;10967;p16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8" name="Google Shape;10968;p16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9" name="Google Shape;10969;p16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0" name="Google Shape;10970;p16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1" name="Google Shape;10971;p16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2" name="Google Shape;10972;p16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3" name="Google Shape;10973;p16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4" name="Google Shape;10974;p16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5" name="Google Shape;10975;p16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6" name="Google Shape;10976;p16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7" name="Google Shape;10977;p16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8" name="Google Shape;10978;p16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9" name="Google Shape;10979;p16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0" name="Google Shape;10980;p16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1" name="Google Shape;10981;p16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2" name="Google Shape;10982;p16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3" name="Google Shape;10983;p16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4" name="Google Shape;10984;p16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5" name="Google Shape;10985;p16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6" name="Google Shape;10986;p16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7" name="Google Shape;10987;p16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8" name="Google Shape;10988;p16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9" name="Google Shape;10989;p16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0" name="Google Shape;10990;p16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1" name="Google Shape;10991;p16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2" name="Google Shape;10992;p16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3" name="Google Shape;10993;p16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4" name="Google Shape;10994;p16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5" name="Google Shape;10995;p16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6" name="Google Shape;10996;p16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7" name="Google Shape;10997;p16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8" name="Google Shape;10998;p16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9" name="Google Shape;10999;p16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0" name="Google Shape;11000;p16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1" name="Google Shape;11001;p16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2" name="Google Shape;11002;p16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3" name="Google Shape;11003;p16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4" name="Google Shape;11004;p16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5" name="Google Shape;11005;p16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6" name="Google Shape;11006;p16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7" name="Google Shape;11007;p16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8" name="Google Shape;11008;p16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009" name="Google Shape;11009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010" name="Google Shape;11010;p16"/>
          <p:cNvSpPr/>
          <p:nvPr/>
        </p:nvSpPr>
        <p:spPr>
          <a:xfrm rot="-4021071" flipH="1">
            <a:off x="11638818" y="539220"/>
            <a:ext cx="97325" cy="194651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11" name="Google Shape;11011;p16"/>
          <p:cNvSpPr/>
          <p:nvPr/>
        </p:nvSpPr>
        <p:spPr>
          <a:xfrm rot="3433345" flipH="1">
            <a:off x="11474029" y="1546036"/>
            <a:ext cx="97528" cy="1944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12" name="Google Shape;11012;p16"/>
          <p:cNvSpPr/>
          <p:nvPr/>
        </p:nvSpPr>
        <p:spPr>
          <a:xfrm rot="3433345" flipH="1">
            <a:off x="10864063" y="1006903"/>
            <a:ext cx="97528" cy="1944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13" name="Google Shape;11013;p16"/>
          <p:cNvSpPr/>
          <p:nvPr/>
        </p:nvSpPr>
        <p:spPr>
          <a:xfrm rot="-6345070" flipH="1">
            <a:off x="1450337" y="5748017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14" name="Google Shape;11014;p16"/>
          <p:cNvSpPr/>
          <p:nvPr/>
        </p:nvSpPr>
        <p:spPr>
          <a:xfrm rot="-9002992" flipH="1">
            <a:off x="593955" y="6308148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15" name="Google Shape;11015;p16"/>
          <p:cNvSpPr/>
          <p:nvPr/>
        </p:nvSpPr>
        <p:spPr>
          <a:xfrm rot="-469745" flipH="1">
            <a:off x="664554" y="5395821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880671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07" name="Google Shape;12707;p19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12708" name="Google Shape;12708;p19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9" name="Google Shape;12709;p19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0" name="Google Shape;12710;p19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1" name="Google Shape;12711;p19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2" name="Google Shape;12712;p19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3" name="Google Shape;12713;p19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4" name="Google Shape;12714;p19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5" name="Google Shape;12715;p19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6" name="Google Shape;12716;p19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7" name="Google Shape;12717;p19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8" name="Google Shape;12718;p19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9" name="Google Shape;12719;p19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0" name="Google Shape;12720;p19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1" name="Google Shape;12721;p19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2" name="Google Shape;12722;p19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3" name="Google Shape;12723;p19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4" name="Google Shape;12724;p19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5" name="Google Shape;12725;p19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6" name="Google Shape;12726;p19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7" name="Google Shape;12727;p19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8" name="Google Shape;12728;p19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9" name="Google Shape;12729;p19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0" name="Google Shape;12730;p19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1" name="Google Shape;12731;p19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2" name="Google Shape;12732;p19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3" name="Google Shape;12733;p19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4" name="Google Shape;12734;p19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5" name="Google Shape;12735;p19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6" name="Google Shape;12736;p19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7" name="Google Shape;12737;p19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8" name="Google Shape;12738;p19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9" name="Google Shape;12739;p19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0" name="Google Shape;12740;p19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1" name="Google Shape;12741;p19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2" name="Google Shape;12742;p19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3" name="Google Shape;12743;p19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4" name="Google Shape;12744;p19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5" name="Google Shape;12745;p19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6" name="Google Shape;12746;p19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7" name="Google Shape;12747;p19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8" name="Google Shape;12748;p19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9" name="Google Shape;12749;p19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0" name="Google Shape;12750;p19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1" name="Google Shape;12751;p19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2" name="Google Shape;12752;p19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3" name="Google Shape;12753;p19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4" name="Google Shape;12754;p19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5" name="Google Shape;12755;p19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6" name="Google Shape;12756;p19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7" name="Google Shape;12757;p19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8" name="Google Shape;12758;p19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9" name="Google Shape;12759;p19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0" name="Google Shape;12760;p19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1" name="Google Shape;12761;p19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2" name="Google Shape;12762;p19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3" name="Google Shape;12763;p19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4" name="Google Shape;12764;p19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5" name="Google Shape;12765;p19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6" name="Google Shape;12766;p19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7" name="Google Shape;12767;p19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8" name="Google Shape;12768;p19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9" name="Google Shape;12769;p19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0" name="Google Shape;12770;p19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1" name="Google Shape;12771;p19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2" name="Google Shape;12772;p19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3" name="Google Shape;12773;p19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4" name="Google Shape;12774;p19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5" name="Google Shape;12775;p19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6" name="Google Shape;12776;p19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7" name="Google Shape;12777;p19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8" name="Google Shape;12778;p19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9" name="Google Shape;12779;p19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0" name="Google Shape;12780;p19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1" name="Google Shape;12781;p19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2" name="Google Shape;12782;p19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3" name="Google Shape;12783;p19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4" name="Google Shape;12784;p19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5" name="Google Shape;12785;p19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6" name="Google Shape;12786;p19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7" name="Google Shape;12787;p19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8" name="Google Shape;12788;p19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9" name="Google Shape;12789;p19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0" name="Google Shape;12790;p19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1" name="Google Shape;12791;p19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2" name="Google Shape;12792;p19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3" name="Google Shape;12793;p19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4" name="Google Shape;12794;p19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5" name="Google Shape;12795;p19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6" name="Google Shape;12796;p19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7" name="Google Shape;12797;p19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8" name="Google Shape;12798;p19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9" name="Google Shape;12799;p19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0" name="Google Shape;12800;p19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1" name="Google Shape;12801;p19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2" name="Google Shape;12802;p19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3" name="Google Shape;12803;p19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4" name="Google Shape;12804;p19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5" name="Google Shape;12805;p19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6" name="Google Shape;12806;p19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7" name="Google Shape;12807;p19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8" name="Google Shape;12808;p19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9" name="Google Shape;12809;p19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0" name="Google Shape;12810;p19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1" name="Google Shape;12811;p19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2" name="Google Shape;12812;p19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3" name="Google Shape;12813;p19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4" name="Google Shape;12814;p19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5" name="Google Shape;12815;p19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6" name="Google Shape;12816;p19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7" name="Google Shape;12817;p19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8" name="Google Shape;12818;p19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9" name="Google Shape;12819;p19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0" name="Google Shape;12820;p19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1" name="Google Shape;12821;p19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2" name="Google Shape;12822;p19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3" name="Google Shape;12823;p19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4" name="Google Shape;12824;p19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5" name="Google Shape;12825;p19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6" name="Google Shape;12826;p19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7" name="Google Shape;12827;p19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8" name="Google Shape;12828;p19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9" name="Google Shape;12829;p19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0" name="Google Shape;12830;p19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1" name="Google Shape;12831;p19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2" name="Google Shape;12832;p19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3" name="Google Shape;12833;p19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4" name="Google Shape;12834;p19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5" name="Google Shape;12835;p19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6" name="Google Shape;12836;p19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7" name="Google Shape;12837;p19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8" name="Google Shape;12838;p19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9" name="Google Shape;12839;p19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0" name="Google Shape;12840;p19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1" name="Google Shape;12841;p19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2" name="Google Shape;12842;p19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3" name="Google Shape;12843;p19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4" name="Google Shape;12844;p19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5" name="Google Shape;12845;p19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6" name="Google Shape;12846;p19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7" name="Google Shape;12847;p19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8" name="Google Shape;12848;p19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9" name="Google Shape;12849;p19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0" name="Google Shape;12850;p19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1" name="Google Shape;12851;p19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2" name="Google Shape;12852;p19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3" name="Google Shape;12853;p19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4" name="Google Shape;12854;p19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5" name="Google Shape;12855;p19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6" name="Google Shape;12856;p19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7" name="Google Shape;12857;p19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8" name="Google Shape;12858;p19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9" name="Google Shape;12859;p19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0" name="Google Shape;12860;p19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1" name="Google Shape;12861;p19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2" name="Google Shape;12862;p19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3" name="Google Shape;12863;p19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4" name="Google Shape;12864;p19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5" name="Google Shape;12865;p19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6" name="Google Shape;12866;p19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7" name="Google Shape;12867;p19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8" name="Google Shape;12868;p19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9" name="Google Shape;12869;p19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0" name="Google Shape;12870;p19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1" name="Google Shape;12871;p19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2" name="Google Shape;12872;p19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3" name="Google Shape;12873;p19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4" name="Google Shape;12874;p19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5" name="Google Shape;12875;p19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6" name="Google Shape;12876;p19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7" name="Google Shape;12877;p19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8" name="Google Shape;12878;p19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9" name="Google Shape;12879;p19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0" name="Google Shape;12880;p19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1" name="Google Shape;12881;p19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2" name="Google Shape;12882;p19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3" name="Google Shape;12883;p19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4" name="Google Shape;12884;p19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5" name="Google Shape;12885;p19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6" name="Google Shape;12886;p19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7" name="Google Shape;12887;p19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8" name="Google Shape;12888;p19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9" name="Google Shape;12889;p19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0" name="Google Shape;12890;p19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1" name="Google Shape;12891;p19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2" name="Google Shape;12892;p19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3" name="Google Shape;12893;p19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4" name="Google Shape;12894;p19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5" name="Google Shape;12895;p19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6" name="Google Shape;12896;p19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7" name="Google Shape;12897;p19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8" name="Google Shape;12898;p19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9" name="Google Shape;12899;p19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0" name="Google Shape;12900;p19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1" name="Google Shape;12901;p19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2" name="Google Shape;12902;p19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3" name="Google Shape;12903;p19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4" name="Google Shape;12904;p19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5" name="Google Shape;12905;p19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6" name="Google Shape;12906;p19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7" name="Google Shape;12907;p19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8" name="Google Shape;12908;p19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9" name="Google Shape;12909;p19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0" name="Google Shape;12910;p19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1" name="Google Shape;12911;p19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2" name="Google Shape;12912;p19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3" name="Google Shape;12913;p19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4" name="Google Shape;12914;p19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5" name="Google Shape;12915;p19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6" name="Google Shape;12916;p19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7" name="Google Shape;12917;p19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8" name="Google Shape;12918;p19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9" name="Google Shape;12919;p19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0" name="Google Shape;12920;p19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1" name="Google Shape;12921;p19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2" name="Google Shape;12922;p19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3" name="Google Shape;12923;p19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4" name="Google Shape;12924;p19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5" name="Google Shape;12925;p19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6" name="Google Shape;12926;p19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7" name="Google Shape;12927;p19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8" name="Google Shape;12928;p19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9" name="Google Shape;12929;p19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0" name="Google Shape;12930;p19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1" name="Google Shape;12931;p19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2" name="Google Shape;12932;p19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3" name="Google Shape;12933;p19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4" name="Google Shape;12934;p19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5" name="Google Shape;12935;p19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6" name="Google Shape;12936;p19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7" name="Google Shape;12937;p19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8" name="Google Shape;12938;p19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9" name="Google Shape;12939;p19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0" name="Google Shape;12940;p19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1" name="Google Shape;12941;p19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2" name="Google Shape;12942;p19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3" name="Google Shape;12943;p19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4" name="Google Shape;12944;p19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5" name="Google Shape;12945;p19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6" name="Google Shape;12946;p19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7" name="Google Shape;12947;p19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8" name="Google Shape;12948;p19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9" name="Google Shape;12949;p19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0" name="Google Shape;12950;p19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1" name="Google Shape;12951;p19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2" name="Google Shape;12952;p19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3" name="Google Shape;12953;p19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4" name="Google Shape;12954;p19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5" name="Google Shape;12955;p19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6" name="Google Shape;12956;p19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7" name="Google Shape;12957;p19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8" name="Google Shape;12958;p19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9" name="Google Shape;12959;p19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0" name="Google Shape;12960;p19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1" name="Google Shape;12961;p19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2" name="Google Shape;12962;p19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3" name="Google Shape;12963;p19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4" name="Google Shape;12964;p19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5" name="Google Shape;12965;p19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6" name="Google Shape;12966;p19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7" name="Google Shape;12967;p19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8" name="Google Shape;12968;p19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9" name="Google Shape;12969;p19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0" name="Google Shape;12970;p19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1" name="Google Shape;12971;p19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2" name="Google Shape;12972;p19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3" name="Google Shape;12973;p19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4" name="Google Shape;12974;p19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5" name="Google Shape;12975;p19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6" name="Google Shape;12976;p19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7" name="Google Shape;12977;p19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8" name="Google Shape;12978;p19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9" name="Google Shape;12979;p19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0" name="Google Shape;12980;p19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1" name="Google Shape;12981;p19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2" name="Google Shape;12982;p19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3" name="Google Shape;12983;p19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4" name="Google Shape;12984;p19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5" name="Google Shape;12985;p19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6" name="Google Shape;12986;p19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7" name="Google Shape;12987;p19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8" name="Google Shape;12988;p19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9" name="Google Shape;12989;p19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0" name="Google Shape;12990;p19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1" name="Google Shape;12991;p19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2" name="Google Shape;12992;p19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3" name="Google Shape;12993;p19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4" name="Google Shape;12994;p19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5" name="Google Shape;12995;p19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6" name="Google Shape;12996;p19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7" name="Google Shape;12997;p19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8" name="Google Shape;12998;p19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9" name="Google Shape;12999;p19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0" name="Google Shape;13000;p19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1" name="Google Shape;13001;p19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2" name="Google Shape;13002;p19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3" name="Google Shape;13003;p19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4" name="Google Shape;13004;p19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5" name="Google Shape;13005;p19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6" name="Google Shape;13006;p19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7" name="Google Shape;13007;p19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8" name="Google Shape;13008;p19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9" name="Google Shape;13009;p19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0" name="Google Shape;13010;p19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1" name="Google Shape;13011;p19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2" name="Google Shape;13012;p19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3" name="Google Shape;13013;p19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4" name="Google Shape;13014;p19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5" name="Google Shape;13015;p19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6" name="Google Shape;13016;p19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7" name="Google Shape;13017;p19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8" name="Google Shape;13018;p19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9" name="Google Shape;13019;p19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0" name="Google Shape;13020;p19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1" name="Google Shape;13021;p19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2" name="Google Shape;13022;p19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3" name="Google Shape;13023;p19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4" name="Google Shape;13024;p19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5" name="Google Shape;13025;p19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6" name="Google Shape;13026;p19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7" name="Google Shape;13027;p19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8" name="Google Shape;13028;p19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9" name="Google Shape;13029;p19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0" name="Google Shape;13030;p19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1" name="Google Shape;13031;p19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2" name="Google Shape;13032;p19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3" name="Google Shape;13033;p19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4" name="Google Shape;13034;p19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5" name="Google Shape;13035;p19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6" name="Google Shape;13036;p19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7" name="Google Shape;13037;p19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8" name="Google Shape;13038;p19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9" name="Google Shape;13039;p19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0" name="Google Shape;13040;p19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1" name="Google Shape;13041;p19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2" name="Google Shape;13042;p19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3" name="Google Shape;13043;p19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4" name="Google Shape;13044;p19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5" name="Google Shape;13045;p19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6" name="Google Shape;13046;p19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7" name="Google Shape;13047;p19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8" name="Google Shape;13048;p19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9" name="Google Shape;13049;p19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0" name="Google Shape;13050;p19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1" name="Google Shape;13051;p19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2" name="Google Shape;13052;p19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3" name="Google Shape;13053;p19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4" name="Google Shape;13054;p19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5" name="Google Shape;13055;p19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6" name="Google Shape;13056;p19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7" name="Google Shape;13057;p19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8" name="Google Shape;13058;p19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9" name="Google Shape;13059;p19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0" name="Google Shape;13060;p19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1" name="Google Shape;13061;p19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2" name="Google Shape;13062;p19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3" name="Google Shape;13063;p19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4" name="Google Shape;13064;p19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5" name="Google Shape;13065;p19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6" name="Google Shape;13066;p19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7" name="Google Shape;13067;p19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8" name="Google Shape;13068;p19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9" name="Google Shape;13069;p19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0" name="Google Shape;13070;p19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1" name="Google Shape;13071;p19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2" name="Google Shape;13072;p19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3" name="Google Shape;13073;p19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4" name="Google Shape;13074;p19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5" name="Google Shape;13075;p19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6" name="Google Shape;13076;p19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7" name="Google Shape;13077;p19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8" name="Google Shape;13078;p19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9" name="Google Shape;13079;p19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0" name="Google Shape;13080;p19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1" name="Google Shape;13081;p19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2" name="Google Shape;13082;p19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3" name="Google Shape;13083;p19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4" name="Google Shape;13084;p19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5" name="Google Shape;13085;p19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6" name="Google Shape;13086;p19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7" name="Google Shape;13087;p19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8" name="Google Shape;13088;p19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9" name="Google Shape;13089;p19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0" name="Google Shape;13090;p19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1" name="Google Shape;13091;p19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2" name="Google Shape;13092;p19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3" name="Google Shape;13093;p19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4" name="Google Shape;13094;p19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5" name="Google Shape;13095;p19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6" name="Google Shape;13096;p19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7" name="Google Shape;13097;p19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8" name="Google Shape;13098;p19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9" name="Google Shape;13099;p19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0" name="Google Shape;13100;p19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1" name="Google Shape;13101;p19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2" name="Google Shape;13102;p19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3" name="Google Shape;13103;p19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4" name="Google Shape;13104;p19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5" name="Google Shape;13105;p19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6" name="Google Shape;13106;p19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7" name="Google Shape;13107;p19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8" name="Google Shape;13108;p19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9" name="Google Shape;13109;p19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0" name="Google Shape;13110;p19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1" name="Google Shape;13111;p19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2" name="Google Shape;13112;p19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3" name="Google Shape;13113;p19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4" name="Google Shape;13114;p19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5" name="Google Shape;13115;p19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6" name="Google Shape;13116;p19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7" name="Google Shape;13117;p19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8" name="Google Shape;13118;p19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9" name="Google Shape;13119;p19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0" name="Google Shape;13120;p19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1" name="Google Shape;13121;p19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2" name="Google Shape;13122;p19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3" name="Google Shape;13123;p19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4" name="Google Shape;13124;p19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5" name="Google Shape;13125;p19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6" name="Google Shape;13126;p19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7" name="Google Shape;13127;p19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8" name="Google Shape;13128;p19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9" name="Google Shape;13129;p19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0" name="Google Shape;13130;p19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1" name="Google Shape;13131;p19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2" name="Google Shape;13132;p19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3" name="Google Shape;13133;p19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4" name="Google Shape;13134;p19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5" name="Google Shape;13135;p19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6" name="Google Shape;13136;p19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7" name="Google Shape;13137;p19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8" name="Google Shape;13138;p19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9" name="Google Shape;13139;p19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0" name="Google Shape;13140;p19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1" name="Google Shape;13141;p19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2" name="Google Shape;13142;p19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3" name="Google Shape;13143;p19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4" name="Google Shape;13144;p19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5" name="Google Shape;13145;p19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6" name="Google Shape;13146;p19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7" name="Google Shape;13147;p19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8" name="Google Shape;13148;p19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9" name="Google Shape;13149;p19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0" name="Google Shape;13150;p19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1" name="Google Shape;13151;p19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2" name="Google Shape;13152;p19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3" name="Google Shape;13153;p19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4" name="Google Shape;13154;p19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5" name="Google Shape;13155;p19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6" name="Google Shape;13156;p19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7" name="Google Shape;13157;p19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8" name="Google Shape;13158;p19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9" name="Google Shape;13159;p19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0" name="Google Shape;13160;p19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1" name="Google Shape;13161;p19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2" name="Google Shape;13162;p19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3" name="Google Shape;13163;p19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4" name="Google Shape;13164;p19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5" name="Google Shape;13165;p19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6" name="Google Shape;13166;p19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7" name="Google Shape;13167;p19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8" name="Google Shape;13168;p19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9" name="Google Shape;13169;p19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0" name="Google Shape;13170;p19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1" name="Google Shape;13171;p19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2" name="Google Shape;13172;p19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3" name="Google Shape;13173;p19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4" name="Google Shape;13174;p19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5" name="Google Shape;13175;p19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6" name="Google Shape;13176;p19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7" name="Google Shape;13177;p19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8" name="Google Shape;13178;p19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9" name="Google Shape;13179;p19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0" name="Google Shape;13180;p19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1" name="Google Shape;13181;p19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2" name="Google Shape;13182;p19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3" name="Google Shape;13183;p19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4" name="Google Shape;13184;p19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5" name="Google Shape;13185;p19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6" name="Google Shape;13186;p19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7" name="Google Shape;13187;p19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8" name="Google Shape;13188;p19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9" name="Google Shape;13189;p19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0" name="Google Shape;13190;p19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1" name="Google Shape;13191;p19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2" name="Google Shape;13192;p19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3" name="Google Shape;13193;p19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4" name="Google Shape;13194;p19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5" name="Google Shape;13195;p19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6" name="Google Shape;13196;p19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7" name="Google Shape;13197;p19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8" name="Google Shape;13198;p19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9" name="Google Shape;13199;p19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0" name="Google Shape;13200;p19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1" name="Google Shape;13201;p19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2" name="Google Shape;13202;p19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3" name="Google Shape;13203;p19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4" name="Google Shape;13204;p19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5" name="Google Shape;13205;p19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6" name="Google Shape;13206;p19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7" name="Google Shape;13207;p19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8" name="Google Shape;13208;p19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9" name="Google Shape;13209;p19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0" name="Google Shape;13210;p19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1" name="Google Shape;13211;p19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2" name="Google Shape;13212;p19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3" name="Google Shape;13213;p19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4" name="Google Shape;13214;p19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5" name="Google Shape;13215;p19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6" name="Google Shape;13216;p19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7" name="Google Shape;13217;p19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8" name="Google Shape;13218;p19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9" name="Google Shape;13219;p19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0" name="Google Shape;13220;p19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1" name="Google Shape;13221;p19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2" name="Google Shape;13222;p19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3" name="Google Shape;13223;p19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4" name="Google Shape;13224;p19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5" name="Google Shape;13225;p19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6" name="Google Shape;13226;p19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7" name="Google Shape;13227;p19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8" name="Google Shape;13228;p19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9" name="Google Shape;13229;p19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0" name="Google Shape;13230;p19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1" name="Google Shape;13231;p19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2" name="Google Shape;13232;p19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3" name="Google Shape;13233;p19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4" name="Google Shape;13234;p19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5" name="Google Shape;13235;p19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6" name="Google Shape;13236;p19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7" name="Google Shape;13237;p19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8" name="Google Shape;13238;p19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9" name="Google Shape;13239;p19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0" name="Google Shape;13240;p19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1" name="Google Shape;13241;p19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2" name="Google Shape;13242;p19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3" name="Google Shape;13243;p19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4" name="Google Shape;13244;p19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5" name="Google Shape;13245;p19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6" name="Google Shape;13246;p19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7" name="Google Shape;13247;p19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8" name="Google Shape;13248;p19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9" name="Google Shape;13249;p19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0" name="Google Shape;13250;p19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1" name="Google Shape;13251;p19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2" name="Google Shape;13252;p19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3" name="Google Shape;13253;p19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4" name="Google Shape;13254;p19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5" name="Google Shape;13255;p19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6" name="Google Shape;13256;p19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7" name="Google Shape;13257;p19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8" name="Google Shape;13258;p19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9" name="Google Shape;13259;p19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0" name="Google Shape;13260;p19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1" name="Google Shape;13261;p19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2" name="Google Shape;13262;p19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3" name="Google Shape;13263;p19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4" name="Google Shape;13264;p19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5" name="Google Shape;13265;p19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6" name="Google Shape;13266;p19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7" name="Google Shape;13267;p19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8" name="Google Shape;13268;p19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9" name="Google Shape;13269;p19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0" name="Google Shape;13270;p19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1" name="Google Shape;13271;p19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2" name="Google Shape;13272;p19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3" name="Google Shape;13273;p19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4" name="Google Shape;13274;p19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5" name="Google Shape;13275;p19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6" name="Google Shape;13276;p19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7" name="Google Shape;13277;p19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8" name="Google Shape;13278;p19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9" name="Google Shape;13279;p19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0" name="Google Shape;13280;p19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1" name="Google Shape;13281;p19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2" name="Google Shape;13282;p19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3" name="Google Shape;13283;p19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4" name="Google Shape;13284;p19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5" name="Google Shape;13285;p19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6" name="Google Shape;13286;p19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7" name="Google Shape;13287;p19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8" name="Google Shape;13288;p19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9" name="Google Shape;13289;p19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0" name="Google Shape;13290;p19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1" name="Google Shape;13291;p19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2" name="Google Shape;13292;p19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3" name="Google Shape;13293;p19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4" name="Google Shape;13294;p19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5" name="Google Shape;13295;p19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6" name="Google Shape;13296;p19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7" name="Google Shape;13297;p19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8" name="Google Shape;13298;p19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9" name="Google Shape;13299;p19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0" name="Google Shape;13300;p19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1" name="Google Shape;13301;p19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2" name="Google Shape;13302;p19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3" name="Google Shape;13303;p19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4" name="Google Shape;13304;p19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5" name="Google Shape;13305;p19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6" name="Google Shape;13306;p19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7" name="Google Shape;13307;p19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8" name="Google Shape;13308;p19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9" name="Google Shape;13309;p19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0" name="Google Shape;13310;p19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1" name="Google Shape;13311;p19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2" name="Google Shape;13312;p19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3" name="Google Shape;13313;p19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4" name="Google Shape;13314;p19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5" name="Google Shape;13315;p19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6" name="Google Shape;13316;p19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7" name="Google Shape;13317;p19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8" name="Google Shape;13318;p19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9" name="Google Shape;13319;p19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0" name="Google Shape;13320;p19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1" name="Google Shape;13321;p19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2" name="Google Shape;13322;p19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3" name="Google Shape;13323;p19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4" name="Google Shape;13324;p19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5" name="Google Shape;13325;p19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6" name="Google Shape;13326;p19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7" name="Google Shape;13327;p19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8" name="Google Shape;13328;p19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9" name="Google Shape;13329;p19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0" name="Google Shape;13330;p19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1" name="Google Shape;13331;p19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2" name="Google Shape;13332;p19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3" name="Google Shape;13333;p19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4" name="Google Shape;13334;p19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5" name="Google Shape;13335;p19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6" name="Google Shape;13336;p19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7" name="Google Shape;13337;p19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8" name="Google Shape;13338;p19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9" name="Google Shape;13339;p19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0" name="Google Shape;13340;p19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1" name="Google Shape;13341;p19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2" name="Google Shape;13342;p19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3" name="Google Shape;13343;p19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4" name="Google Shape;13344;p19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5" name="Google Shape;13345;p19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6" name="Google Shape;13346;p19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7" name="Google Shape;13347;p19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8" name="Google Shape;13348;p19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9" name="Google Shape;13349;p19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0" name="Google Shape;13350;p19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1" name="Google Shape;13351;p19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2" name="Google Shape;13352;p19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3" name="Google Shape;13353;p19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4" name="Google Shape;13354;p19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5" name="Google Shape;13355;p19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6" name="Google Shape;13356;p19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7" name="Google Shape;13357;p19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8" name="Google Shape;13358;p19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9" name="Google Shape;13359;p19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0" name="Google Shape;13360;p19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1" name="Google Shape;13361;p19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2" name="Google Shape;13362;p19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3" name="Google Shape;13363;p19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4" name="Google Shape;13364;p19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5" name="Google Shape;13365;p19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6" name="Google Shape;13366;p19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7" name="Google Shape;13367;p19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8" name="Google Shape;13368;p19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9" name="Google Shape;13369;p19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0" name="Google Shape;13370;p19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1" name="Google Shape;13371;p19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2" name="Google Shape;13372;p19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3" name="Google Shape;13373;p19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4" name="Google Shape;13374;p19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5" name="Google Shape;13375;p19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6" name="Google Shape;13376;p19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7" name="Google Shape;13377;p19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8" name="Google Shape;13378;p19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9" name="Google Shape;13379;p19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0" name="Google Shape;13380;p19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1" name="Google Shape;13381;p19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2" name="Google Shape;13382;p19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3" name="Google Shape;13383;p19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4" name="Google Shape;13384;p19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5" name="Google Shape;13385;p19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6" name="Google Shape;13386;p19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7" name="Google Shape;13387;p19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8" name="Google Shape;13388;p19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9" name="Google Shape;13389;p19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0" name="Google Shape;13390;p19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1" name="Google Shape;13391;p19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2" name="Google Shape;13392;p19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3" name="Google Shape;13393;p19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4" name="Google Shape;13394;p19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5" name="Google Shape;13395;p19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6" name="Google Shape;13396;p19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7" name="Google Shape;13397;p19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8" name="Google Shape;13398;p19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9" name="Google Shape;13399;p19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0" name="Google Shape;13400;p19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1" name="Google Shape;13401;p19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2" name="Google Shape;13402;p19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3" name="Google Shape;13403;p19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4" name="Google Shape;13404;p19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5" name="Google Shape;13405;p19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6" name="Google Shape;13406;p19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7" name="Google Shape;13407;p19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8" name="Google Shape;13408;p19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9" name="Google Shape;13409;p19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0" name="Google Shape;13410;p19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1" name="Google Shape;13411;p19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2" name="Google Shape;13412;p19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3" name="Google Shape;13413;p19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4" name="Google Shape;13414;p19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5" name="Google Shape;13415;p19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6" name="Google Shape;13416;p19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7" name="Google Shape;13417;p19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8" name="Google Shape;13418;p19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9" name="Google Shape;13419;p19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0" name="Google Shape;13420;p19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1" name="Google Shape;13421;p19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2" name="Google Shape;13422;p19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3" name="Google Shape;13423;p19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4" name="Google Shape;13424;p19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5" name="Google Shape;13425;p19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6" name="Google Shape;13426;p19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7" name="Google Shape;13427;p19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8" name="Google Shape;13428;p19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9" name="Google Shape;13429;p19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0" name="Google Shape;13430;p19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1" name="Google Shape;13431;p19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2" name="Google Shape;13432;p19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3" name="Google Shape;13433;p19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4" name="Google Shape;13434;p19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5" name="Google Shape;13435;p19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6" name="Google Shape;13436;p19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7" name="Google Shape;13437;p19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8" name="Google Shape;13438;p19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9" name="Google Shape;13439;p19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0" name="Google Shape;13440;p19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1" name="Google Shape;13441;p19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2" name="Google Shape;13442;p19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3" name="Google Shape;13443;p19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4" name="Google Shape;13444;p19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5" name="Google Shape;13445;p19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6" name="Google Shape;13446;p19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7" name="Google Shape;13447;p19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8" name="Google Shape;13448;p19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9" name="Google Shape;13449;p19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0" name="Google Shape;13450;p19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1" name="Google Shape;13451;p19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2" name="Google Shape;13452;p19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3" name="Google Shape;13453;p19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4" name="Google Shape;13454;p19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5" name="Google Shape;13455;p19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6" name="Google Shape;13456;p19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7" name="Google Shape;13457;p19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8" name="Google Shape;13458;p19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9" name="Google Shape;13459;p19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0" name="Google Shape;13460;p19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1" name="Google Shape;13461;p19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2" name="Google Shape;13462;p19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3" name="Google Shape;13463;p19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4" name="Google Shape;13464;p19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5" name="Google Shape;13465;p19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6" name="Google Shape;13466;p19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7" name="Google Shape;13467;p19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8" name="Google Shape;13468;p19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9" name="Google Shape;13469;p19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0" name="Google Shape;13470;p19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1" name="Google Shape;13471;p19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2" name="Google Shape;13472;p19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3" name="Google Shape;13473;p19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4" name="Google Shape;13474;p19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5" name="Google Shape;13475;p19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6" name="Google Shape;13476;p19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7" name="Google Shape;13477;p19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8" name="Google Shape;13478;p19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9" name="Google Shape;13479;p19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0" name="Google Shape;13480;p19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1" name="Google Shape;13481;p19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2" name="Google Shape;13482;p19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3" name="Google Shape;13483;p19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4" name="Google Shape;13484;p19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5" name="Google Shape;13485;p19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6" name="Google Shape;13486;p19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7" name="Google Shape;13487;p19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8" name="Google Shape;13488;p19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9" name="Google Shape;13489;p19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0" name="Google Shape;13490;p19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1" name="Google Shape;13491;p19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2" name="Google Shape;13492;p19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3" name="Google Shape;13493;p19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4" name="Google Shape;13494;p19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5" name="Google Shape;13495;p19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6" name="Google Shape;13496;p19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7" name="Google Shape;13497;p19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8" name="Google Shape;13498;p19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9" name="Google Shape;13499;p19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0" name="Google Shape;13500;p19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1" name="Google Shape;13501;p19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2" name="Google Shape;13502;p19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3" name="Google Shape;13503;p19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4" name="Google Shape;13504;p19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5" name="Google Shape;13505;p19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6" name="Google Shape;13506;p19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7" name="Google Shape;13507;p19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8" name="Google Shape;13508;p19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9" name="Google Shape;13509;p19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0" name="Google Shape;13510;p19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1" name="Google Shape;13511;p19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2" name="Google Shape;13512;p19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3" name="Google Shape;13513;p19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4" name="Google Shape;13514;p19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5" name="Google Shape;13515;p19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6" name="Google Shape;13516;p19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7" name="Google Shape;13517;p19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8" name="Google Shape;13518;p19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9" name="Google Shape;13519;p19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0" name="Google Shape;13520;p19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1" name="Google Shape;13521;p19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2" name="Google Shape;13522;p19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3" name="Google Shape;13523;p19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4" name="Google Shape;13524;p19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5" name="Google Shape;13525;p19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6" name="Google Shape;13526;p19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7" name="Google Shape;13527;p19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8" name="Google Shape;13528;p19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9" name="Google Shape;13529;p19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0" name="Google Shape;13530;p19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1" name="Google Shape;13531;p19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2" name="Google Shape;13532;p19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3" name="Google Shape;13533;p19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4" name="Google Shape;13534;p19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5" name="Google Shape;13535;p19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6" name="Google Shape;13536;p19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7" name="Google Shape;13537;p19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8" name="Google Shape;13538;p19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9" name="Google Shape;13539;p19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0" name="Google Shape;13540;p19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1" name="Google Shape;13541;p19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2" name="Google Shape;13542;p19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3" name="Google Shape;13543;p19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544" name="Google Shape;13544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45" name="Google Shape;13545;p19"/>
          <p:cNvSpPr txBox="1">
            <a:spLocks noGrp="1"/>
          </p:cNvSpPr>
          <p:nvPr>
            <p:ph type="title" idx="2"/>
          </p:nvPr>
        </p:nvSpPr>
        <p:spPr>
          <a:xfrm rot="419">
            <a:off x="2977255" y="4273112"/>
            <a:ext cx="65664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46" name="Google Shape;13546;p19"/>
          <p:cNvSpPr txBox="1">
            <a:spLocks noGrp="1"/>
          </p:cNvSpPr>
          <p:nvPr>
            <p:ph type="title" idx="3"/>
          </p:nvPr>
        </p:nvSpPr>
        <p:spPr>
          <a:xfrm rot="-628">
            <a:off x="3716571" y="2017019"/>
            <a:ext cx="65664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47" name="Google Shape;13547;p19"/>
          <p:cNvSpPr txBox="1">
            <a:spLocks noGrp="1"/>
          </p:cNvSpPr>
          <p:nvPr>
            <p:ph type="subTitle" idx="1"/>
          </p:nvPr>
        </p:nvSpPr>
        <p:spPr>
          <a:xfrm rot="-209">
            <a:off x="3716571" y="2763025"/>
            <a:ext cx="6566400" cy="8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548" name="Google Shape;13548;p19"/>
          <p:cNvSpPr txBox="1">
            <a:spLocks noGrp="1"/>
          </p:cNvSpPr>
          <p:nvPr>
            <p:ph type="subTitle" idx="4"/>
          </p:nvPr>
        </p:nvSpPr>
        <p:spPr>
          <a:xfrm rot="1885">
            <a:off x="2977256" y="5020505"/>
            <a:ext cx="6566401" cy="8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3549" name="Google Shape;13549;p19"/>
          <p:cNvSpPr/>
          <p:nvPr/>
        </p:nvSpPr>
        <p:spPr>
          <a:xfrm rot="-6345070" flipH="1">
            <a:off x="11242470" y="45550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50" name="Google Shape;13550;p19"/>
          <p:cNvSpPr/>
          <p:nvPr/>
        </p:nvSpPr>
        <p:spPr>
          <a:xfrm rot="-9002992" flipH="1">
            <a:off x="10712221" y="5350781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51" name="Google Shape;13551;p19"/>
          <p:cNvSpPr/>
          <p:nvPr/>
        </p:nvSpPr>
        <p:spPr>
          <a:xfrm rot="-9002992" flipH="1">
            <a:off x="11440021" y="6098781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52" name="Google Shape;13552;p19"/>
          <p:cNvSpPr/>
          <p:nvPr/>
        </p:nvSpPr>
        <p:spPr>
          <a:xfrm rot="-6345070" flipH="1">
            <a:off x="510170" y="622017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53" name="Google Shape;13553;p19"/>
          <p:cNvSpPr/>
          <p:nvPr/>
        </p:nvSpPr>
        <p:spPr>
          <a:xfrm rot="-9002992" flipH="1">
            <a:off x="1215321" y="1350381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54" name="Google Shape;13554;p19"/>
          <p:cNvSpPr/>
          <p:nvPr/>
        </p:nvSpPr>
        <p:spPr>
          <a:xfrm rot="-469745" flipH="1">
            <a:off x="1868887" y="667287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55" name="Google Shape;13555;p19"/>
          <p:cNvSpPr/>
          <p:nvPr/>
        </p:nvSpPr>
        <p:spPr>
          <a:xfrm rot="-9002992" flipH="1">
            <a:off x="811888" y="2301548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2873990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4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09" name="Google Shape;14409;p21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14410" name="Google Shape;14410;p21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1" name="Google Shape;14411;p21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2" name="Google Shape;14412;p21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3" name="Google Shape;14413;p21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4" name="Google Shape;14414;p21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5" name="Google Shape;14415;p21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6" name="Google Shape;14416;p21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7" name="Google Shape;14417;p21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8" name="Google Shape;14418;p21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9" name="Google Shape;14419;p21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0" name="Google Shape;14420;p21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1" name="Google Shape;14421;p21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2" name="Google Shape;14422;p21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3" name="Google Shape;14423;p21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4" name="Google Shape;14424;p21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5" name="Google Shape;14425;p21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6" name="Google Shape;14426;p21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7" name="Google Shape;14427;p21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8" name="Google Shape;14428;p21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9" name="Google Shape;14429;p21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0" name="Google Shape;14430;p21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1" name="Google Shape;14431;p21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2" name="Google Shape;14432;p21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3" name="Google Shape;14433;p21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4" name="Google Shape;14434;p21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5" name="Google Shape;14435;p21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6" name="Google Shape;14436;p21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7" name="Google Shape;14437;p21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8" name="Google Shape;14438;p21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9" name="Google Shape;14439;p21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0" name="Google Shape;14440;p21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1" name="Google Shape;14441;p21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2" name="Google Shape;14442;p21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3" name="Google Shape;14443;p21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4" name="Google Shape;14444;p21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5" name="Google Shape;14445;p21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6" name="Google Shape;14446;p21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7" name="Google Shape;14447;p21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8" name="Google Shape;14448;p21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9" name="Google Shape;14449;p21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0" name="Google Shape;14450;p21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1" name="Google Shape;14451;p21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2" name="Google Shape;14452;p21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3" name="Google Shape;14453;p21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4" name="Google Shape;14454;p21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5" name="Google Shape;14455;p21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6" name="Google Shape;14456;p21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7" name="Google Shape;14457;p21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8" name="Google Shape;14458;p21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9" name="Google Shape;14459;p21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0" name="Google Shape;14460;p21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1" name="Google Shape;14461;p21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2" name="Google Shape;14462;p21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3" name="Google Shape;14463;p21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4" name="Google Shape;14464;p21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5" name="Google Shape;14465;p21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6" name="Google Shape;14466;p21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7" name="Google Shape;14467;p21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8" name="Google Shape;14468;p21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9" name="Google Shape;14469;p21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0" name="Google Shape;14470;p21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1" name="Google Shape;14471;p21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2" name="Google Shape;14472;p21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3" name="Google Shape;14473;p21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4" name="Google Shape;14474;p21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5" name="Google Shape;14475;p21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6" name="Google Shape;14476;p21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7" name="Google Shape;14477;p21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8" name="Google Shape;14478;p21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9" name="Google Shape;14479;p21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0" name="Google Shape;14480;p21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1" name="Google Shape;14481;p21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2" name="Google Shape;14482;p21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3" name="Google Shape;14483;p21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4" name="Google Shape;14484;p21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5" name="Google Shape;14485;p21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6" name="Google Shape;14486;p21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7" name="Google Shape;14487;p21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8" name="Google Shape;14488;p21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9" name="Google Shape;14489;p21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0" name="Google Shape;14490;p21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1" name="Google Shape;14491;p21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2" name="Google Shape;14492;p21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3" name="Google Shape;14493;p21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4" name="Google Shape;14494;p21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5" name="Google Shape;14495;p21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6" name="Google Shape;14496;p21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7" name="Google Shape;14497;p21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8" name="Google Shape;14498;p21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9" name="Google Shape;14499;p21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0" name="Google Shape;14500;p21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1" name="Google Shape;14501;p21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2" name="Google Shape;14502;p21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3" name="Google Shape;14503;p21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4" name="Google Shape;14504;p21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5" name="Google Shape;14505;p21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6" name="Google Shape;14506;p21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7" name="Google Shape;14507;p21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8" name="Google Shape;14508;p21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9" name="Google Shape;14509;p21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0" name="Google Shape;14510;p21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1" name="Google Shape;14511;p21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2" name="Google Shape;14512;p21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3" name="Google Shape;14513;p21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4" name="Google Shape;14514;p21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5" name="Google Shape;14515;p21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6" name="Google Shape;14516;p21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7" name="Google Shape;14517;p21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8" name="Google Shape;14518;p21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9" name="Google Shape;14519;p21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0" name="Google Shape;14520;p21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1" name="Google Shape;14521;p21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2" name="Google Shape;14522;p21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3" name="Google Shape;14523;p21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4" name="Google Shape;14524;p21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5" name="Google Shape;14525;p21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6" name="Google Shape;14526;p21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7" name="Google Shape;14527;p21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8" name="Google Shape;14528;p21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9" name="Google Shape;14529;p21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0" name="Google Shape;14530;p21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1" name="Google Shape;14531;p21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2" name="Google Shape;14532;p21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3" name="Google Shape;14533;p21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4" name="Google Shape;14534;p21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5" name="Google Shape;14535;p21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6" name="Google Shape;14536;p21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7" name="Google Shape;14537;p21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8" name="Google Shape;14538;p21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9" name="Google Shape;14539;p21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0" name="Google Shape;14540;p21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1" name="Google Shape;14541;p21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2" name="Google Shape;14542;p21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3" name="Google Shape;14543;p21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4" name="Google Shape;14544;p21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5" name="Google Shape;14545;p21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6" name="Google Shape;14546;p21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7" name="Google Shape;14547;p21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8" name="Google Shape;14548;p21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9" name="Google Shape;14549;p21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0" name="Google Shape;14550;p21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1" name="Google Shape;14551;p21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2" name="Google Shape;14552;p21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3" name="Google Shape;14553;p21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4" name="Google Shape;14554;p21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5" name="Google Shape;14555;p21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6" name="Google Shape;14556;p21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7" name="Google Shape;14557;p21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8" name="Google Shape;14558;p21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9" name="Google Shape;14559;p21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0" name="Google Shape;14560;p21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1" name="Google Shape;14561;p21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2" name="Google Shape;14562;p21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3" name="Google Shape;14563;p21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4" name="Google Shape;14564;p21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5" name="Google Shape;14565;p21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6" name="Google Shape;14566;p21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7" name="Google Shape;14567;p21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8" name="Google Shape;14568;p21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9" name="Google Shape;14569;p21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0" name="Google Shape;14570;p21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1" name="Google Shape;14571;p21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2" name="Google Shape;14572;p21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3" name="Google Shape;14573;p21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4" name="Google Shape;14574;p21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5" name="Google Shape;14575;p21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6" name="Google Shape;14576;p21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7" name="Google Shape;14577;p21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8" name="Google Shape;14578;p21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9" name="Google Shape;14579;p21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0" name="Google Shape;14580;p21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1" name="Google Shape;14581;p21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2" name="Google Shape;14582;p21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3" name="Google Shape;14583;p21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4" name="Google Shape;14584;p21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5" name="Google Shape;14585;p21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6" name="Google Shape;14586;p21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7" name="Google Shape;14587;p21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8" name="Google Shape;14588;p21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9" name="Google Shape;14589;p21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0" name="Google Shape;14590;p21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1" name="Google Shape;14591;p21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2" name="Google Shape;14592;p21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3" name="Google Shape;14593;p21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4" name="Google Shape;14594;p21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5" name="Google Shape;14595;p21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6" name="Google Shape;14596;p21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7" name="Google Shape;14597;p21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8" name="Google Shape;14598;p21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9" name="Google Shape;14599;p21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0" name="Google Shape;14600;p21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1" name="Google Shape;14601;p21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2" name="Google Shape;14602;p21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3" name="Google Shape;14603;p21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4" name="Google Shape;14604;p21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5" name="Google Shape;14605;p21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6" name="Google Shape;14606;p21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7" name="Google Shape;14607;p21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8" name="Google Shape;14608;p21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9" name="Google Shape;14609;p21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0" name="Google Shape;14610;p21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1" name="Google Shape;14611;p21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2" name="Google Shape;14612;p21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3" name="Google Shape;14613;p21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4" name="Google Shape;14614;p21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5" name="Google Shape;14615;p21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6" name="Google Shape;14616;p21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7" name="Google Shape;14617;p21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8" name="Google Shape;14618;p21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9" name="Google Shape;14619;p21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0" name="Google Shape;14620;p21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1" name="Google Shape;14621;p21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2" name="Google Shape;14622;p21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3" name="Google Shape;14623;p21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4" name="Google Shape;14624;p21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5" name="Google Shape;14625;p21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6" name="Google Shape;14626;p21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7" name="Google Shape;14627;p21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8" name="Google Shape;14628;p21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9" name="Google Shape;14629;p21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0" name="Google Shape;14630;p21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1" name="Google Shape;14631;p21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2" name="Google Shape;14632;p21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3" name="Google Shape;14633;p21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4" name="Google Shape;14634;p21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5" name="Google Shape;14635;p21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6" name="Google Shape;14636;p21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7" name="Google Shape;14637;p21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8" name="Google Shape;14638;p21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9" name="Google Shape;14639;p21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0" name="Google Shape;14640;p21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1" name="Google Shape;14641;p21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2" name="Google Shape;14642;p21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3" name="Google Shape;14643;p21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4" name="Google Shape;14644;p21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5" name="Google Shape;14645;p21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6" name="Google Shape;14646;p21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7" name="Google Shape;14647;p21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8" name="Google Shape;14648;p21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9" name="Google Shape;14649;p21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0" name="Google Shape;14650;p21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1" name="Google Shape;14651;p21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2" name="Google Shape;14652;p21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3" name="Google Shape;14653;p21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4" name="Google Shape;14654;p21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5" name="Google Shape;14655;p21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6" name="Google Shape;14656;p21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7" name="Google Shape;14657;p21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8" name="Google Shape;14658;p21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9" name="Google Shape;14659;p21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0" name="Google Shape;14660;p21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1" name="Google Shape;14661;p21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2" name="Google Shape;14662;p21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3" name="Google Shape;14663;p21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4" name="Google Shape;14664;p21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5" name="Google Shape;14665;p21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6" name="Google Shape;14666;p21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7" name="Google Shape;14667;p21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8" name="Google Shape;14668;p21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9" name="Google Shape;14669;p21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0" name="Google Shape;14670;p21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1" name="Google Shape;14671;p21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2" name="Google Shape;14672;p21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3" name="Google Shape;14673;p21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4" name="Google Shape;14674;p21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5" name="Google Shape;14675;p21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6" name="Google Shape;14676;p21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7" name="Google Shape;14677;p21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8" name="Google Shape;14678;p21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9" name="Google Shape;14679;p21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0" name="Google Shape;14680;p21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1" name="Google Shape;14681;p21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2" name="Google Shape;14682;p21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3" name="Google Shape;14683;p21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4" name="Google Shape;14684;p21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5" name="Google Shape;14685;p21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6" name="Google Shape;14686;p21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7" name="Google Shape;14687;p21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8" name="Google Shape;14688;p21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9" name="Google Shape;14689;p21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0" name="Google Shape;14690;p21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1" name="Google Shape;14691;p21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2" name="Google Shape;14692;p21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3" name="Google Shape;14693;p21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4" name="Google Shape;14694;p21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5" name="Google Shape;14695;p21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6" name="Google Shape;14696;p21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7" name="Google Shape;14697;p21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8" name="Google Shape;14698;p21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9" name="Google Shape;14699;p21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0" name="Google Shape;14700;p21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1" name="Google Shape;14701;p21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2" name="Google Shape;14702;p21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3" name="Google Shape;14703;p21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4" name="Google Shape;14704;p21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5" name="Google Shape;14705;p21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6" name="Google Shape;14706;p21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7" name="Google Shape;14707;p21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8" name="Google Shape;14708;p21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9" name="Google Shape;14709;p21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0" name="Google Shape;14710;p21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1" name="Google Shape;14711;p21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2" name="Google Shape;14712;p21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3" name="Google Shape;14713;p21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4" name="Google Shape;14714;p21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5" name="Google Shape;14715;p21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6" name="Google Shape;14716;p21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7" name="Google Shape;14717;p21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8" name="Google Shape;14718;p21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9" name="Google Shape;14719;p21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0" name="Google Shape;14720;p21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1" name="Google Shape;14721;p21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2" name="Google Shape;14722;p21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3" name="Google Shape;14723;p21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4" name="Google Shape;14724;p21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5" name="Google Shape;14725;p21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6" name="Google Shape;14726;p21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7" name="Google Shape;14727;p21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8" name="Google Shape;14728;p21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9" name="Google Shape;14729;p21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0" name="Google Shape;14730;p21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1" name="Google Shape;14731;p21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2" name="Google Shape;14732;p21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3" name="Google Shape;14733;p21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4" name="Google Shape;14734;p21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5" name="Google Shape;14735;p21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6" name="Google Shape;14736;p21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7" name="Google Shape;14737;p21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8" name="Google Shape;14738;p21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9" name="Google Shape;14739;p21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0" name="Google Shape;14740;p21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1" name="Google Shape;14741;p21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2" name="Google Shape;14742;p21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3" name="Google Shape;14743;p21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4" name="Google Shape;14744;p21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5" name="Google Shape;14745;p21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6" name="Google Shape;14746;p21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7" name="Google Shape;14747;p21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8" name="Google Shape;14748;p21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9" name="Google Shape;14749;p21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0" name="Google Shape;14750;p21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1" name="Google Shape;14751;p21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2" name="Google Shape;14752;p21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3" name="Google Shape;14753;p21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4" name="Google Shape;14754;p21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5" name="Google Shape;14755;p21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6" name="Google Shape;14756;p21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7" name="Google Shape;14757;p21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8" name="Google Shape;14758;p21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9" name="Google Shape;14759;p21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0" name="Google Shape;14760;p21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1" name="Google Shape;14761;p21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2" name="Google Shape;14762;p21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3" name="Google Shape;14763;p21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4" name="Google Shape;14764;p21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5" name="Google Shape;14765;p21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6" name="Google Shape;14766;p21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7" name="Google Shape;14767;p21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8" name="Google Shape;14768;p21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9" name="Google Shape;14769;p21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0" name="Google Shape;14770;p21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1" name="Google Shape;14771;p21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2" name="Google Shape;14772;p21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3" name="Google Shape;14773;p21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4" name="Google Shape;14774;p21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5" name="Google Shape;14775;p21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6" name="Google Shape;14776;p21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7" name="Google Shape;14777;p21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8" name="Google Shape;14778;p21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9" name="Google Shape;14779;p21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0" name="Google Shape;14780;p21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1" name="Google Shape;14781;p21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2" name="Google Shape;14782;p21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3" name="Google Shape;14783;p21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4" name="Google Shape;14784;p21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5" name="Google Shape;14785;p21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6" name="Google Shape;14786;p21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7" name="Google Shape;14787;p21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8" name="Google Shape;14788;p21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9" name="Google Shape;14789;p21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0" name="Google Shape;14790;p21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1" name="Google Shape;14791;p21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2" name="Google Shape;14792;p21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3" name="Google Shape;14793;p21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4" name="Google Shape;14794;p21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5" name="Google Shape;14795;p21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6" name="Google Shape;14796;p21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7" name="Google Shape;14797;p21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8" name="Google Shape;14798;p21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9" name="Google Shape;14799;p21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0" name="Google Shape;14800;p21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1" name="Google Shape;14801;p21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2" name="Google Shape;14802;p21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3" name="Google Shape;14803;p21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4" name="Google Shape;14804;p21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5" name="Google Shape;14805;p21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6" name="Google Shape;14806;p21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7" name="Google Shape;14807;p21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8" name="Google Shape;14808;p21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9" name="Google Shape;14809;p21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0" name="Google Shape;14810;p21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1" name="Google Shape;14811;p21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2" name="Google Shape;14812;p21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3" name="Google Shape;14813;p21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4" name="Google Shape;14814;p21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5" name="Google Shape;14815;p21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6" name="Google Shape;14816;p21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7" name="Google Shape;14817;p21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8" name="Google Shape;14818;p21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9" name="Google Shape;14819;p21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0" name="Google Shape;14820;p21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1" name="Google Shape;14821;p21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2" name="Google Shape;14822;p21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3" name="Google Shape;14823;p21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4" name="Google Shape;14824;p21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5" name="Google Shape;14825;p21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6" name="Google Shape;14826;p21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7" name="Google Shape;14827;p21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8" name="Google Shape;14828;p21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9" name="Google Shape;14829;p21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0" name="Google Shape;14830;p21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1" name="Google Shape;14831;p21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2" name="Google Shape;14832;p21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3" name="Google Shape;14833;p21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4" name="Google Shape;14834;p21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5" name="Google Shape;14835;p21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6" name="Google Shape;14836;p21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7" name="Google Shape;14837;p21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8" name="Google Shape;14838;p21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9" name="Google Shape;14839;p21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0" name="Google Shape;14840;p21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1" name="Google Shape;14841;p21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2" name="Google Shape;14842;p21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3" name="Google Shape;14843;p21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4" name="Google Shape;14844;p21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5" name="Google Shape;14845;p21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6" name="Google Shape;14846;p21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7" name="Google Shape;14847;p21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8" name="Google Shape;14848;p21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9" name="Google Shape;14849;p21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0" name="Google Shape;14850;p21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1" name="Google Shape;14851;p21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2" name="Google Shape;14852;p21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3" name="Google Shape;14853;p21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4" name="Google Shape;14854;p21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5" name="Google Shape;14855;p21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6" name="Google Shape;14856;p21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7" name="Google Shape;14857;p21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8" name="Google Shape;14858;p21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9" name="Google Shape;14859;p21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0" name="Google Shape;14860;p21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1" name="Google Shape;14861;p21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2" name="Google Shape;14862;p21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3" name="Google Shape;14863;p21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4" name="Google Shape;14864;p21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5" name="Google Shape;14865;p21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6" name="Google Shape;14866;p21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7" name="Google Shape;14867;p21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8" name="Google Shape;14868;p21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9" name="Google Shape;14869;p21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0" name="Google Shape;14870;p21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1" name="Google Shape;14871;p21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2" name="Google Shape;14872;p21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3" name="Google Shape;14873;p21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4" name="Google Shape;14874;p21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5" name="Google Shape;14875;p21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6" name="Google Shape;14876;p21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7" name="Google Shape;14877;p21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8" name="Google Shape;14878;p21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9" name="Google Shape;14879;p21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0" name="Google Shape;14880;p21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1" name="Google Shape;14881;p21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2" name="Google Shape;14882;p21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3" name="Google Shape;14883;p21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4" name="Google Shape;14884;p21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5" name="Google Shape;14885;p21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6" name="Google Shape;14886;p21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7" name="Google Shape;14887;p21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8" name="Google Shape;14888;p21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9" name="Google Shape;14889;p21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0" name="Google Shape;14890;p21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1" name="Google Shape;14891;p21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2" name="Google Shape;14892;p21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3" name="Google Shape;14893;p21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4" name="Google Shape;14894;p21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5" name="Google Shape;14895;p21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6" name="Google Shape;14896;p21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7" name="Google Shape;14897;p21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8" name="Google Shape;14898;p21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9" name="Google Shape;14899;p21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0" name="Google Shape;14900;p21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1" name="Google Shape;14901;p21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2" name="Google Shape;14902;p21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3" name="Google Shape;14903;p21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4" name="Google Shape;14904;p21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5" name="Google Shape;14905;p21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6" name="Google Shape;14906;p21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7" name="Google Shape;14907;p21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8" name="Google Shape;14908;p21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9" name="Google Shape;14909;p21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0" name="Google Shape;14910;p21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1" name="Google Shape;14911;p21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2" name="Google Shape;14912;p21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3" name="Google Shape;14913;p21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4" name="Google Shape;14914;p21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5" name="Google Shape;14915;p21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6" name="Google Shape;14916;p21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7" name="Google Shape;14917;p21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8" name="Google Shape;14918;p21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9" name="Google Shape;14919;p21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0" name="Google Shape;14920;p21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1" name="Google Shape;14921;p21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2" name="Google Shape;14922;p21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3" name="Google Shape;14923;p21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4" name="Google Shape;14924;p21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5" name="Google Shape;14925;p21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6" name="Google Shape;14926;p21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7" name="Google Shape;14927;p21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8" name="Google Shape;14928;p21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9" name="Google Shape;14929;p21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0" name="Google Shape;14930;p21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1" name="Google Shape;14931;p21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2" name="Google Shape;14932;p21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3" name="Google Shape;14933;p21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4" name="Google Shape;14934;p21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5" name="Google Shape;14935;p21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6" name="Google Shape;14936;p21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7" name="Google Shape;14937;p21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8" name="Google Shape;14938;p21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9" name="Google Shape;14939;p21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0" name="Google Shape;14940;p21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1" name="Google Shape;14941;p21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2" name="Google Shape;14942;p21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3" name="Google Shape;14943;p21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4" name="Google Shape;14944;p21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5" name="Google Shape;14945;p21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6" name="Google Shape;14946;p21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7" name="Google Shape;14947;p21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8" name="Google Shape;14948;p21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9" name="Google Shape;14949;p21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0" name="Google Shape;14950;p21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1" name="Google Shape;14951;p21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2" name="Google Shape;14952;p21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3" name="Google Shape;14953;p21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4" name="Google Shape;14954;p21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5" name="Google Shape;14955;p21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6" name="Google Shape;14956;p21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7" name="Google Shape;14957;p21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8" name="Google Shape;14958;p21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9" name="Google Shape;14959;p21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0" name="Google Shape;14960;p21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1" name="Google Shape;14961;p21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2" name="Google Shape;14962;p21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3" name="Google Shape;14963;p21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4" name="Google Shape;14964;p21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5" name="Google Shape;14965;p21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6" name="Google Shape;14966;p21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7" name="Google Shape;14967;p21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8" name="Google Shape;14968;p21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9" name="Google Shape;14969;p21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0" name="Google Shape;14970;p21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1" name="Google Shape;14971;p21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2" name="Google Shape;14972;p21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3" name="Google Shape;14973;p21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4" name="Google Shape;14974;p21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5" name="Google Shape;14975;p21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6" name="Google Shape;14976;p21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7" name="Google Shape;14977;p21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8" name="Google Shape;14978;p21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9" name="Google Shape;14979;p21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0" name="Google Shape;14980;p21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1" name="Google Shape;14981;p21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2" name="Google Shape;14982;p21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3" name="Google Shape;14983;p21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4" name="Google Shape;14984;p21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5" name="Google Shape;14985;p21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6" name="Google Shape;14986;p21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7" name="Google Shape;14987;p21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8" name="Google Shape;14988;p21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9" name="Google Shape;14989;p21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0" name="Google Shape;14990;p21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1" name="Google Shape;14991;p21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2" name="Google Shape;14992;p21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3" name="Google Shape;14993;p21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4" name="Google Shape;14994;p21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5" name="Google Shape;14995;p21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6" name="Google Shape;14996;p21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7" name="Google Shape;14997;p21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8" name="Google Shape;14998;p21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9" name="Google Shape;14999;p21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0" name="Google Shape;15000;p21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1" name="Google Shape;15001;p21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2" name="Google Shape;15002;p21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3" name="Google Shape;15003;p21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4" name="Google Shape;15004;p21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5" name="Google Shape;15005;p21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6" name="Google Shape;15006;p21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7" name="Google Shape;15007;p21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8" name="Google Shape;15008;p21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9" name="Google Shape;15009;p21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0" name="Google Shape;15010;p21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1" name="Google Shape;15011;p21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2" name="Google Shape;15012;p21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3" name="Google Shape;15013;p21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4" name="Google Shape;15014;p21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5" name="Google Shape;15015;p21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6" name="Google Shape;15016;p21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7" name="Google Shape;15017;p21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8" name="Google Shape;15018;p21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9" name="Google Shape;15019;p21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0" name="Google Shape;15020;p21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1" name="Google Shape;15021;p21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2" name="Google Shape;15022;p21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3" name="Google Shape;15023;p21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4" name="Google Shape;15024;p21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5" name="Google Shape;15025;p21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6" name="Google Shape;15026;p21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7" name="Google Shape;15027;p21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8" name="Google Shape;15028;p21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9" name="Google Shape;15029;p21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0" name="Google Shape;15030;p21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1" name="Google Shape;15031;p21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2" name="Google Shape;15032;p21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3" name="Google Shape;15033;p21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4" name="Google Shape;15034;p21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5" name="Google Shape;15035;p21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6" name="Google Shape;15036;p21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7" name="Google Shape;15037;p21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8" name="Google Shape;15038;p21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9" name="Google Shape;15039;p21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0" name="Google Shape;15040;p21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1" name="Google Shape;15041;p21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2" name="Google Shape;15042;p21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3" name="Google Shape;15043;p21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4" name="Google Shape;15044;p21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5" name="Google Shape;15045;p21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6" name="Google Shape;15046;p21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7" name="Google Shape;15047;p21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8" name="Google Shape;15048;p21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9" name="Google Shape;15049;p21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0" name="Google Shape;15050;p21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1" name="Google Shape;15051;p21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2" name="Google Shape;15052;p21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3" name="Google Shape;15053;p21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4" name="Google Shape;15054;p21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5" name="Google Shape;15055;p21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6" name="Google Shape;15056;p21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7" name="Google Shape;15057;p21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8" name="Google Shape;15058;p21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9" name="Google Shape;15059;p21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0" name="Google Shape;15060;p21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1" name="Google Shape;15061;p21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2" name="Google Shape;15062;p21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3" name="Google Shape;15063;p21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4" name="Google Shape;15064;p21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5" name="Google Shape;15065;p21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6" name="Google Shape;15066;p21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7" name="Google Shape;15067;p21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8" name="Google Shape;15068;p21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9" name="Google Shape;15069;p21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0" name="Google Shape;15070;p21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1" name="Google Shape;15071;p21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2" name="Google Shape;15072;p21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3" name="Google Shape;15073;p21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4" name="Google Shape;15074;p21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5" name="Google Shape;15075;p21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6" name="Google Shape;15076;p21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7" name="Google Shape;15077;p21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8" name="Google Shape;15078;p21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9" name="Google Shape;15079;p21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0" name="Google Shape;15080;p21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1" name="Google Shape;15081;p21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2" name="Google Shape;15082;p21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3" name="Google Shape;15083;p21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4" name="Google Shape;15084;p21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5" name="Google Shape;15085;p21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6" name="Google Shape;15086;p21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7" name="Google Shape;15087;p21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8" name="Google Shape;15088;p21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9" name="Google Shape;15089;p21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0" name="Google Shape;15090;p21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1" name="Google Shape;15091;p21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2" name="Google Shape;15092;p21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3" name="Google Shape;15093;p21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4" name="Google Shape;15094;p21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5" name="Google Shape;15095;p21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6" name="Google Shape;15096;p21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7" name="Google Shape;15097;p21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8" name="Google Shape;15098;p21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9" name="Google Shape;15099;p21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0" name="Google Shape;15100;p21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1" name="Google Shape;15101;p21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2" name="Google Shape;15102;p21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3" name="Google Shape;15103;p21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4" name="Google Shape;15104;p21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5" name="Google Shape;15105;p21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6" name="Google Shape;15106;p21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7" name="Google Shape;15107;p21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8" name="Google Shape;15108;p21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9" name="Google Shape;15109;p21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0" name="Google Shape;15110;p21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1" name="Google Shape;15111;p21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2" name="Google Shape;15112;p21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3" name="Google Shape;15113;p21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4" name="Google Shape;15114;p21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5" name="Google Shape;15115;p21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6" name="Google Shape;15116;p21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7" name="Google Shape;15117;p21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8" name="Google Shape;15118;p21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9" name="Google Shape;15119;p21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0" name="Google Shape;15120;p21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1" name="Google Shape;15121;p21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2" name="Google Shape;15122;p21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3" name="Google Shape;15123;p21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4" name="Google Shape;15124;p21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5" name="Google Shape;15125;p21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6" name="Google Shape;15126;p21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7" name="Google Shape;15127;p21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8" name="Google Shape;15128;p21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9" name="Google Shape;15129;p21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0" name="Google Shape;15130;p21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1" name="Google Shape;15131;p21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2" name="Google Shape;15132;p21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3" name="Google Shape;15133;p21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4" name="Google Shape;15134;p21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5" name="Google Shape;15135;p21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6" name="Google Shape;15136;p21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7" name="Google Shape;15137;p21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8" name="Google Shape;15138;p21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9" name="Google Shape;15139;p21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0" name="Google Shape;15140;p21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1" name="Google Shape;15141;p21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2" name="Google Shape;15142;p21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3" name="Google Shape;15143;p21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4" name="Google Shape;15144;p21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5" name="Google Shape;15145;p21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6" name="Google Shape;15146;p21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7" name="Google Shape;15147;p21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8" name="Google Shape;15148;p21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9" name="Google Shape;15149;p21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0" name="Google Shape;15150;p21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1" name="Google Shape;15151;p21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2" name="Google Shape;15152;p21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3" name="Google Shape;15153;p21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4" name="Google Shape;15154;p21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5" name="Google Shape;15155;p21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6" name="Google Shape;15156;p21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7" name="Google Shape;15157;p21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8" name="Google Shape;15158;p21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9" name="Google Shape;15159;p21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0" name="Google Shape;15160;p21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1" name="Google Shape;15161;p21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2" name="Google Shape;15162;p21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3" name="Google Shape;15163;p21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4" name="Google Shape;15164;p21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5" name="Google Shape;15165;p21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6" name="Google Shape;15166;p21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7" name="Google Shape;15167;p21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8" name="Google Shape;15168;p21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9" name="Google Shape;15169;p21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0" name="Google Shape;15170;p21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1" name="Google Shape;15171;p21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2" name="Google Shape;15172;p21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3" name="Google Shape;15173;p21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4" name="Google Shape;15174;p21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5" name="Google Shape;15175;p21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6" name="Google Shape;15176;p21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7" name="Google Shape;15177;p21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8" name="Google Shape;15178;p21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9" name="Google Shape;15179;p21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0" name="Google Shape;15180;p21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1" name="Google Shape;15181;p21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2" name="Google Shape;15182;p21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3" name="Google Shape;15183;p21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4" name="Google Shape;15184;p21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5" name="Google Shape;15185;p21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6" name="Google Shape;15186;p21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7" name="Google Shape;15187;p21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8" name="Google Shape;15188;p21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9" name="Google Shape;15189;p21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0" name="Google Shape;15190;p21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1" name="Google Shape;15191;p21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2" name="Google Shape;15192;p21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3" name="Google Shape;15193;p21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4" name="Google Shape;15194;p21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5" name="Google Shape;15195;p21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6" name="Google Shape;15196;p21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7" name="Google Shape;15197;p21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8" name="Google Shape;15198;p21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9" name="Google Shape;15199;p21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0" name="Google Shape;15200;p21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1" name="Google Shape;15201;p21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2" name="Google Shape;15202;p21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3" name="Google Shape;15203;p21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4" name="Google Shape;15204;p21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5" name="Google Shape;15205;p21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6" name="Google Shape;15206;p21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7" name="Google Shape;15207;p21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8" name="Google Shape;15208;p21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9" name="Google Shape;15209;p21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0" name="Google Shape;15210;p21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1" name="Google Shape;15211;p21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2" name="Google Shape;15212;p21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3" name="Google Shape;15213;p21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4" name="Google Shape;15214;p21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5" name="Google Shape;15215;p21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6" name="Google Shape;15216;p21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7" name="Google Shape;15217;p21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8" name="Google Shape;15218;p21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9" name="Google Shape;15219;p21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0" name="Google Shape;15220;p21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1" name="Google Shape;15221;p21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2" name="Google Shape;15222;p21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3" name="Google Shape;15223;p21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4" name="Google Shape;15224;p21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5" name="Google Shape;15225;p21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6" name="Google Shape;15226;p21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7" name="Google Shape;15227;p21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8" name="Google Shape;15228;p21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9" name="Google Shape;15229;p21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0" name="Google Shape;15230;p21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1" name="Google Shape;15231;p21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2" name="Google Shape;15232;p21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3" name="Google Shape;15233;p21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4" name="Google Shape;15234;p21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5" name="Google Shape;15235;p21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6" name="Google Shape;15236;p21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7" name="Google Shape;15237;p21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8" name="Google Shape;15238;p21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9" name="Google Shape;15239;p21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0" name="Google Shape;15240;p21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1" name="Google Shape;15241;p21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2" name="Google Shape;15242;p21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3" name="Google Shape;15243;p21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4" name="Google Shape;15244;p21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5" name="Google Shape;15245;p21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46" name="Google Shape;15246;p21"/>
          <p:cNvSpPr txBox="1">
            <a:spLocks noGrp="1"/>
          </p:cNvSpPr>
          <p:nvPr>
            <p:ph type="title"/>
          </p:nvPr>
        </p:nvSpPr>
        <p:spPr>
          <a:xfrm rot="-321">
            <a:off x="3250337" y="1625645"/>
            <a:ext cx="4284400" cy="5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5247" name="Google Shape;15247;p21"/>
          <p:cNvSpPr txBox="1">
            <a:spLocks noGrp="1"/>
          </p:cNvSpPr>
          <p:nvPr>
            <p:ph type="subTitle" idx="1"/>
          </p:nvPr>
        </p:nvSpPr>
        <p:spPr>
          <a:xfrm rot="321">
            <a:off x="3250345" y="2164691"/>
            <a:ext cx="4284400" cy="908400"/>
          </a:xfrm>
          <a:prstGeom prst="rect">
            <a:avLst/>
          </a:prstGeom>
          <a:solidFill>
            <a:schemeClr val="lt2"/>
          </a:solidFill>
          <a:effectLst>
            <a:outerShdw dist="66675" dir="2580000" algn="bl" rotWithShape="0">
              <a:schemeClr val="dk1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48" name="Google Shape;15248;p21"/>
          <p:cNvSpPr txBox="1">
            <a:spLocks noGrp="1"/>
          </p:cNvSpPr>
          <p:nvPr>
            <p:ph type="title" idx="2"/>
          </p:nvPr>
        </p:nvSpPr>
        <p:spPr>
          <a:xfrm rot="-963">
            <a:off x="4675671" y="3145897"/>
            <a:ext cx="4284000" cy="52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5249" name="Google Shape;15249;p21"/>
          <p:cNvSpPr txBox="1">
            <a:spLocks noGrp="1"/>
          </p:cNvSpPr>
          <p:nvPr>
            <p:ph type="subTitle" idx="3"/>
          </p:nvPr>
        </p:nvSpPr>
        <p:spPr>
          <a:xfrm rot="1284">
            <a:off x="4675664" y="3664216"/>
            <a:ext cx="4284000" cy="935600"/>
          </a:xfrm>
          <a:prstGeom prst="rect">
            <a:avLst/>
          </a:prstGeom>
          <a:solidFill>
            <a:schemeClr val="lt2"/>
          </a:solidFill>
          <a:effectLst>
            <a:outerShdw dist="66675" dir="2580000" algn="bl" rotWithShape="0">
              <a:schemeClr val="dk1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50" name="Google Shape;15250;p21"/>
          <p:cNvSpPr txBox="1">
            <a:spLocks noGrp="1"/>
          </p:cNvSpPr>
          <p:nvPr>
            <p:ph type="title" idx="4"/>
          </p:nvPr>
        </p:nvSpPr>
        <p:spPr>
          <a:xfrm rot="-321">
            <a:off x="3250337" y="4665349"/>
            <a:ext cx="4284400" cy="5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5251" name="Google Shape;15251;p21"/>
          <p:cNvSpPr txBox="1">
            <a:spLocks noGrp="1"/>
          </p:cNvSpPr>
          <p:nvPr>
            <p:ph type="subTitle" idx="5"/>
          </p:nvPr>
        </p:nvSpPr>
        <p:spPr>
          <a:xfrm rot="321">
            <a:off x="3250347" y="5190940"/>
            <a:ext cx="4284400" cy="926400"/>
          </a:xfrm>
          <a:prstGeom prst="rect">
            <a:avLst/>
          </a:prstGeom>
          <a:solidFill>
            <a:schemeClr val="lt2"/>
          </a:solidFill>
          <a:effectLst>
            <a:outerShdw dist="66675" dir="2580000" algn="bl" rotWithShape="0">
              <a:schemeClr val="dk1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52" name="Google Shape;15252;p21"/>
          <p:cNvSpPr txBox="1">
            <a:spLocks noGrp="1"/>
          </p:cNvSpPr>
          <p:nvPr>
            <p:ph type="title" idx="6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253" name="Google Shape;15253;p21"/>
          <p:cNvSpPr/>
          <p:nvPr/>
        </p:nvSpPr>
        <p:spPr>
          <a:xfrm rot="-7197008">
            <a:off x="11192555" y="5386389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54" name="Google Shape;15254;p21"/>
          <p:cNvSpPr/>
          <p:nvPr/>
        </p:nvSpPr>
        <p:spPr>
          <a:xfrm rot="9002992">
            <a:off x="10691647" y="6214265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55" name="Google Shape;15255;p21"/>
          <p:cNvSpPr/>
          <p:nvPr/>
        </p:nvSpPr>
        <p:spPr>
          <a:xfrm rot="6345070">
            <a:off x="11648094" y="6047466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56" name="Google Shape;15256;p21"/>
          <p:cNvSpPr/>
          <p:nvPr/>
        </p:nvSpPr>
        <p:spPr>
          <a:xfrm rot="1765330">
            <a:off x="11648270" y="4605305"/>
            <a:ext cx="96897" cy="19468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57" name="Google Shape;15257;p21"/>
          <p:cNvSpPr/>
          <p:nvPr/>
        </p:nvSpPr>
        <p:spPr>
          <a:xfrm rot="9002992">
            <a:off x="763047" y="1620198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58" name="Google Shape;15258;p21"/>
          <p:cNvSpPr/>
          <p:nvPr/>
        </p:nvSpPr>
        <p:spPr>
          <a:xfrm rot="6345070">
            <a:off x="1522194" y="792733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59" name="Google Shape;15259;p21"/>
          <p:cNvSpPr/>
          <p:nvPr/>
        </p:nvSpPr>
        <p:spPr>
          <a:xfrm rot="2449878">
            <a:off x="752691" y="760839"/>
            <a:ext cx="97272" cy="194767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6407399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5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61" name="Google Shape;15261;p22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15262" name="Google Shape;15262;p22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3" name="Google Shape;15263;p22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4" name="Google Shape;15264;p22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5" name="Google Shape;15265;p22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6" name="Google Shape;15266;p22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7" name="Google Shape;15267;p22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8" name="Google Shape;15268;p22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9" name="Google Shape;15269;p22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0" name="Google Shape;15270;p22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1" name="Google Shape;15271;p22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2" name="Google Shape;15272;p22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3" name="Google Shape;15273;p22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4" name="Google Shape;15274;p22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5" name="Google Shape;15275;p22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6" name="Google Shape;15276;p22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7" name="Google Shape;15277;p22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8" name="Google Shape;15278;p22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9" name="Google Shape;15279;p22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0" name="Google Shape;15280;p22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1" name="Google Shape;15281;p22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2" name="Google Shape;15282;p22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3" name="Google Shape;15283;p22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4" name="Google Shape;15284;p22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5" name="Google Shape;15285;p22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6" name="Google Shape;15286;p22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7" name="Google Shape;15287;p22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8" name="Google Shape;15288;p22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9" name="Google Shape;15289;p22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0" name="Google Shape;15290;p22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1" name="Google Shape;15291;p22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2" name="Google Shape;15292;p22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3" name="Google Shape;15293;p22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4" name="Google Shape;15294;p22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5" name="Google Shape;15295;p22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6" name="Google Shape;15296;p22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7" name="Google Shape;15297;p22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8" name="Google Shape;15298;p22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9" name="Google Shape;15299;p22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0" name="Google Shape;15300;p22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1" name="Google Shape;15301;p22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2" name="Google Shape;15302;p22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3" name="Google Shape;15303;p22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4" name="Google Shape;15304;p22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5" name="Google Shape;15305;p22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6" name="Google Shape;15306;p22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7" name="Google Shape;15307;p22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8" name="Google Shape;15308;p22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9" name="Google Shape;15309;p22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0" name="Google Shape;15310;p22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1" name="Google Shape;15311;p22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2" name="Google Shape;15312;p22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3" name="Google Shape;15313;p22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4" name="Google Shape;15314;p22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5" name="Google Shape;15315;p22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6" name="Google Shape;15316;p22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7" name="Google Shape;15317;p22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8" name="Google Shape;15318;p22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9" name="Google Shape;15319;p22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0" name="Google Shape;15320;p22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1" name="Google Shape;15321;p22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2" name="Google Shape;15322;p22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3" name="Google Shape;15323;p22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4" name="Google Shape;15324;p22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5" name="Google Shape;15325;p22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6" name="Google Shape;15326;p22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7" name="Google Shape;15327;p22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8" name="Google Shape;15328;p22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9" name="Google Shape;15329;p22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0" name="Google Shape;15330;p22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1" name="Google Shape;15331;p22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2" name="Google Shape;15332;p22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3" name="Google Shape;15333;p22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4" name="Google Shape;15334;p22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5" name="Google Shape;15335;p22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6" name="Google Shape;15336;p22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7" name="Google Shape;15337;p22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8" name="Google Shape;15338;p22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9" name="Google Shape;15339;p22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0" name="Google Shape;15340;p22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1" name="Google Shape;15341;p22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2" name="Google Shape;15342;p22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3" name="Google Shape;15343;p22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4" name="Google Shape;15344;p22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5" name="Google Shape;15345;p22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6" name="Google Shape;15346;p22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7" name="Google Shape;15347;p22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8" name="Google Shape;15348;p22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9" name="Google Shape;15349;p22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0" name="Google Shape;15350;p22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1" name="Google Shape;15351;p22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2" name="Google Shape;15352;p22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3" name="Google Shape;15353;p22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4" name="Google Shape;15354;p22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5" name="Google Shape;15355;p22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6" name="Google Shape;15356;p22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7" name="Google Shape;15357;p22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8" name="Google Shape;15358;p22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9" name="Google Shape;15359;p22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0" name="Google Shape;15360;p22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1" name="Google Shape;15361;p22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2" name="Google Shape;15362;p22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3" name="Google Shape;15363;p22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4" name="Google Shape;15364;p22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5" name="Google Shape;15365;p22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6" name="Google Shape;15366;p22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7" name="Google Shape;15367;p22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8" name="Google Shape;15368;p22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9" name="Google Shape;15369;p22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0" name="Google Shape;15370;p22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1" name="Google Shape;15371;p22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2" name="Google Shape;15372;p22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3" name="Google Shape;15373;p22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4" name="Google Shape;15374;p22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5" name="Google Shape;15375;p22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6" name="Google Shape;15376;p22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7" name="Google Shape;15377;p22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8" name="Google Shape;15378;p22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9" name="Google Shape;15379;p22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0" name="Google Shape;15380;p22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1" name="Google Shape;15381;p22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2" name="Google Shape;15382;p22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3" name="Google Shape;15383;p22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4" name="Google Shape;15384;p22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5" name="Google Shape;15385;p22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6" name="Google Shape;15386;p22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7" name="Google Shape;15387;p22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8" name="Google Shape;15388;p22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9" name="Google Shape;15389;p22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0" name="Google Shape;15390;p22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1" name="Google Shape;15391;p22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2" name="Google Shape;15392;p22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3" name="Google Shape;15393;p22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4" name="Google Shape;15394;p22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5" name="Google Shape;15395;p22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6" name="Google Shape;15396;p22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7" name="Google Shape;15397;p22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8" name="Google Shape;15398;p22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9" name="Google Shape;15399;p22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0" name="Google Shape;15400;p22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1" name="Google Shape;15401;p22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2" name="Google Shape;15402;p22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3" name="Google Shape;15403;p22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4" name="Google Shape;15404;p22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5" name="Google Shape;15405;p22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6" name="Google Shape;15406;p22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7" name="Google Shape;15407;p22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8" name="Google Shape;15408;p22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9" name="Google Shape;15409;p22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0" name="Google Shape;15410;p22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1" name="Google Shape;15411;p22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2" name="Google Shape;15412;p22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3" name="Google Shape;15413;p22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4" name="Google Shape;15414;p22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5" name="Google Shape;15415;p22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6" name="Google Shape;15416;p22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7" name="Google Shape;15417;p22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8" name="Google Shape;15418;p22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9" name="Google Shape;15419;p22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0" name="Google Shape;15420;p22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1" name="Google Shape;15421;p22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2" name="Google Shape;15422;p22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3" name="Google Shape;15423;p22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4" name="Google Shape;15424;p22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5" name="Google Shape;15425;p22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6" name="Google Shape;15426;p22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7" name="Google Shape;15427;p22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8" name="Google Shape;15428;p22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9" name="Google Shape;15429;p22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0" name="Google Shape;15430;p22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1" name="Google Shape;15431;p22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2" name="Google Shape;15432;p22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3" name="Google Shape;15433;p22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4" name="Google Shape;15434;p22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5" name="Google Shape;15435;p22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6" name="Google Shape;15436;p22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7" name="Google Shape;15437;p22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8" name="Google Shape;15438;p22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9" name="Google Shape;15439;p22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0" name="Google Shape;15440;p22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1" name="Google Shape;15441;p22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2" name="Google Shape;15442;p22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3" name="Google Shape;15443;p22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4" name="Google Shape;15444;p22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5" name="Google Shape;15445;p22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6" name="Google Shape;15446;p22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7" name="Google Shape;15447;p22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8" name="Google Shape;15448;p22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9" name="Google Shape;15449;p22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0" name="Google Shape;15450;p22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1" name="Google Shape;15451;p22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2" name="Google Shape;15452;p22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3" name="Google Shape;15453;p22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4" name="Google Shape;15454;p22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5" name="Google Shape;15455;p22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6" name="Google Shape;15456;p22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7" name="Google Shape;15457;p22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8" name="Google Shape;15458;p22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9" name="Google Shape;15459;p22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0" name="Google Shape;15460;p22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1" name="Google Shape;15461;p22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2" name="Google Shape;15462;p22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3" name="Google Shape;15463;p22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4" name="Google Shape;15464;p22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5" name="Google Shape;15465;p22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6" name="Google Shape;15466;p22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7" name="Google Shape;15467;p22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8" name="Google Shape;15468;p22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9" name="Google Shape;15469;p22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0" name="Google Shape;15470;p22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1" name="Google Shape;15471;p22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2" name="Google Shape;15472;p22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3" name="Google Shape;15473;p22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4" name="Google Shape;15474;p22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5" name="Google Shape;15475;p22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6" name="Google Shape;15476;p22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7" name="Google Shape;15477;p22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8" name="Google Shape;15478;p22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9" name="Google Shape;15479;p22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0" name="Google Shape;15480;p22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1" name="Google Shape;15481;p22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2" name="Google Shape;15482;p22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3" name="Google Shape;15483;p22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4" name="Google Shape;15484;p22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5" name="Google Shape;15485;p22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6" name="Google Shape;15486;p22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7" name="Google Shape;15487;p22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8" name="Google Shape;15488;p22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9" name="Google Shape;15489;p22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0" name="Google Shape;15490;p22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1" name="Google Shape;15491;p22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2" name="Google Shape;15492;p22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3" name="Google Shape;15493;p22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4" name="Google Shape;15494;p22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5" name="Google Shape;15495;p22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6" name="Google Shape;15496;p22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7" name="Google Shape;15497;p22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8" name="Google Shape;15498;p22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9" name="Google Shape;15499;p22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0" name="Google Shape;15500;p22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1" name="Google Shape;15501;p22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2" name="Google Shape;15502;p22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3" name="Google Shape;15503;p22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4" name="Google Shape;15504;p22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5" name="Google Shape;15505;p22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6" name="Google Shape;15506;p22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7" name="Google Shape;15507;p22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8" name="Google Shape;15508;p22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9" name="Google Shape;15509;p22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0" name="Google Shape;15510;p22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1" name="Google Shape;15511;p22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2" name="Google Shape;15512;p22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3" name="Google Shape;15513;p22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4" name="Google Shape;15514;p22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5" name="Google Shape;15515;p22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6" name="Google Shape;15516;p22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7" name="Google Shape;15517;p22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8" name="Google Shape;15518;p22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9" name="Google Shape;15519;p22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0" name="Google Shape;15520;p22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1" name="Google Shape;15521;p22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2" name="Google Shape;15522;p22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3" name="Google Shape;15523;p22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4" name="Google Shape;15524;p22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5" name="Google Shape;15525;p22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6" name="Google Shape;15526;p22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7" name="Google Shape;15527;p22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8" name="Google Shape;15528;p22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9" name="Google Shape;15529;p22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0" name="Google Shape;15530;p22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1" name="Google Shape;15531;p22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2" name="Google Shape;15532;p22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3" name="Google Shape;15533;p22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4" name="Google Shape;15534;p22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5" name="Google Shape;15535;p22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6" name="Google Shape;15536;p22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7" name="Google Shape;15537;p22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8" name="Google Shape;15538;p22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9" name="Google Shape;15539;p22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0" name="Google Shape;15540;p22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1" name="Google Shape;15541;p22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2" name="Google Shape;15542;p22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3" name="Google Shape;15543;p22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4" name="Google Shape;15544;p22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5" name="Google Shape;15545;p22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6" name="Google Shape;15546;p22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7" name="Google Shape;15547;p22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8" name="Google Shape;15548;p22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9" name="Google Shape;15549;p22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0" name="Google Shape;15550;p22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1" name="Google Shape;15551;p22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2" name="Google Shape;15552;p22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3" name="Google Shape;15553;p22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4" name="Google Shape;15554;p22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5" name="Google Shape;15555;p22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6" name="Google Shape;15556;p22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7" name="Google Shape;15557;p22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8" name="Google Shape;15558;p22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9" name="Google Shape;15559;p22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0" name="Google Shape;15560;p22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1" name="Google Shape;15561;p22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2" name="Google Shape;15562;p22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3" name="Google Shape;15563;p22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4" name="Google Shape;15564;p22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5" name="Google Shape;15565;p22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6" name="Google Shape;15566;p22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7" name="Google Shape;15567;p22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8" name="Google Shape;15568;p22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9" name="Google Shape;15569;p22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0" name="Google Shape;15570;p22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1" name="Google Shape;15571;p22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2" name="Google Shape;15572;p22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3" name="Google Shape;15573;p22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4" name="Google Shape;15574;p22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5" name="Google Shape;15575;p22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6" name="Google Shape;15576;p22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7" name="Google Shape;15577;p22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8" name="Google Shape;15578;p22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9" name="Google Shape;15579;p22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0" name="Google Shape;15580;p22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1" name="Google Shape;15581;p22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2" name="Google Shape;15582;p22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3" name="Google Shape;15583;p22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4" name="Google Shape;15584;p22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5" name="Google Shape;15585;p22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6" name="Google Shape;15586;p22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7" name="Google Shape;15587;p22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8" name="Google Shape;15588;p22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9" name="Google Shape;15589;p22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0" name="Google Shape;15590;p22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1" name="Google Shape;15591;p22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2" name="Google Shape;15592;p22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3" name="Google Shape;15593;p22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4" name="Google Shape;15594;p22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5" name="Google Shape;15595;p22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6" name="Google Shape;15596;p22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7" name="Google Shape;15597;p22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8" name="Google Shape;15598;p22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9" name="Google Shape;15599;p22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0" name="Google Shape;15600;p22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1" name="Google Shape;15601;p22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2" name="Google Shape;15602;p22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3" name="Google Shape;15603;p22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4" name="Google Shape;15604;p22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5" name="Google Shape;15605;p22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6" name="Google Shape;15606;p22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7" name="Google Shape;15607;p22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8" name="Google Shape;15608;p22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9" name="Google Shape;15609;p22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0" name="Google Shape;15610;p22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1" name="Google Shape;15611;p22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2" name="Google Shape;15612;p22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3" name="Google Shape;15613;p22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4" name="Google Shape;15614;p22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5" name="Google Shape;15615;p22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6" name="Google Shape;15616;p22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7" name="Google Shape;15617;p22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8" name="Google Shape;15618;p22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9" name="Google Shape;15619;p22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0" name="Google Shape;15620;p22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1" name="Google Shape;15621;p22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2" name="Google Shape;15622;p22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3" name="Google Shape;15623;p22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4" name="Google Shape;15624;p22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5" name="Google Shape;15625;p22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6" name="Google Shape;15626;p22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7" name="Google Shape;15627;p22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8" name="Google Shape;15628;p22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9" name="Google Shape;15629;p22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0" name="Google Shape;15630;p22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1" name="Google Shape;15631;p22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2" name="Google Shape;15632;p22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3" name="Google Shape;15633;p22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4" name="Google Shape;15634;p22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5" name="Google Shape;15635;p22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6" name="Google Shape;15636;p22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7" name="Google Shape;15637;p22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8" name="Google Shape;15638;p22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9" name="Google Shape;15639;p22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0" name="Google Shape;15640;p22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1" name="Google Shape;15641;p22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2" name="Google Shape;15642;p22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3" name="Google Shape;15643;p22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4" name="Google Shape;15644;p22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5" name="Google Shape;15645;p22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6" name="Google Shape;15646;p22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7" name="Google Shape;15647;p22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8" name="Google Shape;15648;p22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9" name="Google Shape;15649;p22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0" name="Google Shape;15650;p22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1" name="Google Shape;15651;p22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2" name="Google Shape;15652;p22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3" name="Google Shape;15653;p22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4" name="Google Shape;15654;p22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5" name="Google Shape;15655;p22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6" name="Google Shape;15656;p22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7" name="Google Shape;15657;p22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8" name="Google Shape;15658;p22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9" name="Google Shape;15659;p22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0" name="Google Shape;15660;p22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1" name="Google Shape;15661;p22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2" name="Google Shape;15662;p22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3" name="Google Shape;15663;p22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4" name="Google Shape;15664;p22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5" name="Google Shape;15665;p22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6" name="Google Shape;15666;p22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7" name="Google Shape;15667;p22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8" name="Google Shape;15668;p22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9" name="Google Shape;15669;p22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0" name="Google Shape;15670;p22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1" name="Google Shape;15671;p22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2" name="Google Shape;15672;p22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3" name="Google Shape;15673;p22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4" name="Google Shape;15674;p22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5" name="Google Shape;15675;p22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6" name="Google Shape;15676;p22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7" name="Google Shape;15677;p22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8" name="Google Shape;15678;p22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9" name="Google Shape;15679;p22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0" name="Google Shape;15680;p22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1" name="Google Shape;15681;p22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2" name="Google Shape;15682;p22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3" name="Google Shape;15683;p22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4" name="Google Shape;15684;p22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5" name="Google Shape;15685;p22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6" name="Google Shape;15686;p22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7" name="Google Shape;15687;p22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8" name="Google Shape;15688;p22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9" name="Google Shape;15689;p22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0" name="Google Shape;15690;p22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1" name="Google Shape;15691;p22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2" name="Google Shape;15692;p22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3" name="Google Shape;15693;p22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4" name="Google Shape;15694;p22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5" name="Google Shape;15695;p22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6" name="Google Shape;15696;p22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7" name="Google Shape;15697;p22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8" name="Google Shape;15698;p22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9" name="Google Shape;15699;p22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0" name="Google Shape;15700;p22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1" name="Google Shape;15701;p22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2" name="Google Shape;15702;p22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3" name="Google Shape;15703;p22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4" name="Google Shape;15704;p22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5" name="Google Shape;15705;p22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6" name="Google Shape;15706;p22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7" name="Google Shape;15707;p22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8" name="Google Shape;15708;p22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9" name="Google Shape;15709;p22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0" name="Google Shape;15710;p22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1" name="Google Shape;15711;p22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2" name="Google Shape;15712;p22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3" name="Google Shape;15713;p22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4" name="Google Shape;15714;p22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5" name="Google Shape;15715;p22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6" name="Google Shape;15716;p22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7" name="Google Shape;15717;p22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8" name="Google Shape;15718;p22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9" name="Google Shape;15719;p22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0" name="Google Shape;15720;p22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1" name="Google Shape;15721;p22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2" name="Google Shape;15722;p22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3" name="Google Shape;15723;p22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4" name="Google Shape;15724;p22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5" name="Google Shape;15725;p22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6" name="Google Shape;15726;p22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7" name="Google Shape;15727;p22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8" name="Google Shape;15728;p22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9" name="Google Shape;15729;p22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0" name="Google Shape;15730;p22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1" name="Google Shape;15731;p22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2" name="Google Shape;15732;p22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3" name="Google Shape;15733;p22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4" name="Google Shape;15734;p22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5" name="Google Shape;15735;p22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6" name="Google Shape;15736;p22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7" name="Google Shape;15737;p22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8" name="Google Shape;15738;p22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9" name="Google Shape;15739;p22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0" name="Google Shape;15740;p22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1" name="Google Shape;15741;p22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2" name="Google Shape;15742;p22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3" name="Google Shape;15743;p22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4" name="Google Shape;15744;p22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5" name="Google Shape;15745;p22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6" name="Google Shape;15746;p22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7" name="Google Shape;15747;p22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8" name="Google Shape;15748;p22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9" name="Google Shape;15749;p22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0" name="Google Shape;15750;p22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1" name="Google Shape;15751;p22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2" name="Google Shape;15752;p22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3" name="Google Shape;15753;p22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4" name="Google Shape;15754;p22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5" name="Google Shape;15755;p22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6" name="Google Shape;15756;p22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7" name="Google Shape;15757;p22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8" name="Google Shape;15758;p22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9" name="Google Shape;15759;p22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0" name="Google Shape;15760;p22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1" name="Google Shape;15761;p22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2" name="Google Shape;15762;p22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3" name="Google Shape;15763;p22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4" name="Google Shape;15764;p22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5" name="Google Shape;15765;p22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6" name="Google Shape;15766;p22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7" name="Google Shape;15767;p22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8" name="Google Shape;15768;p22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9" name="Google Shape;15769;p22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0" name="Google Shape;15770;p22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1" name="Google Shape;15771;p22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2" name="Google Shape;15772;p22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3" name="Google Shape;15773;p22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4" name="Google Shape;15774;p22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5" name="Google Shape;15775;p22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6" name="Google Shape;15776;p22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7" name="Google Shape;15777;p22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8" name="Google Shape;15778;p22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9" name="Google Shape;15779;p22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0" name="Google Shape;15780;p22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1" name="Google Shape;15781;p22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2" name="Google Shape;15782;p22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3" name="Google Shape;15783;p22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4" name="Google Shape;15784;p22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5" name="Google Shape;15785;p22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6" name="Google Shape;15786;p22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7" name="Google Shape;15787;p22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8" name="Google Shape;15788;p22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9" name="Google Shape;15789;p22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0" name="Google Shape;15790;p22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1" name="Google Shape;15791;p22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2" name="Google Shape;15792;p22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3" name="Google Shape;15793;p22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4" name="Google Shape;15794;p22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5" name="Google Shape;15795;p22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6" name="Google Shape;15796;p22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7" name="Google Shape;15797;p22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8" name="Google Shape;15798;p22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9" name="Google Shape;15799;p22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0" name="Google Shape;15800;p22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1" name="Google Shape;15801;p22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2" name="Google Shape;15802;p22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3" name="Google Shape;15803;p22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4" name="Google Shape;15804;p22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5" name="Google Shape;15805;p22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6" name="Google Shape;15806;p22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7" name="Google Shape;15807;p22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8" name="Google Shape;15808;p22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9" name="Google Shape;15809;p22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0" name="Google Shape;15810;p22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1" name="Google Shape;15811;p22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2" name="Google Shape;15812;p22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3" name="Google Shape;15813;p22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4" name="Google Shape;15814;p22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5" name="Google Shape;15815;p22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6" name="Google Shape;15816;p22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7" name="Google Shape;15817;p22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8" name="Google Shape;15818;p22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9" name="Google Shape;15819;p22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0" name="Google Shape;15820;p22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1" name="Google Shape;15821;p22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2" name="Google Shape;15822;p22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3" name="Google Shape;15823;p22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4" name="Google Shape;15824;p22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5" name="Google Shape;15825;p22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6" name="Google Shape;15826;p22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7" name="Google Shape;15827;p22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8" name="Google Shape;15828;p22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9" name="Google Shape;15829;p22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0" name="Google Shape;15830;p22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1" name="Google Shape;15831;p22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2" name="Google Shape;15832;p22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3" name="Google Shape;15833;p22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4" name="Google Shape;15834;p22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5" name="Google Shape;15835;p22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6" name="Google Shape;15836;p22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7" name="Google Shape;15837;p22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8" name="Google Shape;15838;p22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9" name="Google Shape;15839;p22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0" name="Google Shape;15840;p22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1" name="Google Shape;15841;p22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2" name="Google Shape;15842;p22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3" name="Google Shape;15843;p22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4" name="Google Shape;15844;p22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5" name="Google Shape;15845;p22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6" name="Google Shape;15846;p22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7" name="Google Shape;15847;p22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8" name="Google Shape;15848;p22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9" name="Google Shape;15849;p22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0" name="Google Shape;15850;p22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1" name="Google Shape;15851;p22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2" name="Google Shape;15852;p22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3" name="Google Shape;15853;p22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4" name="Google Shape;15854;p22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5" name="Google Shape;15855;p22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6" name="Google Shape;15856;p22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7" name="Google Shape;15857;p22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8" name="Google Shape;15858;p22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9" name="Google Shape;15859;p22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0" name="Google Shape;15860;p22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1" name="Google Shape;15861;p22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2" name="Google Shape;15862;p22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3" name="Google Shape;15863;p22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4" name="Google Shape;15864;p22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5" name="Google Shape;15865;p22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6" name="Google Shape;15866;p22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7" name="Google Shape;15867;p22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8" name="Google Shape;15868;p22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9" name="Google Shape;15869;p22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0" name="Google Shape;15870;p22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1" name="Google Shape;15871;p22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2" name="Google Shape;15872;p22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3" name="Google Shape;15873;p22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4" name="Google Shape;15874;p22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5" name="Google Shape;15875;p22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6" name="Google Shape;15876;p22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7" name="Google Shape;15877;p22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8" name="Google Shape;15878;p22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9" name="Google Shape;15879;p22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0" name="Google Shape;15880;p22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1" name="Google Shape;15881;p22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2" name="Google Shape;15882;p22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3" name="Google Shape;15883;p22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4" name="Google Shape;15884;p22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5" name="Google Shape;15885;p22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6" name="Google Shape;15886;p22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7" name="Google Shape;15887;p22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8" name="Google Shape;15888;p22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9" name="Google Shape;15889;p22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0" name="Google Shape;15890;p22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1" name="Google Shape;15891;p22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2" name="Google Shape;15892;p22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3" name="Google Shape;15893;p22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4" name="Google Shape;15894;p22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5" name="Google Shape;15895;p22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6" name="Google Shape;15896;p22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7" name="Google Shape;15897;p22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8" name="Google Shape;15898;p22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9" name="Google Shape;15899;p22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0" name="Google Shape;15900;p22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1" name="Google Shape;15901;p22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2" name="Google Shape;15902;p22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3" name="Google Shape;15903;p22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4" name="Google Shape;15904;p22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5" name="Google Shape;15905;p22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6" name="Google Shape;15906;p22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7" name="Google Shape;15907;p22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8" name="Google Shape;15908;p22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9" name="Google Shape;15909;p22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0" name="Google Shape;15910;p22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1" name="Google Shape;15911;p22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2" name="Google Shape;15912;p22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3" name="Google Shape;15913;p22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4" name="Google Shape;15914;p22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5" name="Google Shape;15915;p22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6" name="Google Shape;15916;p22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7" name="Google Shape;15917;p22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8" name="Google Shape;15918;p22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9" name="Google Shape;15919;p22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0" name="Google Shape;15920;p22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1" name="Google Shape;15921;p22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2" name="Google Shape;15922;p22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3" name="Google Shape;15923;p22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4" name="Google Shape;15924;p22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5" name="Google Shape;15925;p22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6" name="Google Shape;15926;p22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7" name="Google Shape;15927;p22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8" name="Google Shape;15928;p22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9" name="Google Shape;15929;p22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0" name="Google Shape;15930;p22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1" name="Google Shape;15931;p22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2" name="Google Shape;15932;p22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3" name="Google Shape;15933;p22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4" name="Google Shape;15934;p22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5" name="Google Shape;15935;p22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6" name="Google Shape;15936;p22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7" name="Google Shape;15937;p22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8" name="Google Shape;15938;p22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9" name="Google Shape;15939;p22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0" name="Google Shape;15940;p22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1" name="Google Shape;15941;p22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2" name="Google Shape;15942;p22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3" name="Google Shape;15943;p22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4" name="Google Shape;15944;p22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5" name="Google Shape;15945;p22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6" name="Google Shape;15946;p22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7" name="Google Shape;15947;p22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8" name="Google Shape;15948;p22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9" name="Google Shape;15949;p22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0" name="Google Shape;15950;p22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1" name="Google Shape;15951;p22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2" name="Google Shape;15952;p22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3" name="Google Shape;15953;p22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4" name="Google Shape;15954;p22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5" name="Google Shape;15955;p22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6" name="Google Shape;15956;p22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7" name="Google Shape;15957;p22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8" name="Google Shape;15958;p22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9" name="Google Shape;15959;p22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0" name="Google Shape;15960;p22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1" name="Google Shape;15961;p22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2" name="Google Shape;15962;p22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3" name="Google Shape;15963;p22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4" name="Google Shape;15964;p22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5" name="Google Shape;15965;p22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6" name="Google Shape;15966;p22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7" name="Google Shape;15967;p22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8" name="Google Shape;15968;p22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9" name="Google Shape;15969;p22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0" name="Google Shape;15970;p22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1" name="Google Shape;15971;p22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2" name="Google Shape;15972;p22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3" name="Google Shape;15973;p22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4" name="Google Shape;15974;p22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5" name="Google Shape;15975;p22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6" name="Google Shape;15976;p22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7" name="Google Shape;15977;p22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8" name="Google Shape;15978;p22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9" name="Google Shape;15979;p22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0" name="Google Shape;15980;p22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1" name="Google Shape;15981;p22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2" name="Google Shape;15982;p22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3" name="Google Shape;15983;p22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4" name="Google Shape;15984;p22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5" name="Google Shape;15985;p22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6" name="Google Shape;15986;p22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7" name="Google Shape;15987;p22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8" name="Google Shape;15988;p22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9" name="Google Shape;15989;p22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0" name="Google Shape;15990;p22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1" name="Google Shape;15991;p22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2" name="Google Shape;15992;p22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3" name="Google Shape;15993;p22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4" name="Google Shape;15994;p22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5" name="Google Shape;15995;p22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6" name="Google Shape;15996;p22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7" name="Google Shape;15997;p22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8" name="Google Shape;15998;p22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9" name="Google Shape;15999;p22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0" name="Google Shape;16000;p22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1" name="Google Shape;16001;p22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2" name="Google Shape;16002;p22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3" name="Google Shape;16003;p22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4" name="Google Shape;16004;p22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5" name="Google Shape;16005;p22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6" name="Google Shape;16006;p22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7" name="Google Shape;16007;p22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8" name="Google Shape;16008;p22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9" name="Google Shape;16009;p22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0" name="Google Shape;16010;p22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1" name="Google Shape;16011;p22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2" name="Google Shape;16012;p22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3" name="Google Shape;16013;p22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4" name="Google Shape;16014;p22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5" name="Google Shape;16015;p22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6" name="Google Shape;16016;p22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7" name="Google Shape;16017;p22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8" name="Google Shape;16018;p22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9" name="Google Shape;16019;p22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0" name="Google Shape;16020;p22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1" name="Google Shape;16021;p22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2" name="Google Shape;16022;p22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3" name="Google Shape;16023;p22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4" name="Google Shape;16024;p22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5" name="Google Shape;16025;p22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6" name="Google Shape;16026;p22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7" name="Google Shape;16027;p22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8" name="Google Shape;16028;p22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9" name="Google Shape;16029;p22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0" name="Google Shape;16030;p22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1" name="Google Shape;16031;p22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2" name="Google Shape;16032;p22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3" name="Google Shape;16033;p22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4" name="Google Shape;16034;p22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5" name="Google Shape;16035;p22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6" name="Google Shape;16036;p22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7" name="Google Shape;16037;p22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8" name="Google Shape;16038;p22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9" name="Google Shape;16039;p22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0" name="Google Shape;16040;p22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1" name="Google Shape;16041;p22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2" name="Google Shape;16042;p22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3" name="Google Shape;16043;p22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4" name="Google Shape;16044;p22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5" name="Google Shape;16045;p22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6" name="Google Shape;16046;p22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7" name="Google Shape;16047;p22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8" name="Google Shape;16048;p22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9" name="Google Shape;16049;p22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0" name="Google Shape;16050;p22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1" name="Google Shape;16051;p22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2" name="Google Shape;16052;p22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3" name="Google Shape;16053;p22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4" name="Google Shape;16054;p22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5" name="Google Shape;16055;p22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6" name="Google Shape;16056;p22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7" name="Google Shape;16057;p22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8" name="Google Shape;16058;p22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9" name="Google Shape;16059;p22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0" name="Google Shape;16060;p22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1" name="Google Shape;16061;p22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2" name="Google Shape;16062;p22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3" name="Google Shape;16063;p22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4" name="Google Shape;16064;p22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5" name="Google Shape;16065;p22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6" name="Google Shape;16066;p22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7" name="Google Shape;16067;p22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8" name="Google Shape;16068;p22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9" name="Google Shape;16069;p22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0" name="Google Shape;16070;p22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1" name="Google Shape;16071;p22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2" name="Google Shape;16072;p22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3" name="Google Shape;16073;p22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4" name="Google Shape;16074;p22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5" name="Google Shape;16075;p22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6" name="Google Shape;16076;p22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7" name="Google Shape;16077;p22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8" name="Google Shape;16078;p22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9" name="Google Shape;16079;p22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0" name="Google Shape;16080;p22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1" name="Google Shape;16081;p22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2" name="Google Shape;16082;p22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3" name="Google Shape;16083;p22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4" name="Google Shape;16084;p22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5" name="Google Shape;16085;p22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6" name="Google Shape;16086;p22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7" name="Google Shape;16087;p22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8" name="Google Shape;16088;p22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9" name="Google Shape;16089;p22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0" name="Google Shape;16090;p22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1" name="Google Shape;16091;p22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2" name="Google Shape;16092;p22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3" name="Google Shape;16093;p22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4" name="Google Shape;16094;p22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5" name="Google Shape;16095;p22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6" name="Google Shape;16096;p22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7" name="Google Shape;16097;p22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98" name="Google Shape;16098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099" name="Google Shape;16099;p22"/>
          <p:cNvSpPr txBox="1">
            <a:spLocks noGrp="1"/>
          </p:cNvSpPr>
          <p:nvPr>
            <p:ph type="title" idx="2"/>
          </p:nvPr>
        </p:nvSpPr>
        <p:spPr>
          <a:xfrm rot="-1564">
            <a:off x="3080493" y="1670564"/>
            <a:ext cx="2637600" cy="55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100" name="Google Shape;16100;p22"/>
          <p:cNvSpPr txBox="1">
            <a:spLocks noGrp="1"/>
          </p:cNvSpPr>
          <p:nvPr>
            <p:ph type="subTitle" idx="1"/>
          </p:nvPr>
        </p:nvSpPr>
        <p:spPr>
          <a:xfrm>
            <a:off x="3080493" y="2319059"/>
            <a:ext cx="2637600" cy="887200"/>
          </a:xfrm>
          <a:prstGeom prst="rect">
            <a:avLst/>
          </a:prstGeom>
          <a:solidFill>
            <a:schemeClr val="lt2"/>
          </a:solidFill>
          <a:effectLst>
            <a:outerShdw dist="57150" dir="276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01" name="Google Shape;16101;p22"/>
          <p:cNvSpPr txBox="1">
            <a:spLocks noGrp="1"/>
          </p:cNvSpPr>
          <p:nvPr>
            <p:ph type="title" idx="3"/>
          </p:nvPr>
        </p:nvSpPr>
        <p:spPr>
          <a:xfrm rot="1043">
            <a:off x="7677072" y="1670357"/>
            <a:ext cx="2637600" cy="55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102" name="Google Shape;16102;p22"/>
          <p:cNvSpPr txBox="1">
            <a:spLocks noGrp="1"/>
          </p:cNvSpPr>
          <p:nvPr>
            <p:ph type="subTitle" idx="4"/>
          </p:nvPr>
        </p:nvSpPr>
        <p:spPr>
          <a:xfrm rot="-521">
            <a:off x="7677072" y="2319491"/>
            <a:ext cx="2637600" cy="887200"/>
          </a:xfrm>
          <a:prstGeom prst="rect">
            <a:avLst/>
          </a:prstGeom>
          <a:solidFill>
            <a:schemeClr val="lt2"/>
          </a:solidFill>
          <a:effectLst>
            <a:outerShdw dist="57150" dir="276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03" name="Google Shape;16103;p22"/>
          <p:cNvSpPr txBox="1">
            <a:spLocks noGrp="1"/>
          </p:cNvSpPr>
          <p:nvPr>
            <p:ph type="title" idx="5"/>
          </p:nvPr>
        </p:nvSpPr>
        <p:spPr>
          <a:xfrm rot="-521">
            <a:off x="3080493" y="3931948"/>
            <a:ext cx="2637600" cy="55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104" name="Google Shape;16104;p22"/>
          <p:cNvSpPr txBox="1">
            <a:spLocks noGrp="1"/>
          </p:cNvSpPr>
          <p:nvPr>
            <p:ph type="subTitle" idx="6"/>
          </p:nvPr>
        </p:nvSpPr>
        <p:spPr>
          <a:xfrm rot="-1564">
            <a:off x="3080493" y="4581251"/>
            <a:ext cx="2637600" cy="887200"/>
          </a:xfrm>
          <a:prstGeom prst="rect">
            <a:avLst/>
          </a:prstGeom>
          <a:solidFill>
            <a:schemeClr val="lt2"/>
          </a:solidFill>
          <a:effectLst>
            <a:outerShdw dist="57150" dir="276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05" name="Google Shape;16105;p22"/>
          <p:cNvSpPr txBox="1">
            <a:spLocks noGrp="1"/>
          </p:cNvSpPr>
          <p:nvPr>
            <p:ph type="title" idx="7"/>
          </p:nvPr>
        </p:nvSpPr>
        <p:spPr>
          <a:xfrm rot="1043">
            <a:off x="7677072" y="3932148"/>
            <a:ext cx="2637600" cy="55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106" name="Google Shape;16106;p22"/>
          <p:cNvSpPr txBox="1">
            <a:spLocks noGrp="1"/>
          </p:cNvSpPr>
          <p:nvPr>
            <p:ph type="subTitle" idx="8"/>
          </p:nvPr>
        </p:nvSpPr>
        <p:spPr>
          <a:xfrm rot="1043">
            <a:off x="7677072" y="4581051"/>
            <a:ext cx="2637600" cy="887200"/>
          </a:xfrm>
          <a:prstGeom prst="rect">
            <a:avLst/>
          </a:prstGeom>
          <a:solidFill>
            <a:schemeClr val="lt2"/>
          </a:solidFill>
          <a:effectLst>
            <a:outerShdw dist="57150" dir="276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07" name="Google Shape;16107;p22"/>
          <p:cNvSpPr/>
          <p:nvPr/>
        </p:nvSpPr>
        <p:spPr>
          <a:xfrm rot="-6345070" flipH="1">
            <a:off x="639637" y="60474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8" name="Google Shape;16108;p22"/>
          <p:cNvSpPr/>
          <p:nvPr/>
        </p:nvSpPr>
        <p:spPr>
          <a:xfrm rot="-9002992" flipH="1">
            <a:off x="1536088" y="62351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9" name="Google Shape;16109;p22"/>
          <p:cNvSpPr/>
          <p:nvPr/>
        </p:nvSpPr>
        <p:spPr>
          <a:xfrm rot="-469745" flipH="1">
            <a:off x="715654" y="5176721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0" name="Google Shape;16110;p22"/>
          <p:cNvSpPr/>
          <p:nvPr/>
        </p:nvSpPr>
        <p:spPr>
          <a:xfrm rot="-6345070" flipH="1">
            <a:off x="10996737" y="55768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1" name="Google Shape;16111;p22"/>
          <p:cNvSpPr/>
          <p:nvPr/>
        </p:nvSpPr>
        <p:spPr>
          <a:xfrm rot="-9002992" flipH="1">
            <a:off x="11759055" y="62351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2" name="Google Shape;16112;p22"/>
          <p:cNvSpPr/>
          <p:nvPr/>
        </p:nvSpPr>
        <p:spPr>
          <a:xfrm rot="-9002992" flipH="1">
            <a:off x="11577855" y="19687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3" name="Google Shape;16113;p22"/>
          <p:cNvSpPr/>
          <p:nvPr/>
        </p:nvSpPr>
        <p:spPr>
          <a:xfrm rot="-6345070" flipH="1">
            <a:off x="11380303" y="695417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4" name="Google Shape;16114;p22"/>
          <p:cNvSpPr/>
          <p:nvPr/>
        </p:nvSpPr>
        <p:spPr>
          <a:xfrm rot="7197008" flipH="1">
            <a:off x="10228580" y="695338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991158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6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16" name="Google Shape;16116;p23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16117" name="Google Shape;16117;p23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8" name="Google Shape;16118;p23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9" name="Google Shape;16119;p23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0" name="Google Shape;16120;p23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1" name="Google Shape;16121;p23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2" name="Google Shape;16122;p23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3" name="Google Shape;16123;p23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4" name="Google Shape;16124;p23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5" name="Google Shape;16125;p23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6" name="Google Shape;16126;p23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7" name="Google Shape;16127;p23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8" name="Google Shape;16128;p23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9" name="Google Shape;16129;p23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0" name="Google Shape;16130;p23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1" name="Google Shape;16131;p23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2" name="Google Shape;16132;p23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3" name="Google Shape;16133;p23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4" name="Google Shape;16134;p23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5" name="Google Shape;16135;p23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6" name="Google Shape;16136;p23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7" name="Google Shape;16137;p23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8" name="Google Shape;16138;p23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9" name="Google Shape;16139;p23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0" name="Google Shape;16140;p23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1" name="Google Shape;16141;p23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2" name="Google Shape;16142;p23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3" name="Google Shape;16143;p23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4" name="Google Shape;16144;p23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5" name="Google Shape;16145;p23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6" name="Google Shape;16146;p23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7" name="Google Shape;16147;p23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8" name="Google Shape;16148;p23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9" name="Google Shape;16149;p23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0" name="Google Shape;16150;p23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1" name="Google Shape;16151;p23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2" name="Google Shape;16152;p23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3" name="Google Shape;16153;p23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4" name="Google Shape;16154;p23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5" name="Google Shape;16155;p23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6" name="Google Shape;16156;p23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7" name="Google Shape;16157;p23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8" name="Google Shape;16158;p23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9" name="Google Shape;16159;p23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0" name="Google Shape;16160;p23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1" name="Google Shape;16161;p23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2" name="Google Shape;16162;p23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3" name="Google Shape;16163;p23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4" name="Google Shape;16164;p23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5" name="Google Shape;16165;p23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6" name="Google Shape;16166;p23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7" name="Google Shape;16167;p23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8" name="Google Shape;16168;p23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9" name="Google Shape;16169;p23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0" name="Google Shape;16170;p23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1" name="Google Shape;16171;p23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2" name="Google Shape;16172;p23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3" name="Google Shape;16173;p23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4" name="Google Shape;16174;p23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5" name="Google Shape;16175;p23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6" name="Google Shape;16176;p23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7" name="Google Shape;16177;p23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8" name="Google Shape;16178;p23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9" name="Google Shape;16179;p23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0" name="Google Shape;16180;p23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1" name="Google Shape;16181;p23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2" name="Google Shape;16182;p23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3" name="Google Shape;16183;p23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4" name="Google Shape;16184;p23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5" name="Google Shape;16185;p23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6" name="Google Shape;16186;p23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7" name="Google Shape;16187;p23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8" name="Google Shape;16188;p23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9" name="Google Shape;16189;p23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0" name="Google Shape;16190;p23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1" name="Google Shape;16191;p23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2" name="Google Shape;16192;p23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3" name="Google Shape;16193;p23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4" name="Google Shape;16194;p23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5" name="Google Shape;16195;p23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6" name="Google Shape;16196;p23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7" name="Google Shape;16197;p23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8" name="Google Shape;16198;p23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9" name="Google Shape;16199;p23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0" name="Google Shape;16200;p23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1" name="Google Shape;16201;p23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2" name="Google Shape;16202;p23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3" name="Google Shape;16203;p23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4" name="Google Shape;16204;p23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5" name="Google Shape;16205;p23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6" name="Google Shape;16206;p23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7" name="Google Shape;16207;p23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8" name="Google Shape;16208;p23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9" name="Google Shape;16209;p23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0" name="Google Shape;16210;p23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1" name="Google Shape;16211;p23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2" name="Google Shape;16212;p23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3" name="Google Shape;16213;p23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4" name="Google Shape;16214;p23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5" name="Google Shape;16215;p23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6" name="Google Shape;16216;p23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7" name="Google Shape;16217;p23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8" name="Google Shape;16218;p23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9" name="Google Shape;16219;p23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0" name="Google Shape;16220;p23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1" name="Google Shape;16221;p23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2" name="Google Shape;16222;p23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3" name="Google Shape;16223;p23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4" name="Google Shape;16224;p23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5" name="Google Shape;16225;p23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6" name="Google Shape;16226;p23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7" name="Google Shape;16227;p23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8" name="Google Shape;16228;p23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9" name="Google Shape;16229;p23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0" name="Google Shape;16230;p23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1" name="Google Shape;16231;p23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2" name="Google Shape;16232;p23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3" name="Google Shape;16233;p23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4" name="Google Shape;16234;p23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5" name="Google Shape;16235;p23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6" name="Google Shape;16236;p23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7" name="Google Shape;16237;p23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8" name="Google Shape;16238;p23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9" name="Google Shape;16239;p23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0" name="Google Shape;16240;p23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1" name="Google Shape;16241;p23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2" name="Google Shape;16242;p23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3" name="Google Shape;16243;p23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4" name="Google Shape;16244;p23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5" name="Google Shape;16245;p23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6" name="Google Shape;16246;p23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7" name="Google Shape;16247;p23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8" name="Google Shape;16248;p23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9" name="Google Shape;16249;p23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0" name="Google Shape;16250;p23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1" name="Google Shape;16251;p23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2" name="Google Shape;16252;p23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3" name="Google Shape;16253;p23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4" name="Google Shape;16254;p23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5" name="Google Shape;16255;p23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6" name="Google Shape;16256;p23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7" name="Google Shape;16257;p23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8" name="Google Shape;16258;p23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9" name="Google Shape;16259;p23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0" name="Google Shape;16260;p23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1" name="Google Shape;16261;p23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2" name="Google Shape;16262;p23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3" name="Google Shape;16263;p23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4" name="Google Shape;16264;p23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5" name="Google Shape;16265;p23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6" name="Google Shape;16266;p23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7" name="Google Shape;16267;p23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8" name="Google Shape;16268;p23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9" name="Google Shape;16269;p23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0" name="Google Shape;16270;p23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1" name="Google Shape;16271;p23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2" name="Google Shape;16272;p23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3" name="Google Shape;16273;p23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4" name="Google Shape;16274;p23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5" name="Google Shape;16275;p23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6" name="Google Shape;16276;p23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7" name="Google Shape;16277;p23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8" name="Google Shape;16278;p23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9" name="Google Shape;16279;p23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0" name="Google Shape;16280;p23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1" name="Google Shape;16281;p23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2" name="Google Shape;16282;p23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3" name="Google Shape;16283;p23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4" name="Google Shape;16284;p23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5" name="Google Shape;16285;p23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6" name="Google Shape;16286;p23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7" name="Google Shape;16287;p23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8" name="Google Shape;16288;p23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9" name="Google Shape;16289;p23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0" name="Google Shape;16290;p23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1" name="Google Shape;16291;p23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2" name="Google Shape;16292;p23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3" name="Google Shape;16293;p23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4" name="Google Shape;16294;p23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5" name="Google Shape;16295;p23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6" name="Google Shape;16296;p23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7" name="Google Shape;16297;p23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8" name="Google Shape;16298;p23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9" name="Google Shape;16299;p23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0" name="Google Shape;16300;p23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1" name="Google Shape;16301;p23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2" name="Google Shape;16302;p23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3" name="Google Shape;16303;p23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4" name="Google Shape;16304;p23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5" name="Google Shape;16305;p23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6" name="Google Shape;16306;p23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7" name="Google Shape;16307;p23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8" name="Google Shape;16308;p23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9" name="Google Shape;16309;p23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0" name="Google Shape;16310;p23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1" name="Google Shape;16311;p23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2" name="Google Shape;16312;p23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3" name="Google Shape;16313;p23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4" name="Google Shape;16314;p23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5" name="Google Shape;16315;p23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6" name="Google Shape;16316;p23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7" name="Google Shape;16317;p23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8" name="Google Shape;16318;p23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9" name="Google Shape;16319;p23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0" name="Google Shape;16320;p23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1" name="Google Shape;16321;p23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2" name="Google Shape;16322;p23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3" name="Google Shape;16323;p23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4" name="Google Shape;16324;p23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5" name="Google Shape;16325;p23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6" name="Google Shape;16326;p23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7" name="Google Shape;16327;p23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8" name="Google Shape;16328;p23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9" name="Google Shape;16329;p23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0" name="Google Shape;16330;p23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1" name="Google Shape;16331;p23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2" name="Google Shape;16332;p23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3" name="Google Shape;16333;p23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4" name="Google Shape;16334;p23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5" name="Google Shape;16335;p23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6" name="Google Shape;16336;p23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7" name="Google Shape;16337;p23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8" name="Google Shape;16338;p23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9" name="Google Shape;16339;p23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0" name="Google Shape;16340;p23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1" name="Google Shape;16341;p23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2" name="Google Shape;16342;p23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3" name="Google Shape;16343;p23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4" name="Google Shape;16344;p23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5" name="Google Shape;16345;p23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6" name="Google Shape;16346;p23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7" name="Google Shape;16347;p23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8" name="Google Shape;16348;p23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9" name="Google Shape;16349;p23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0" name="Google Shape;16350;p23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1" name="Google Shape;16351;p23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2" name="Google Shape;16352;p23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3" name="Google Shape;16353;p23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4" name="Google Shape;16354;p23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5" name="Google Shape;16355;p23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6" name="Google Shape;16356;p23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7" name="Google Shape;16357;p23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8" name="Google Shape;16358;p23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9" name="Google Shape;16359;p23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0" name="Google Shape;16360;p23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1" name="Google Shape;16361;p23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2" name="Google Shape;16362;p23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3" name="Google Shape;16363;p23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4" name="Google Shape;16364;p23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5" name="Google Shape;16365;p23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6" name="Google Shape;16366;p23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7" name="Google Shape;16367;p23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8" name="Google Shape;16368;p23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9" name="Google Shape;16369;p23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0" name="Google Shape;16370;p23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1" name="Google Shape;16371;p23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2" name="Google Shape;16372;p23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3" name="Google Shape;16373;p23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4" name="Google Shape;16374;p23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5" name="Google Shape;16375;p23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6" name="Google Shape;16376;p23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7" name="Google Shape;16377;p23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8" name="Google Shape;16378;p23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9" name="Google Shape;16379;p23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0" name="Google Shape;16380;p23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1" name="Google Shape;16381;p23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2" name="Google Shape;16382;p23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3" name="Google Shape;16383;p23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4" name="Google Shape;16384;p23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5" name="Google Shape;16385;p23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6" name="Google Shape;16386;p23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7" name="Google Shape;16387;p23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8" name="Google Shape;16388;p23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9" name="Google Shape;16389;p23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0" name="Google Shape;16390;p23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1" name="Google Shape;16391;p23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2" name="Google Shape;16392;p23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3" name="Google Shape;16393;p23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4" name="Google Shape;16394;p23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5" name="Google Shape;16395;p23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6" name="Google Shape;16396;p23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7" name="Google Shape;16397;p23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8" name="Google Shape;16398;p23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9" name="Google Shape;16399;p23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0" name="Google Shape;16400;p23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1" name="Google Shape;16401;p23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2" name="Google Shape;16402;p23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3" name="Google Shape;16403;p23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4" name="Google Shape;16404;p23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5" name="Google Shape;16405;p23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6" name="Google Shape;16406;p23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7" name="Google Shape;16407;p23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8" name="Google Shape;16408;p23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9" name="Google Shape;16409;p23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0" name="Google Shape;16410;p23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1" name="Google Shape;16411;p23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2" name="Google Shape;16412;p23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3" name="Google Shape;16413;p23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4" name="Google Shape;16414;p23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5" name="Google Shape;16415;p23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6" name="Google Shape;16416;p23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7" name="Google Shape;16417;p23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8" name="Google Shape;16418;p23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9" name="Google Shape;16419;p23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0" name="Google Shape;16420;p23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1" name="Google Shape;16421;p23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2" name="Google Shape;16422;p23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3" name="Google Shape;16423;p23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4" name="Google Shape;16424;p23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5" name="Google Shape;16425;p23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6" name="Google Shape;16426;p23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7" name="Google Shape;16427;p23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8" name="Google Shape;16428;p23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9" name="Google Shape;16429;p23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0" name="Google Shape;16430;p23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1" name="Google Shape;16431;p23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2" name="Google Shape;16432;p23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3" name="Google Shape;16433;p23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4" name="Google Shape;16434;p23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5" name="Google Shape;16435;p23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6" name="Google Shape;16436;p23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7" name="Google Shape;16437;p23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8" name="Google Shape;16438;p23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9" name="Google Shape;16439;p23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0" name="Google Shape;16440;p23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1" name="Google Shape;16441;p23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2" name="Google Shape;16442;p23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3" name="Google Shape;16443;p23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4" name="Google Shape;16444;p23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5" name="Google Shape;16445;p23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6" name="Google Shape;16446;p23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7" name="Google Shape;16447;p23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8" name="Google Shape;16448;p23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9" name="Google Shape;16449;p23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0" name="Google Shape;16450;p23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1" name="Google Shape;16451;p23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2" name="Google Shape;16452;p23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3" name="Google Shape;16453;p23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4" name="Google Shape;16454;p23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5" name="Google Shape;16455;p23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6" name="Google Shape;16456;p23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7" name="Google Shape;16457;p23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8" name="Google Shape;16458;p23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9" name="Google Shape;16459;p23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0" name="Google Shape;16460;p23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1" name="Google Shape;16461;p23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2" name="Google Shape;16462;p23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3" name="Google Shape;16463;p23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4" name="Google Shape;16464;p23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5" name="Google Shape;16465;p23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6" name="Google Shape;16466;p23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7" name="Google Shape;16467;p23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8" name="Google Shape;16468;p23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9" name="Google Shape;16469;p23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0" name="Google Shape;16470;p23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1" name="Google Shape;16471;p23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2" name="Google Shape;16472;p23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3" name="Google Shape;16473;p23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4" name="Google Shape;16474;p23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5" name="Google Shape;16475;p23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6" name="Google Shape;16476;p23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7" name="Google Shape;16477;p23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8" name="Google Shape;16478;p23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9" name="Google Shape;16479;p23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0" name="Google Shape;16480;p23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1" name="Google Shape;16481;p23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2" name="Google Shape;16482;p23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3" name="Google Shape;16483;p23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4" name="Google Shape;16484;p23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5" name="Google Shape;16485;p23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6" name="Google Shape;16486;p23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7" name="Google Shape;16487;p23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8" name="Google Shape;16488;p23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9" name="Google Shape;16489;p23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0" name="Google Shape;16490;p23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1" name="Google Shape;16491;p23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2" name="Google Shape;16492;p23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3" name="Google Shape;16493;p23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4" name="Google Shape;16494;p23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5" name="Google Shape;16495;p23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6" name="Google Shape;16496;p23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7" name="Google Shape;16497;p23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8" name="Google Shape;16498;p23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9" name="Google Shape;16499;p23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0" name="Google Shape;16500;p23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1" name="Google Shape;16501;p23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2" name="Google Shape;16502;p23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3" name="Google Shape;16503;p23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4" name="Google Shape;16504;p23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5" name="Google Shape;16505;p23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6" name="Google Shape;16506;p23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7" name="Google Shape;16507;p23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8" name="Google Shape;16508;p23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9" name="Google Shape;16509;p23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0" name="Google Shape;16510;p23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1" name="Google Shape;16511;p23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2" name="Google Shape;16512;p23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3" name="Google Shape;16513;p23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4" name="Google Shape;16514;p23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5" name="Google Shape;16515;p23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6" name="Google Shape;16516;p23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7" name="Google Shape;16517;p23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8" name="Google Shape;16518;p23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9" name="Google Shape;16519;p23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0" name="Google Shape;16520;p23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1" name="Google Shape;16521;p23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2" name="Google Shape;16522;p23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3" name="Google Shape;16523;p23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4" name="Google Shape;16524;p23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5" name="Google Shape;16525;p23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6" name="Google Shape;16526;p23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7" name="Google Shape;16527;p23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8" name="Google Shape;16528;p23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9" name="Google Shape;16529;p23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0" name="Google Shape;16530;p23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1" name="Google Shape;16531;p23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2" name="Google Shape;16532;p23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3" name="Google Shape;16533;p23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4" name="Google Shape;16534;p23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5" name="Google Shape;16535;p23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6" name="Google Shape;16536;p23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7" name="Google Shape;16537;p23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8" name="Google Shape;16538;p23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9" name="Google Shape;16539;p23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0" name="Google Shape;16540;p23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1" name="Google Shape;16541;p23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2" name="Google Shape;16542;p23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3" name="Google Shape;16543;p23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4" name="Google Shape;16544;p23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5" name="Google Shape;16545;p23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6" name="Google Shape;16546;p23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7" name="Google Shape;16547;p23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8" name="Google Shape;16548;p23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9" name="Google Shape;16549;p23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0" name="Google Shape;16550;p23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1" name="Google Shape;16551;p23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2" name="Google Shape;16552;p23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3" name="Google Shape;16553;p23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4" name="Google Shape;16554;p23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5" name="Google Shape;16555;p23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6" name="Google Shape;16556;p23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7" name="Google Shape;16557;p23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8" name="Google Shape;16558;p23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9" name="Google Shape;16559;p23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0" name="Google Shape;16560;p23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1" name="Google Shape;16561;p23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2" name="Google Shape;16562;p23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3" name="Google Shape;16563;p23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4" name="Google Shape;16564;p23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5" name="Google Shape;16565;p23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6" name="Google Shape;16566;p23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7" name="Google Shape;16567;p23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8" name="Google Shape;16568;p23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9" name="Google Shape;16569;p23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0" name="Google Shape;16570;p23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1" name="Google Shape;16571;p23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2" name="Google Shape;16572;p23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3" name="Google Shape;16573;p23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4" name="Google Shape;16574;p23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5" name="Google Shape;16575;p23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6" name="Google Shape;16576;p23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7" name="Google Shape;16577;p23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8" name="Google Shape;16578;p23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9" name="Google Shape;16579;p23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0" name="Google Shape;16580;p23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1" name="Google Shape;16581;p23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2" name="Google Shape;16582;p23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3" name="Google Shape;16583;p23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4" name="Google Shape;16584;p23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5" name="Google Shape;16585;p23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6" name="Google Shape;16586;p23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7" name="Google Shape;16587;p23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8" name="Google Shape;16588;p23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9" name="Google Shape;16589;p23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0" name="Google Shape;16590;p23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1" name="Google Shape;16591;p23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2" name="Google Shape;16592;p23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3" name="Google Shape;16593;p23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4" name="Google Shape;16594;p23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5" name="Google Shape;16595;p23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6" name="Google Shape;16596;p23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7" name="Google Shape;16597;p23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8" name="Google Shape;16598;p23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9" name="Google Shape;16599;p23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0" name="Google Shape;16600;p23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1" name="Google Shape;16601;p23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2" name="Google Shape;16602;p23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3" name="Google Shape;16603;p23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4" name="Google Shape;16604;p23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5" name="Google Shape;16605;p23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6" name="Google Shape;16606;p23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7" name="Google Shape;16607;p23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8" name="Google Shape;16608;p23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9" name="Google Shape;16609;p23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0" name="Google Shape;16610;p23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1" name="Google Shape;16611;p23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2" name="Google Shape;16612;p23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3" name="Google Shape;16613;p23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4" name="Google Shape;16614;p23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5" name="Google Shape;16615;p23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6" name="Google Shape;16616;p23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7" name="Google Shape;16617;p23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8" name="Google Shape;16618;p23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9" name="Google Shape;16619;p23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0" name="Google Shape;16620;p23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1" name="Google Shape;16621;p23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2" name="Google Shape;16622;p23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3" name="Google Shape;16623;p23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4" name="Google Shape;16624;p23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5" name="Google Shape;16625;p23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6" name="Google Shape;16626;p23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7" name="Google Shape;16627;p23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8" name="Google Shape;16628;p23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9" name="Google Shape;16629;p23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0" name="Google Shape;16630;p23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1" name="Google Shape;16631;p23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2" name="Google Shape;16632;p23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3" name="Google Shape;16633;p23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4" name="Google Shape;16634;p23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5" name="Google Shape;16635;p23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6" name="Google Shape;16636;p23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7" name="Google Shape;16637;p23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8" name="Google Shape;16638;p23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9" name="Google Shape;16639;p23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0" name="Google Shape;16640;p23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1" name="Google Shape;16641;p23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2" name="Google Shape;16642;p23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3" name="Google Shape;16643;p23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4" name="Google Shape;16644;p23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5" name="Google Shape;16645;p23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6" name="Google Shape;16646;p23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7" name="Google Shape;16647;p23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8" name="Google Shape;16648;p23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9" name="Google Shape;16649;p23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0" name="Google Shape;16650;p23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1" name="Google Shape;16651;p23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2" name="Google Shape;16652;p23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3" name="Google Shape;16653;p23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4" name="Google Shape;16654;p23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5" name="Google Shape;16655;p23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6" name="Google Shape;16656;p23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7" name="Google Shape;16657;p23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8" name="Google Shape;16658;p23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9" name="Google Shape;16659;p23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0" name="Google Shape;16660;p23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1" name="Google Shape;16661;p23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2" name="Google Shape;16662;p23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3" name="Google Shape;16663;p23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4" name="Google Shape;16664;p23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5" name="Google Shape;16665;p23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6" name="Google Shape;16666;p23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7" name="Google Shape;16667;p23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8" name="Google Shape;16668;p23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9" name="Google Shape;16669;p23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0" name="Google Shape;16670;p23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1" name="Google Shape;16671;p23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2" name="Google Shape;16672;p23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3" name="Google Shape;16673;p23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4" name="Google Shape;16674;p23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5" name="Google Shape;16675;p23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6" name="Google Shape;16676;p23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7" name="Google Shape;16677;p23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8" name="Google Shape;16678;p23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9" name="Google Shape;16679;p23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0" name="Google Shape;16680;p23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1" name="Google Shape;16681;p23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2" name="Google Shape;16682;p23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3" name="Google Shape;16683;p23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4" name="Google Shape;16684;p23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5" name="Google Shape;16685;p23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6" name="Google Shape;16686;p23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7" name="Google Shape;16687;p23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8" name="Google Shape;16688;p23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9" name="Google Shape;16689;p23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0" name="Google Shape;16690;p23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1" name="Google Shape;16691;p23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2" name="Google Shape;16692;p23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3" name="Google Shape;16693;p23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4" name="Google Shape;16694;p23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5" name="Google Shape;16695;p23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6" name="Google Shape;16696;p23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7" name="Google Shape;16697;p23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8" name="Google Shape;16698;p23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9" name="Google Shape;16699;p23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0" name="Google Shape;16700;p23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1" name="Google Shape;16701;p23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2" name="Google Shape;16702;p23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3" name="Google Shape;16703;p23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4" name="Google Shape;16704;p23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5" name="Google Shape;16705;p23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6" name="Google Shape;16706;p23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7" name="Google Shape;16707;p23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8" name="Google Shape;16708;p23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9" name="Google Shape;16709;p23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0" name="Google Shape;16710;p23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1" name="Google Shape;16711;p23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2" name="Google Shape;16712;p23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3" name="Google Shape;16713;p23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4" name="Google Shape;16714;p23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5" name="Google Shape;16715;p23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6" name="Google Shape;16716;p23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7" name="Google Shape;16717;p23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8" name="Google Shape;16718;p23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9" name="Google Shape;16719;p23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0" name="Google Shape;16720;p23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1" name="Google Shape;16721;p23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2" name="Google Shape;16722;p23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3" name="Google Shape;16723;p23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4" name="Google Shape;16724;p23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5" name="Google Shape;16725;p23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6" name="Google Shape;16726;p23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7" name="Google Shape;16727;p23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8" name="Google Shape;16728;p23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9" name="Google Shape;16729;p23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0" name="Google Shape;16730;p23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1" name="Google Shape;16731;p23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2" name="Google Shape;16732;p23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3" name="Google Shape;16733;p23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4" name="Google Shape;16734;p23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5" name="Google Shape;16735;p23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6" name="Google Shape;16736;p23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7" name="Google Shape;16737;p23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8" name="Google Shape;16738;p23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9" name="Google Shape;16739;p23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0" name="Google Shape;16740;p23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1" name="Google Shape;16741;p23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2" name="Google Shape;16742;p23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3" name="Google Shape;16743;p23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4" name="Google Shape;16744;p23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5" name="Google Shape;16745;p23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6" name="Google Shape;16746;p23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7" name="Google Shape;16747;p23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8" name="Google Shape;16748;p23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9" name="Google Shape;16749;p23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0" name="Google Shape;16750;p23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1" name="Google Shape;16751;p23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2" name="Google Shape;16752;p23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3" name="Google Shape;16753;p23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4" name="Google Shape;16754;p23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5" name="Google Shape;16755;p23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6" name="Google Shape;16756;p23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7" name="Google Shape;16757;p23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8" name="Google Shape;16758;p23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9" name="Google Shape;16759;p23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0" name="Google Shape;16760;p23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1" name="Google Shape;16761;p23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2" name="Google Shape;16762;p23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3" name="Google Shape;16763;p23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4" name="Google Shape;16764;p23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5" name="Google Shape;16765;p23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6" name="Google Shape;16766;p23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7" name="Google Shape;16767;p23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8" name="Google Shape;16768;p23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9" name="Google Shape;16769;p23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0" name="Google Shape;16770;p23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1" name="Google Shape;16771;p23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2" name="Google Shape;16772;p23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3" name="Google Shape;16773;p23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4" name="Google Shape;16774;p23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5" name="Google Shape;16775;p23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6" name="Google Shape;16776;p23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7" name="Google Shape;16777;p23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8" name="Google Shape;16778;p23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9" name="Google Shape;16779;p23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0" name="Google Shape;16780;p23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1" name="Google Shape;16781;p23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2" name="Google Shape;16782;p23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3" name="Google Shape;16783;p23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4" name="Google Shape;16784;p23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5" name="Google Shape;16785;p23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6" name="Google Shape;16786;p23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7" name="Google Shape;16787;p23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8" name="Google Shape;16788;p23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9" name="Google Shape;16789;p23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0" name="Google Shape;16790;p23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1" name="Google Shape;16791;p23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2" name="Google Shape;16792;p23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3" name="Google Shape;16793;p23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4" name="Google Shape;16794;p23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5" name="Google Shape;16795;p23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6" name="Google Shape;16796;p23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7" name="Google Shape;16797;p23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8" name="Google Shape;16798;p23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9" name="Google Shape;16799;p23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0" name="Google Shape;16800;p23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1" name="Google Shape;16801;p23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2" name="Google Shape;16802;p23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3" name="Google Shape;16803;p23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4" name="Google Shape;16804;p23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5" name="Google Shape;16805;p23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6" name="Google Shape;16806;p23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7" name="Google Shape;16807;p23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8" name="Google Shape;16808;p23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9" name="Google Shape;16809;p23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0" name="Google Shape;16810;p23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1" name="Google Shape;16811;p23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2" name="Google Shape;16812;p23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3" name="Google Shape;16813;p23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4" name="Google Shape;16814;p23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5" name="Google Shape;16815;p23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6" name="Google Shape;16816;p23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7" name="Google Shape;16817;p23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8" name="Google Shape;16818;p23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9" name="Google Shape;16819;p23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0" name="Google Shape;16820;p23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1" name="Google Shape;16821;p23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2" name="Google Shape;16822;p23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3" name="Google Shape;16823;p23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4" name="Google Shape;16824;p23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5" name="Google Shape;16825;p23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6" name="Google Shape;16826;p23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7" name="Google Shape;16827;p23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8" name="Google Shape;16828;p23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9" name="Google Shape;16829;p23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0" name="Google Shape;16830;p23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1" name="Google Shape;16831;p23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2" name="Google Shape;16832;p23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3" name="Google Shape;16833;p23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4" name="Google Shape;16834;p23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5" name="Google Shape;16835;p23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6" name="Google Shape;16836;p23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7" name="Google Shape;16837;p23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8" name="Google Shape;16838;p23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9" name="Google Shape;16839;p23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0" name="Google Shape;16840;p23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1" name="Google Shape;16841;p23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2" name="Google Shape;16842;p23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3" name="Google Shape;16843;p23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4" name="Google Shape;16844;p23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5" name="Google Shape;16845;p23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6" name="Google Shape;16846;p23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7" name="Google Shape;16847;p23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8" name="Google Shape;16848;p23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9" name="Google Shape;16849;p23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0" name="Google Shape;16850;p23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1" name="Google Shape;16851;p23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2" name="Google Shape;16852;p23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3" name="Google Shape;16853;p23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4" name="Google Shape;16854;p23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5" name="Google Shape;16855;p23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6" name="Google Shape;16856;p23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7" name="Google Shape;16857;p23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8" name="Google Shape;16858;p23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9" name="Google Shape;16859;p23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0" name="Google Shape;16860;p23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1" name="Google Shape;16861;p23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2" name="Google Shape;16862;p23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3" name="Google Shape;16863;p23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4" name="Google Shape;16864;p23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5" name="Google Shape;16865;p23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6" name="Google Shape;16866;p23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7" name="Google Shape;16867;p23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8" name="Google Shape;16868;p23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9" name="Google Shape;16869;p23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0" name="Google Shape;16870;p23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1" name="Google Shape;16871;p23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2" name="Google Shape;16872;p23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3" name="Google Shape;16873;p23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4" name="Google Shape;16874;p23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5" name="Google Shape;16875;p23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6" name="Google Shape;16876;p23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7" name="Google Shape;16877;p23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8" name="Google Shape;16878;p23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9" name="Google Shape;16879;p23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0" name="Google Shape;16880;p23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1" name="Google Shape;16881;p23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2" name="Google Shape;16882;p23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3" name="Google Shape;16883;p23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4" name="Google Shape;16884;p23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5" name="Google Shape;16885;p23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6" name="Google Shape;16886;p23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7" name="Google Shape;16887;p23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8" name="Google Shape;16888;p23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9" name="Google Shape;16889;p23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0" name="Google Shape;16890;p23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1" name="Google Shape;16891;p23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2" name="Google Shape;16892;p23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3" name="Google Shape;16893;p23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4" name="Google Shape;16894;p23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5" name="Google Shape;16895;p23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6" name="Google Shape;16896;p23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7" name="Google Shape;16897;p23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8" name="Google Shape;16898;p23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9" name="Google Shape;16899;p23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0" name="Google Shape;16900;p23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1" name="Google Shape;16901;p23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2" name="Google Shape;16902;p23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3" name="Google Shape;16903;p23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4" name="Google Shape;16904;p23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5" name="Google Shape;16905;p23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6" name="Google Shape;16906;p23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7" name="Google Shape;16907;p23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8" name="Google Shape;16908;p23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9" name="Google Shape;16909;p23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0" name="Google Shape;16910;p23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1" name="Google Shape;16911;p23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2" name="Google Shape;16912;p23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3" name="Google Shape;16913;p23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4" name="Google Shape;16914;p23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5" name="Google Shape;16915;p23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6" name="Google Shape;16916;p23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7" name="Google Shape;16917;p23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8" name="Google Shape;16918;p23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9" name="Google Shape;16919;p23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0" name="Google Shape;16920;p23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1" name="Google Shape;16921;p23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2" name="Google Shape;16922;p23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3" name="Google Shape;16923;p23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4" name="Google Shape;16924;p23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5" name="Google Shape;16925;p23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6" name="Google Shape;16926;p23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7" name="Google Shape;16927;p23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8" name="Google Shape;16928;p23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9" name="Google Shape;16929;p23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0" name="Google Shape;16930;p23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1" name="Google Shape;16931;p23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2" name="Google Shape;16932;p23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3" name="Google Shape;16933;p23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4" name="Google Shape;16934;p23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5" name="Google Shape;16935;p23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6" name="Google Shape;16936;p23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7" name="Google Shape;16937;p23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8" name="Google Shape;16938;p23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9" name="Google Shape;16939;p23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0" name="Google Shape;16940;p23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1" name="Google Shape;16941;p23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2" name="Google Shape;16942;p23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3" name="Google Shape;16943;p23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4" name="Google Shape;16944;p23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5" name="Google Shape;16945;p23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6" name="Google Shape;16946;p23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7" name="Google Shape;16947;p23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8" name="Google Shape;16948;p23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9" name="Google Shape;16949;p23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0" name="Google Shape;16950;p23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1" name="Google Shape;16951;p23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2" name="Google Shape;16952;p23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953" name="Google Shape;16953;p2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954" name="Google Shape;16954;p23"/>
          <p:cNvSpPr txBox="1">
            <a:spLocks noGrp="1"/>
          </p:cNvSpPr>
          <p:nvPr>
            <p:ph type="title" idx="2"/>
          </p:nvPr>
        </p:nvSpPr>
        <p:spPr>
          <a:xfrm>
            <a:off x="1468233" y="1986133"/>
            <a:ext cx="26480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955" name="Google Shape;16955;p23"/>
          <p:cNvSpPr txBox="1">
            <a:spLocks noGrp="1"/>
          </p:cNvSpPr>
          <p:nvPr>
            <p:ph type="subTitle" idx="1"/>
          </p:nvPr>
        </p:nvSpPr>
        <p:spPr>
          <a:xfrm>
            <a:off x="1468233" y="2689733"/>
            <a:ext cx="2648000" cy="812800"/>
          </a:xfrm>
          <a:prstGeom prst="rect">
            <a:avLst/>
          </a:prstGeom>
          <a:solidFill>
            <a:schemeClr val="lt2"/>
          </a:solidFill>
          <a:effectLst>
            <a:outerShdw dist="66675" dir="276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56" name="Google Shape;16956;p23"/>
          <p:cNvSpPr txBox="1">
            <a:spLocks noGrp="1"/>
          </p:cNvSpPr>
          <p:nvPr>
            <p:ph type="title" idx="3"/>
          </p:nvPr>
        </p:nvSpPr>
        <p:spPr>
          <a:xfrm>
            <a:off x="4771931" y="1986133"/>
            <a:ext cx="26480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957" name="Google Shape;16957;p23"/>
          <p:cNvSpPr txBox="1">
            <a:spLocks noGrp="1"/>
          </p:cNvSpPr>
          <p:nvPr>
            <p:ph type="subTitle" idx="4"/>
          </p:nvPr>
        </p:nvSpPr>
        <p:spPr>
          <a:xfrm>
            <a:off x="4771929" y="2689733"/>
            <a:ext cx="2648000" cy="812800"/>
          </a:xfrm>
          <a:prstGeom prst="rect">
            <a:avLst/>
          </a:prstGeom>
          <a:solidFill>
            <a:schemeClr val="lt2"/>
          </a:solidFill>
          <a:effectLst>
            <a:outerShdw dist="66675" dir="276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58" name="Google Shape;16958;p23"/>
          <p:cNvSpPr txBox="1">
            <a:spLocks noGrp="1"/>
          </p:cNvSpPr>
          <p:nvPr>
            <p:ph type="title" idx="5"/>
          </p:nvPr>
        </p:nvSpPr>
        <p:spPr>
          <a:xfrm>
            <a:off x="1468233" y="4100533"/>
            <a:ext cx="26480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959" name="Google Shape;16959;p23"/>
          <p:cNvSpPr txBox="1">
            <a:spLocks noGrp="1"/>
          </p:cNvSpPr>
          <p:nvPr>
            <p:ph type="subTitle" idx="6"/>
          </p:nvPr>
        </p:nvSpPr>
        <p:spPr>
          <a:xfrm>
            <a:off x="1468233" y="4804133"/>
            <a:ext cx="2648000" cy="812800"/>
          </a:xfrm>
          <a:prstGeom prst="rect">
            <a:avLst/>
          </a:prstGeom>
          <a:solidFill>
            <a:schemeClr val="lt2"/>
          </a:solidFill>
          <a:effectLst>
            <a:outerShdw dist="66675" dir="276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60" name="Google Shape;16960;p23"/>
          <p:cNvSpPr txBox="1">
            <a:spLocks noGrp="1"/>
          </p:cNvSpPr>
          <p:nvPr>
            <p:ph type="title" idx="7"/>
          </p:nvPr>
        </p:nvSpPr>
        <p:spPr>
          <a:xfrm>
            <a:off x="4771931" y="4100533"/>
            <a:ext cx="26480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961" name="Google Shape;16961;p23"/>
          <p:cNvSpPr txBox="1">
            <a:spLocks noGrp="1"/>
          </p:cNvSpPr>
          <p:nvPr>
            <p:ph type="subTitle" idx="8"/>
          </p:nvPr>
        </p:nvSpPr>
        <p:spPr>
          <a:xfrm>
            <a:off x="4771929" y="4804133"/>
            <a:ext cx="2648000" cy="812800"/>
          </a:xfrm>
          <a:prstGeom prst="rect">
            <a:avLst/>
          </a:prstGeom>
          <a:solidFill>
            <a:schemeClr val="lt2"/>
          </a:solidFill>
          <a:effectLst>
            <a:outerShdw dist="66675" dir="276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62" name="Google Shape;16962;p23"/>
          <p:cNvSpPr txBox="1">
            <a:spLocks noGrp="1"/>
          </p:cNvSpPr>
          <p:nvPr>
            <p:ph type="title" idx="9"/>
          </p:nvPr>
        </p:nvSpPr>
        <p:spPr>
          <a:xfrm>
            <a:off x="8075636" y="1986133"/>
            <a:ext cx="26480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963" name="Google Shape;16963;p23"/>
          <p:cNvSpPr txBox="1">
            <a:spLocks noGrp="1"/>
          </p:cNvSpPr>
          <p:nvPr>
            <p:ph type="subTitle" idx="13"/>
          </p:nvPr>
        </p:nvSpPr>
        <p:spPr>
          <a:xfrm>
            <a:off x="8075633" y="2689733"/>
            <a:ext cx="2648000" cy="812800"/>
          </a:xfrm>
          <a:prstGeom prst="rect">
            <a:avLst/>
          </a:prstGeom>
          <a:solidFill>
            <a:schemeClr val="lt2"/>
          </a:solidFill>
          <a:effectLst>
            <a:outerShdw dist="66675" dir="276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64" name="Google Shape;16964;p23"/>
          <p:cNvSpPr txBox="1">
            <a:spLocks noGrp="1"/>
          </p:cNvSpPr>
          <p:nvPr>
            <p:ph type="title" idx="14"/>
          </p:nvPr>
        </p:nvSpPr>
        <p:spPr>
          <a:xfrm>
            <a:off x="8075636" y="4100533"/>
            <a:ext cx="26480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965" name="Google Shape;16965;p23"/>
          <p:cNvSpPr txBox="1">
            <a:spLocks noGrp="1"/>
          </p:cNvSpPr>
          <p:nvPr>
            <p:ph type="subTitle" idx="15"/>
          </p:nvPr>
        </p:nvSpPr>
        <p:spPr>
          <a:xfrm>
            <a:off x="8075633" y="4804133"/>
            <a:ext cx="2648000" cy="812800"/>
          </a:xfrm>
          <a:prstGeom prst="rect">
            <a:avLst/>
          </a:prstGeom>
          <a:solidFill>
            <a:schemeClr val="lt2"/>
          </a:solidFill>
          <a:effectLst>
            <a:outerShdw dist="66675" dir="276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66" name="Google Shape;16966;p23"/>
          <p:cNvSpPr/>
          <p:nvPr/>
        </p:nvSpPr>
        <p:spPr>
          <a:xfrm rot="-6345070" flipH="1">
            <a:off x="639637" y="60474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67" name="Google Shape;16967;p23"/>
          <p:cNvSpPr/>
          <p:nvPr/>
        </p:nvSpPr>
        <p:spPr>
          <a:xfrm rot="-9002992" flipH="1">
            <a:off x="1536088" y="62351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68" name="Google Shape;16968;p23"/>
          <p:cNvSpPr/>
          <p:nvPr/>
        </p:nvSpPr>
        <p:spPr>
          <a:xfrm rot="-469745" flipH="1">
            <a:off x="715654" y="5176721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69" name="Google Shape;16969;p23"/>
          <p:cNvSpPr/>
          <p:nvPr/>
        </p:nvSpPr>
        <p:spPr>
          <a:xfrm rot="-9837433" flipH="1">
            <a:off x="10775868" y="616859"/>
            <a:ext cx="96977" cy="19472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70" name="Google Shape;16970;p23"/>
          <p:cNvSpPr/>
          <p:nvPr/>
        </p:nvSpPr>
        <p:spPr>
          <a:xfrm rot="-9837433" flipH="1">
            <a:off x="11624561" y="1090981"/>
            <a:ext cx="96977" cy="194723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71" name="Google Shape;16971;p23"/>
          <p:cNvSpPr/>
          <p:nvPr/>
        </p:nvSpPr>
        <p:spPr>
          <a:xfrm rot="-7177666" flipH="1">
            <a:off x="11361250" y="1979457"/>
            <a:ext cx="97095" cy="194585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965793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6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3" name="Google Shape;16973;p24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16974" name="Google Shape;16974;p24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5" name="Google Shape;16975;p24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6" name="Google Shape;16976;p24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7" name="Google Shape;16977;p24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8" name="Google Shape;16978;p24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9" name="Google Shape;16979;p24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0" name="Google Shape;16980;p24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1" name="Google Shape;16981;p24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2" name="Google Shape;16982;p24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3" name="Google Shape;16983;p24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4" name="Google Shape;16984;p24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5" name="Google Shape;16985;p24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6" name="Google Shape;16986;p24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7" name="Google Shape;16987;p24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8" name="Google Shape;16988;p24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9" name="Google Shape;16989;p24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0" name="Google Shape;16990;p24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1" name="Google Shape;16991;p24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2" name="Google Shape;16992;p24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3" name="Google Shape;16993;p24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4" name="Google Shape;16994;p24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5" name="Google Shape;16995;p24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6" name="Google Shape;16996;p24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7" name="Google Shape;16997;p24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8" name="Google Shape;16998;p24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9" name="Google Shape;16999;p24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0" name="Google Shape;17000;p24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1" name="Google Shape;17001;p24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2" name="Google Shape;17002;p24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3" name="Google Shape;17003;p24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4" name="Google Shape;17004;p24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5" name="Google Shape;17005;p24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6" name="Google Shape;17006;p24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7" name="Google Shape;17007;p24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8" name="Google Shape;17008;p24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9" name="Google Shape;17009;p24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0" name="Google Shape;17010;p24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1" name="Google Shape;17011;p24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2" name="Google Shape;17012;p24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3" name="Google Shape;17013;p24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4" name="Google Shape;17014;p24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5" name="Google Shape;17015;p24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6" name="Google Shape;17016;p24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7" name="Google Shape;17017;p24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8" name="Google Shape;17018;p24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9" name="Google Shape;17019;p24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0" name="Google Shape;17020;p24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1" name="Google Shape;17021;p24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2" name="Google Shape;17022;p24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3" name="Google Shape;17023;p24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4" name="Google Shape;17024;p24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5" name="Google Shape;17025;p24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6" name="Google Shape;17026;p24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7" name="Google Shape;17027;p24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8" name="Google Shape;17028;p24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9" name="Google Shape;17029;p24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0" name="Google Shape;17030;p24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1" name="Google Shape;17031;p24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2" name="Google Shape;17032;p24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3" name="Google Shape;17033;p24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4" name="Google Shape;17034;p24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5" name="Google Shape;17035;p24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6" name="Google Shape;17036;p24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7" name="Google Shape;17037;p24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8" name="Google Shape;17038;p24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9" name="Google Shape;17039;p24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0" name="Google Shape;17040;p24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1" name="Google Shape;17041;p24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2" name="Google Shape;17042;p24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3" name="Google Shape;17043;p24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4" name="Google Shape;17044;p24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5" name="Google Shape;17045;p24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6" name="Google Shape;17046;p24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7" name="Google Shape;17047;p24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8" name="Google Shape;17048;p24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9" name="Google Shape;17049;p24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0" name="Google Shape;17050;p24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1" name="Google Shape;17051;p24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2" name="Google Shape;17052;p24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3" name="Google Shape;17053;p24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4" name="Google Shape;17054;p24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5" name="Google Shape;17055;p24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6" name="Google Shape;17056;p24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7" name="Google Shape;17057;p24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8" name="Google Shape;17058;p24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9" name="Google Shape;17059;p24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0" name="Google Shape;17060;p24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1" name="Google Shape;17061;p24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2" name="Google Shape;17062;p24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3" name="Google Shape;17063;p24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4" name="Google Shape;17064;p24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5" name="Google Shape;17065;p24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6" name="Google Shape;17066;p24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7" name="Google Shape;17067;p24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8" name="Google Shape;17068;p24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9" name="Google Shape;17069;p24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0" name="Google Shape;17070;p24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1" name="Google Shape;17071;p24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2" name="Google Shape;17072;p24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3" name="Google Shape;17073;p24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4" name="Google Shape;17074;p24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5" name="Google Shape;17075;p24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6" name="Google Shape;17076;p24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7" name="Google Shape;17077;p24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8" name="Google Shape;17078;p24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9" name="Google Shape;17079;p24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0" name="Google Shape;17080;p24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1" name="Google Shape;17081;p24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2" name="Google Shape;17082;p24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3" name="Google Shape;17083;p24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4" name="Google Shape;17084;p24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5" name="Google Shape;17085;p24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6" name="Google Shape;17086;p24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7" name="Google Shape;17087;p24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8" name="Google Shape;17088;p24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9" name="Google Shape;17089;p24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0" name="Google Shape;17090;p24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1" name="Google Shape;17091;p24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2" name="Google Shape;17092;p24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3" name="Google Shape;17093;p24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4" name="Google Shape;17094;p24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5" name="Google Shape;17095;p24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6" name="Google Shape;17096;p24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7" name="Google Shape;17097;p24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8" name="Google Shape;17098;p24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9" name="Google Shape;17099;p24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0" name="Google Shape;17100;p24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1" name="Google Shape;17101;p24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2" name="Google Shape;17102;p24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3" name="Google Shape;17103;p24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4" name="Google Shape;17104;p24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5" name="Google Shape;17105;p24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6" name="Google Shape;17106;p24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7" name="Google Shape;17107;p24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8" name="Google Shape;17108;p24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9" name="Google Shape;17109;p24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0" name="Google Shape;17110;p24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1" name="Google Shape;17111;p24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2" name="Google Shape;17112;p24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3" name="Google Shape;17113;p24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4" name="Google Shape;17114;p24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5" name="Google Shape;17115;p24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6" name="Google Shape;17116;p24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7" name="Google Shape;17117;p24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8" name="Google Shape;17118;p24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9" name="Google Shape;17119;p24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0" name="Google Shape;17120;p24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1" name="Google Shape;17121;p24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2" name="Google Shape;17122;p24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3" name="Google Shape;17123;p24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4" name="Google Shape;17124;p24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5" name="Google Shape;17125;p24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6" name="Google Shape;17126;p24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7" name="Google Shape;17127;p24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8" name="Google Shape;17128;p24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9" name="Google Shape;17129;p24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0" name="Google Shape;17130;p24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1" name="Google Shape;17131;p24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2" name="Google Shape;17132;p24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3" name="Google Shape;17133;p24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4" name="Google Shape;17134;p24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5" name="Google Shape;17135;p24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6" name="Google Shape;17136;p24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7" name="Google Shape;17137;p24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8" name="Google Shape;17138;p24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9" name="Google Shape;17139;p24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0" name="Google Shape;17140;p24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1" name="Google Shape;17141;p24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2" name="Google Shape;17142;p24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3" name="Google Shape;17143;p24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4" name="Google Shape;17144;p24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5" name="Google Shape;17145;p24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6" name="Google Shape;17146;p24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7" name="Google Shape;17147;p24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8" name="Google Shape;17148;p24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9" name="Google Shape;17149;p24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0" name="Google Shape;17150;p24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1" name="Google Shape;17151;p24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2" name="Google Shape;17152;p24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3" name="Google Shape;17153;p24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4" name="Google Shape;17154;p24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5" name="Google Shape;17155;p24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6" name="Google Shape;17156;p24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7" name="Google Shape;17157;p24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8" name="Google Shape;17158;p24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9" name="Google Shape;17159;p24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0" name="Google Shape;17160;p24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1" name="Google Shape;17161;p24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2" name="Google Shape;17162;p24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3" name="Google Shape;17163;p24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4" name="Google Shape;17164;p24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5" name="Google Shape;17165;p24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6" name="Google Shape;17166;p24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7" name="Google Shape;17167;p24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8" name="Google Shape;17168;p24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9" name="Google Shape;17169;p24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0" name="Google Shape;17170;p24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1" name="Google Shape;17171;p24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2" name="Google Shape;17172;p24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3" name="Google Shape;17173;p24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4" name="Google Shape;17174;p24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5" name="Google Shape;17175;p24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6" name="Google Shape;17176;p24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7" name="Google Shape;17177;p24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8" name="Google Shape;17178;p24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9" name="Google Shape;17179;p24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0" name="Google Shape;17180;p24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1" name="Google Shape;17181;p24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2" name="Google Shape;17182;p24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3" name="Google Shape;17183;p24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4" name="Google Shape;17184;p24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5" name="Google Shape;17185;p24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6" name="Google Shape;17186;p24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7" name="Google Shape;17187;p24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8" name="Google Shape;17188;p24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9" name="Google Shape;17189;p24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0" name="Google Shape;17190;p24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1" name="Google Shape;17191;p24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2" name="Google Shape;17192;p24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3" name="Google Shape;17193;p24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4" name="Google Shape;17194;p24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5" name="Google Shape;17195;p24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6" name="Google Shape;17196;p24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7" name="Google Shape;17197;p24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8" name="Google Shape;17198;p24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9" name="Google Shape;17199;p24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0" name="Google Shape;17200;p24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1" name="Google Shape;17201;p24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2" name="Google Shape;17202;p24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3" name="Google Shape;17203;p24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4" name="Google Shape;17204;p24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5" name="Google Shape;17205;p24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6" name="Google Shape;17206;p24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7" name="Google Shape;17207;p24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8" name="Google Shape;17208;p24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9" name="Google Shape;17209;p24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0" name="Google Shape;17210;p24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1" name="Google Shape;17211;p24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2" name="Google Shape;17212;p24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3" name="Google Shape;17213;p24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4" name="Google Shape;17214;p24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5" name="Google Shape;17215;p24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6" name="Google Shape;17216;p24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7" name="Google Shape;17217;p24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8" name="Google Shape;17218;p24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9" name="Google Shape;17219;p24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0" name="Google Shape;17220;p24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1" name="Google Shape;17221;p24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2" name="Google Shape;17222;p24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3" name="Google Shape;17223;p24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4" name="Google Shape;17224;p24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5" name="Google Shape;17225;p24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6" name="Google Shape;17226;p24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7" name="Google Shape;17227;p24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8" name="Google Shape;17228;p24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9" name="Google Shape;17229;p24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0" name="Google Shape;17230;p24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1" name="Google Shape;17231;p24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2" name="Google Shape;17232;p24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3" name="Google Shape;17233;p24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4" name="Google Shape;17234;p24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5" name="Google Shape;17235;p24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6" name="Google Shape;17236;p24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7" name="Google Shape;17237;p24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8" name="Google Shape;17238;p24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9" name="Google Shape;17239;p24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0" name="Google Shape;17240;p24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1" name="Google Shape;17241;p24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2" name="Google Shape;17242;p24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3" name="Google Shape;17243;p24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4" name="Google Shape;17244;p24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5" name="Google Shape;17245;p24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6" name="Google Shape;17246;p24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7" name="Google Shape;17247;p24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8" name="Google Shape;17248;p24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9" name="Google Shape;17249;p24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0" name="Google Shape;17250;p24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1" name="Google Shape;17251;p24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2" name="Google Shape;17252;p24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3" name="Google Shape;17253;p24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4" name="Google Shape;17254;p24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5" name="Google Shape;17255;p24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6" name="Google Shape;17256;p24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7" name="Google Shape;17257;p24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8" name="Google Shape;17258;p24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9" name="Google Shape;17259;p24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0" name="Google Shape;17260;p24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1" name="Google Shape;17261;p24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2" name="Google Shape;17262;p24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3" name="Google Shape;17263;p24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4" name="Google Shape;17264;p24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5" name="Google Shape;17265;p24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6" name="Google Shape;17266;p24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7" name="Google Shape;17267;p24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8" name="Google Shape;17268;p24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9" name="Google Shape;17269;p24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0" name="Google Shape;17270;p24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1" name="Google Shape;17271;p24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2" name="Google Shape;17272;p24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3" name="Google Shape;17273;p24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4" name="Google Shape;17274;p24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5" name="Google Shape;17275;p24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6" name="Google Shape;17276;p24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7" name="Google Shape;17277;p24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8" name="Google Shape;17278;p24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9" name="Google Shape;17279;p24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0" name="Google Shape;17280;p24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1" name="Google Shape;17281;p24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2" name="Google Shape;17282;p24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3" name="Google Shape;17283;p24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4" name="Google Shape;17284;p24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5" name="Google Shape;17285;p24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6" name="Google Shape;17286;p24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7" name="Google Shape;17287;p24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8" name="Google Shape;17288;p24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9" name="Google Shape;17289;p24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0" name="Google Shape;17290;p24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1" name="Google Shape;17291;p24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2" name="Google Shape;17292;p24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3" name="Google Shape;17293;p24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4" name="Google Shape;17294;p24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5" name="Google Shape;17295;p24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6" name="Google Shape;17296;p24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7" name="Google Shape;17297;p24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8" name="Google Shape;17298;p24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9" name="Google Shape;17299;p24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0" name="Google Shape;17300;p24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1" name="Google Shape;17301;p24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2" name="Google Shape;17302;p24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3" name="Google Shape;17303;p24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4" name="Google Shape;17304;p24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5" name="Google Shape;17305;p24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6" name="Google Shape;17306;p24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7" name="Google Shape;17307;p24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8" name="Google Shape;17308;p24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9" name="Google Shape;17309;p24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0" name="Google Shape;17310;p24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1" name="Google Shape;17311;p24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2" name="Google Shape;17312;p24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3" name="Google Shape;17313;p24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4" name="Google Shape;17314;p24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5" name="Google Shape;17315;p24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6" name="Google Shape;17316;p24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7" name="Google Shape;17317;p24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8" name="Google Shape;17318;p24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9" name="Google Shape;17319;p24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0" name="Google Shape;17320;p24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1" name="Google Shape;17321;p24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2" name="Google Shape;17322;p24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3" name="Google Shape;17323;p24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4" name="Google Shape;17324;p24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5" name="Google Shape;17325;p24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6" name="Google Shape;17326;p24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7" name="Google Shape;17327;p24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8" name="Google Shape;17328;p24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9" name="Google Shape;17329;p24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0" name="Google Shape;17330;p24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1" name="Google Shape;17331;p24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2" name="Google Shape;17332;p24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3" name="Google Shape;17333;p24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4" name="Google Shape;17334;p24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5" name="Google Shape;17335;p24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6" name="Google Shape;17336;p24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7" name="Google Shape;17337;p24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8" name="Google Shape;17338;p24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9" name="Google Shape;17339;p24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0" name="Google Shape;17340;p24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1" name="Google Shape;17341;p24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2" name="Google Shape;17342;p24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3" name="Google Shape;17343;p24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4" name="Google Shape;17344;p24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5" name="Google Shape;17345;p24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6" name="Google Shape;17346;p24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7" name="Google Shape;17347;p24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8" name="Google Shape;17348;p24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9" name="Google Shape;17349;p24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0" name="Google Shape;17350;p24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1" name="Google Shape;17351;p24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2" name="Google Shape;17352;p24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3" name="Google Shape;17353;p24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4" name="Google Shape;17354;p24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5" name="Google Shape;17355;p24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6" name="Google Shape;17356;p24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7" name="Google Shape;17357;p24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8" name="Google Shape;17358;p24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9" name="Google Shape;17359;p24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0" name="Google Shape;17360;p24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1" name="Google Shape;17361;p24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2" name="Google Shape;17362;p24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3" name="Google Shape;17363;p24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4" name="Google Shape;17364;p24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5" name="Google Shape;17365;p24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6" name="Google Shape;17366;p24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7" name="Google Shape;17367;p24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8" name="Google Shape;17368;p24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9" name="Google Shape;17369;p24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0" name="Google Shape;17370;p24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1" name="Google Shape;17371;p24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2" name="Google Shape;17372;p24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3" name="Google Shape;17373;p24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4" name="Google Shape;17374;p24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5" name="Google Shape;17375;p24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6" name="Google Shape;17376;p24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7" name="Google Shape;17377;p24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8" name="Google Shape;17378;p24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9" name="Google Shape;17379;p24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0" name="Google Shape;17380;p24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1" name="Google Shape;17381;p24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2" name="Google Shape;17382;p24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3" name="Google Shape;17383;p24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4" name="Google Shape;17384;p24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5" name="Google Shape;17385;p24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6" name="Google Shape;17386;p24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7" name="Google Shape;17387;p24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8" name="Google Shape;17388;p24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9" name="Google Shape;17389;p24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0" name="Google Shape;17390;p24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1" name="Google Shape;17391;p24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2" name="Google Shape;17392;p24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3" name="Google Shape;17393;p24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4" name="Google Shape;17394;p24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5" name="Google Shape;17395;p24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6" name="Google Shape;17396;p24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7" name="Google Shape;17397;p24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8" name="Google Shape;17398;p24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9" name="Google Shape;17399;p24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0" name="Google Shape;17400;p24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1" name="Google Shape;17401;p24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2" name="Google Shape;17402;p24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3" name="Google Shape;17403;p24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4" name="Google Shape;17404;p24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5" name="Google Shape;17405;p24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6" name="Google Shape;17406;p24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7" name="Google Shape;17407;p24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8" name="Google Shape;17408;p24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9" name="Google Shape;17409;p24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0" name="Google Shape;17410;p24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1" name="Google Shape;17411;p24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2" name="Google Shape;17412;p24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3" name="Google Shape;17413;p24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4" name="Google Shape;17414;p24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5" name="Google Shape;17415;p24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6" name="Google Shape;17416;p24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7" name="Google Shape;17417;p24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8" name="Google Shape;17418;p24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9" name="Google Shape;17419;p24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0" name="Google Shape;17420;p24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1" name="Google Shape;17421;p24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2" name="Google Shape;17422;p24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3" name="Google Shape;17423;p24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4" name="Google Shape;17424;p24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5" name="Google Shape;17425;p24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6" name="Google Shape;17426;p24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7" name="Google Shape;17427;p24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8" name="Google Shape;17428;p24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9" name="Google Shape;17429;p24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0" name="Google Shape;17430;p24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1" name="Google Shape;17431;p24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2" name="Google Shape;17432;p24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3" name="Google Shape;17433;p24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4" name="Google Shape;17434;p24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5" name="Google Shape;17435;p24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6" name="Google Shape;17436;p24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7" name="Google Shape;17437;p24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8" name="Google Shape;17438;p24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9" name="Google Shape;17439;p24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0" name="Google Shape;17440;p24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1" name="Google Shape;17441;p24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2" name="Google Shape;17442;p24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3" name="Google Shape;17443;p24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4" name="Google Shape;17444;p24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5" name="Google Shape;17445;p24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6" name="Google Shape;17446;p24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7" name="Google Shape;17447;p24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8" name="Google Shape;17448;p24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9" name="Google Shape;17449;p24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0" name="Google Shape;17450;p24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1" name="Google Shape;17451;p24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2" name="Google Shape;17452;p24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3" name="Google Shape;17453;p24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4" name="Google Shape;17454;p24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5" name="Google Shape;17455;p24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6" name="Google Shape;17456;p24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7" name="Google Shape;17457;p24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8" name="Google Shape;17458;p24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9" name="Google Shape;17459;p24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0" name="Google Shape;17460;p24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1" name="Google Shape;17461;p24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2" name="Google Shape;17462;p24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3" name="Google Shape;17463;p24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4" name="Google Shape;17464;p24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5" name="Google Shape;17465;p24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6" name="Google Shape;17466;p24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7" name="Google Shape;17467;p24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8" name="Google Shape;17468;p24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9" name="Google Shape;17469;p24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0" name="Google Shape;17470;p24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1" name="Google Shape;17471;p24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2" name="Google Shape;17472;p24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3" name="Google Shape;17473;p24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4" name="Google Shape;17474;p24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5" name="Google Shape;17475;p24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6" name="Google Shape;17476;p24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7" name="Google Shape;17477;p24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8" name="Google Shape;17478;p24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9" name="Google Shape;17479;p24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0" name="Google Shape;17480;p24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1" name="Google Shape;17481;p24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2" name="Google Shape;17482;p24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3" name="Google Shape;17483;p24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4" name="Google Shape;17484;p24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5" name="Google Shape;17485;p24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6" name="Google Shape;17486;p24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7" name="Google Shape;17487;p24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8" name="Google Shape;17488;p24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9" name="Google Shape;17489;p24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0" name="Google Shape;17490;p24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1" name="Google Shape;17491;p24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2" name="Google Shape;17492;p24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3" name="Google Shape;17493;p24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4" name="Google Shape;17494;p24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5" name="Google Shape;17495;p24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6" name="Google Shape;17496;p24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7" name="Google Shape;17497;p24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8" name="Google Shape;17498;p24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9" name="Google Shape;17499;p24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0" name="Google Shape;17500;p24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1" name="Google Shape;17501;p24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2" name="Google Shape;17502;p24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3" name="Google Shape;17503;p24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4" name="Google Shape;17504;p24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5" name="Google Shape;17505;p24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6" name="Google Shape;17506;p24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7" name="Google Shape;17507;p24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8" name="Google Shape;17508;p24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9" name="Google Shape;17509;p24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0" name="Google Shape;17510;p24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1" name="Google Shape;17511;p24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2" name="Google Shape;17512;p24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3" name="Google Shape;17513;p24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4" name="Google Shape;17514;p24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5" name="Google Shape;17515;p24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6" name="Google Shape;17516;p24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7" name="Google Shape;17517;p24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8" name="Google Shape;17518;p24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9" name="Google Shape;17519;p24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0" name="Google Shape;17520;p24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1" name="Google Shape;17521;p24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2" name="Google Shape;17522;p24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3" name="Google Shape;17523;p24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4" name="Google Shape;17524;p24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5" name="Google Shape;17525;p24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6" name="Google Shape;17526;p24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7" name="Google Shape;17527;p24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8" name="Google Shape;17528;p24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9" name="Google Shape;17529;p24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0" name="Google Shape;17530;p24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1" name="Google Shape;17531;p24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2" name="Google Shape;17532;p24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3" name="Google Shape;17533;p24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4" name="Google Shape;17534;p24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5" name="Google Shape;17535;p24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6" name="Google Shape;17536;p24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7" name="Google Shape;17537;p24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8" name="Google Shape;17538;p24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9" name="Google Shape;17539;p24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0" name="Google Shape;17540;p24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1" name="Google Shape;17541;p24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2" name="Google Shape;17542;p24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3" name="Google Shape;17543;p24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4" name="Google Shape;17544;p24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5" name="Google Shape;17545;p24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6" name="Google Shape;17546;p24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7" name="Google Shape;17547;p24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8" name="Google Shape;17548;p24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9" name="Google Shape;17549;p24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0" name="Google Shape;17550;p24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1" name="Google Shape;17551;p24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2" name="Google Shape;17552;p24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3" name="Google Shape;17553;p24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4" name="Google Shape;17554;p24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5" name="Google Shape;17555;p24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6" name="Google Shape;17556;p24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7" name="Google Shape;17557;p24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8" name="Google Shape;17558;p24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9" name="Google Shape;17559;p24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0" name="Google Shape;17560;p24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1" name="Google Shape;17561;p24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2" name="Google Shape;17562;p24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3" name="Google Shape;17563;p24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4" name="Google Shape;17564;p24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5" name="Google Shape;17565;p24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6" name="Google Shape;17566;p24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7" name="Google Shape;17567;p24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8" name="Google Shape;17568;p24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9" name="Google Shape;17569;p24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0" name="Google Shape;17570;p24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1" name="Google Shape;17571;p24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2" name="Google Shape;17572;p24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3" name="Google Shape;17573;p24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4" name="Google Shape;17574;p24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5" name="Google Shape;17575;p24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6" name="Google Shape;17576;p24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7" name="Google Shape;17577;p24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8" name="Google Shape;17578;p24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9" name="Google Shape;17579;p24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0" name="Google Shape;17580;p24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1" name="Google Shape;17581;p24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2" name="Google Shape;17582;p24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3" name="Google Shape;17583;p24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4" name="Google Shape;17584;p24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5" name="Google Shape;17585;p24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6" name="Google Shape;17586;p24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7" name="Google Shape;17587;p24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8" name="Google Shape;17588;p24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9" name="Google Shape;17589;p24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0" name="Google Shape;17590;p24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1" name="Google Shape;17591;p24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2" name="Google Shape;17592;p24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3" name="Google Shape;17593;p24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4" name="Google Shape;17594;p24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5" name="Google Shape;17595;p24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6" name="Google Shape;17596;p24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7" name="Google Shape;17597;p24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8" name="Google Shape;17598;p24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9" name="Google Shape;17599;p24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0" name="Google Shape;17600;p24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1" name="Google Shape;17601;p24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2" name="Google Shape;17602;p24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3" name="Google Shape;17603;p24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4" name="Google Shape;17604;p24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5" name="Google Shape;17605;p24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6" name="Google Shape;17606;p24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7" name="Google Shape;17607;p24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8" name="Google Shape;17608;p24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9" name="Google Shape;17609;p24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0" name="Google Shape;17610;p24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1" name="Google Shape;17611;p24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2" name="Google Shape;17612;p24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3" name="Google Shape;17613;p24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4" name="Google Shape;17614;p24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5" name="Google Shape;17615;p24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6" name="Google Shape;17616;p24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7" name="Google Shape;17617;p24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8" name="Google Shape;17618;p24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9" name="Google Shape;17619;p24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0" name="Google Shape;17620;p24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1" name="Google Shape;17621;p24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2" name="Google Shape;17622;p24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3" name="Google Shape;17623;p24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4" name="Google Shape;17624;p24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5" name="Google Shape;17625;p24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6" name="Google Shape;17626;p24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7" name="Google Shape;17627;p24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8" name="Google Shape;17628;p24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9" name="Google Shape;17629;p24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0" name="Google Shape;17630;p24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1" name="Google Shape;17631;p24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2" name="Google Shape;17632;p24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3" name="Google Shape;17633;p24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4" name="Google Shape;17634;p24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5" name="Google Shape;17635;p24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6" name="Google Shape;17636;p24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7" name="Google Shape;17637;p24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8" name="Google Shape;17638;p24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9" name="Google Shape;17639;p24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0" name="Google Shape;17640;p24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1" name="Google Shape;17641;p24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2" name="Google Shape;17642;p24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3" name="Google Shape;17643;p24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4" name="Google Shape;17644;p24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5" name="Google Shape;17645;p24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6" name="Google Shape;17646;p24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7" name="Google Shape;17647;p24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8" name="Google Shape;17648;p24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9" name="Google Shape;17649;p24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0" name="Google Shape;17650;p24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1" name="Google Shape;17651;p24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2" name="Google Shape;17652;p24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3" name="Google Shape;17653;p24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4" name="Google Shape;17654;p24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5" name="Google Shape;17655;p24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6" name="Google Shape;17656;p24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7" name="Google Shape;17657;p24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8" name="Google Shape;17658;p24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9" name="Google Shape;17659;p24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0" name="Google Shape;17660;p24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1" name="Google Shape;17661;p24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2" name="Google Shape;17662;p24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3" name="Google Shape;17663;p24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4" name="Google Shape;17664;p24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5" name="Google Shape;17665;p24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6" name="Google Shape;17666;p24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7" name="Google Shape;17667;p24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8" name="Google Shape;17668;p24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9" name="Google Shape;17669;p24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0" name="Google Shape;17670;p24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1" name="Google Shape;17671;p24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2" name="Google Shape;17672;p24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3" name="Google Shape;17673;p24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4" name="Google Shape;17674;p24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5" name="Google Shape;17675;p24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6" name="Google Shape;17676;p24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7" name="Google Shape;17677;p24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8" name="Google Shape;17678;p24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9" name="Google Shape;17679;p24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0" name="Google Shape;17680;p24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1" name="Google Shape;17681;p24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2" name="Google Shape;17682;p24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3" name="Google Shape;17683;p24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4" name="Google Shape;17684;p24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5" name="Google Shape;17685;p24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6" name="Google Shape;17686;p24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7" name="Google Shape;17687;p24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8" name="Google Shape;17688;p24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9" name="Google Shape;17689;p24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0" name="Google Shape;17690;p24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1" name="Google Shape;17691;p24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2" name="Google Shape;17692;p24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3" name="Google Shape;17693;p24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4" name="Google Shape;17694;p24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5" name="Google Shape;17695;p24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6" name="Google Shape;17696;p24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7" name="Google Shape;17697;p24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8" name="Google Shape;17698;p24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9" name="Google Shape;17699;p24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0" name="Google Shape;17700;p24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1" name="Google Shape;17701;p24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2" name="Google Shape;17702;p24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3" name="Google Shape;17703;p24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4" name="Google Shape;17704;p24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5" name="Google Shape;17705;p24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6" name="Google Shape;17706;p24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7" name="Google Shape;17707;p24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8" name="Google Shape;17708;p24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9" name="Google Shape;17709;p24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0" name="Google Shape;17710;p24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1" name="Google Shape;17711;p24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2" name="Google Shape;17712;p24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3" name="Google Shape;17713;p24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4" name="Google Shape;17714;p24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5" name="Google Shape;17715;p24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6" name="Google Shape;17716;p24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7" name="Google Shape;17717;p24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8" name="Google Shape;17718;p24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9" name="Google Shape;17719;p24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0" name="Google Shape;17720;p24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1" name="Google Shape;17721;p24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2" name="Google Shape;17722;p24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3" name="Google Shape;17723;p24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4" name="Google Shape;17724;p24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5" name="Google Shape;17725;p24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6" name="Google Shape;17726;p24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7" name="Google Shape;17727;p24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8" name="Google Shape;17728;p24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9" name="Google Shape;17729;p24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0" name="Google Shape;17730;p24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1" name="Google Shape;17731;p24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2" name="Google Shape;17732;p24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3" name="Google Shape;17733;p24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4" name="Google Shape;17734;p24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5" name="Google Shape;17735;p24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6" name="Google Shape;17736;p24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7" name="Google Shape;17737;p24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8" name="Google Shape;17738;p24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9" name="Google Shape;17739;p24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0" name="Google Shape;17740;p24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1" name="Google Shape;17741;p24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2" name="Google Shape;17742;p24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3" name="Google Shape;17743;p24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4" name="Google Shape;17744;p24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5" name="Google Shape;17745;p24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6" name="Google Shape;17746;p24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7" name="Google Shape;17747;p24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8" name="Google Shape;17748;p24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9" name="Google Shape;17749;p24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0" name="Google Shape;17750;p24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1" name="Google Shape;17751;p24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2" name="Google Shape;17752;p24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3" name="Google Shape;17753;p24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4" name="Google Shape;17754;p24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5" name="Google Shape;17755;p24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6" name="Google Shape;17756;p24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7" name="Google Shape;17757;p24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8" name="Google Shape;17758;p24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9" name="Google Shape;17759;p24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0" name="Google Shape;17760;p24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1" name="Google Shape;17761;p24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2" name="Google Shape;17762;p24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3" name="Google Shape;17763;p24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4" name="Google Shape;17764;p24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5" name="Google Shape;17765;p24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6" name="Google Shape;17766;p24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7" name="Google Shape;17767;p24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8" name="Google Shape;17768;p24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9" name="Google Shape;17769;p24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0" name="Google Shape;17770;p24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1" name="Google Shape;17771;p24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2" name="Google Shape;17772;p24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3" name="Google Shape;17773;p24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4" name="Google Shape;17774;p24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5" name="Google Shape;17775;p24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6" name="Google Shape;17776;p24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7" name="Google Shape;17777;p24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8" name="Google Shape;17778;p24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9" name="Google Shape;17779;p24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0" name="Google Shape;17780;p24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1" name="Google Shape;17781;p24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2" name="Google Shape;17782;p24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3" name="Google Shape;17783;p24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4" name="Google Shape;17784;p24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5" name="Google Shape;17785;p24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6" name="Google Shape;17786;p24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7" name="Google Shape;17787;p24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8" name="Google Shape;17788;p24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9" name="Google Shape;17789;p24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0" name="Google Shape;17790;p24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1" name="Google Shape;17791;p24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2" name="Google Shape;17792;p24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3" name="Google Shape;17793;p24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4" name="Google Shape;17794;p24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5" name="Google Shape;17795;p24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6" name="Google Shape;17796;p24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7" name="Google Shape;17797;p24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8" name="Google Shape;17798;p24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9" name="Google Shape;17799;p24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0" name="Google Shape;17800;p24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1" name="Google Shape;17801;p24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2" name="Google Shape;17802;p24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3" name="Google Shape;17803;p24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4" name="Google Shape;17804;p24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5" name="Google Shape;17805;p24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6" name="Google Shape;17806;p24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7" name="Google Shape;17807;p24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8" name="Google Shape;17808;p24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9" name="Google Shape;17809;p24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810" name="Google Shape;17810;p24"/>
          <p:cNvSpPr txBox="1">
            <a:spLocks noGrp="1"/>
          </p:cNvSpPr>
          <p:nvPr>
            <p:ph type="title"/>
          </p:nvPr>
        </p:nvSpPr>
        <p:spPr>
          <a:xfrm rot="-188962">
            <a:off x="951030" y="2435292"/>
            <a:ext cx="5467859" cy="165089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811" name="Google Shape;17811;p24"/>
          <p:cNvSpPr txBox="1">
            <a:spLocks noGrp="1"/>
          </p:cNvSpPr>
          <p:nvPr>
            <p:ph type="subTitle" idx="1"/>
          </p:nvPr>
        </p:nvSpPr>
        <p:spPr>
          <a:xfrm rot="-128883">
            <a:off x="1827982" y="4278413"/>
            <a:ext cx="3713809" cy="1717208"/>
          </a:xfrm>
          <a:prstGeom prst="rect">
            <a:avLst/>
          </a:prstGeom>
          <a:solidFill>
            <a:schemeClr val="lt2"/>
          </a:solidFill>
          <a:effectLst>
            <a:outerShdw dist="66675" dir="2580000" algn="bl" rotWithShape="0">
              <a:schemeClr val="dk1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12" name="Google Shape;17812;p24"/>
          <p:cNvSpPr/>
          <p:nvPr/>
        </p:nvSpPr>
        <p:spPr>
          <a:xfrm rot="-6345070" flipH="1">
            <a:off x="1430703" y="6336017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13" name="Google Shape;17813;p24"/>
          <p:cNvSpPr/>
          <p:nvPr/>
        </p:nvSpPr>
        <p:spPr>
          <a:xfrm rot="-9002992" flipH="1">
            <a:off x="647655" y="5826648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14" name="Google Shape;17814;p24"/>
          <p:cNvSpPr/>
          <p:nvPr/>
        </p:nvSpPr>
        <p:spPr>
          <a:xfrm rot="-469745" flipH="1">
            <a:off x="1262887" y="5124687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15" name="Google Shape;17815;p24"/>
          <p:cNvSpPr/>
          <p:nvPr/>
        </p:nvSpPr>
        <p:spPr>
          <a:xfrm rot="-469745" flipH="1">
            <a:off x="11604954" y="415421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014643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7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17" name="Google Shape;17817;p25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17818" name="Google Shape;17818;p25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9" name="Google Shape;17819;p25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0" name="Google Shape;17820;p25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1" name="Google Shape;17821;p25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2" name="Google Shape;17822;p25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3" name="Google Shape;17823;p25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4" name="Google Shape;17824;p25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5" name="Google Shape;17825;p25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6" name="Google Shape;17826;p25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7" name="Google Shape;17827;p25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8" name="Google Shape;17828;p25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9" name="Google Shape;17829;p25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0" name="Google Shape;17830;p25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1" name="Google Shape;17831;p25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2" name="Google Shape;17832;p25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3" name="Google Shape;17833;p25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4" name="Google Shape;17834;p25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5" name="Google Shape;17835;p25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6" name="Google Shape;17836;p25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7" name="Google Shape;17837;p25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8" name="Google Shape;17838;p25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9" name="Google Shape;17839;p25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0" name="Google Shape;17840;p25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1" name="Google Shape;17841;p25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2" name="Google Shape;17842;p25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3" name="Google Shape;17843;p25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4" name="Google Shape;17844;p25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5" name="Google Shape;17845;p25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6" name="Google Shape;17846;p25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7" name="Google Shape;17847;p25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8" name="Google Shape;17848;p25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9" name="Google Shape;17849;p25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0" name="Google Shape;17850;p25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1" name="Google Shape;17851;p25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2" name="Google Shape;17852;p25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3" name="Google Shape;17853;p25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4" name="Google Shape;17854;p25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5" name="Google Shape;17855;p25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6" name="Google Shape;17856;p25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7" name="Google Shape;17857;p25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8" name="Google Shape;17858;p25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9" name="Google Shape;17859;p25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0" name="Google Shape;17860;p25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1" name="Google Shape;17861;p25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2" name="Google Shape;17862;p25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3" name="Google Shape;17863;p25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4" name="Google Shape;17864;p25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5" name="Google Shape;17865;p25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6" name="Google Shape;17866;p25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7" name="Google Shape;17867;p25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8" name="Google Shape;17868;p25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9" name="Google Shape;17869;p25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0" name="Google Shape;17870;p25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1" name="Google Shape;17871;p25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2" name="Google Shape;17872;p25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3" name="Google Shape;17873;p25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4" name="Google Shape;17874;p25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5" name="Google Shape;17875;p25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6" name="Google Shape;17876;p25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7" name="Google Shape;17877;p25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8" name="Google Shape;17878;p25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9" name="Google Shape;17879;p25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0" name="Google Shape;17880;p25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1" name="Google Shape;17881;p25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2" name="Google Shape;17882;p25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3" name="Google Shape;17883;p25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4" name="Google Shape;17884;p25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5" name="Google Shape;17885;p25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6" name="Google Shape;17886;p25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7" name="Google Shape;17887;p25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8" name="Google Shape;17888;p25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9" name="Google Shape;17889;p25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0" name="Google Shape;17890;p25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1" name="Google Shape;17891;p25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2" name="Google Shape;17892;p25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3" name="Google Shape;17893;p25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4" name="Google Shape;17894;p25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5" name="Google Shape;17895;p25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6" name="Google Shape;17896;p25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7" name="Google Shape;17897;p25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8" name="Google Shape;17898;p25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9" name="Google Shape;17899;p25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0" name="Google Shape;17900;p25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1" name="Google Shape;17901;p25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2" name="Google Shape;17902;p25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3" name="Google Shape;17903;p25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4" name="Google Shape;17904;p25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5" name="Google Shape;17905;p25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6" name="Google Shape;17906;p25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7" name="Google Shape;17907;p25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8" name="Google Shape;17908;p25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9" name="Google Shape;17909;p25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0" name="Google Shape;17910;p25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1" name="Google Shape;17911;p25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2" name="Google Shape;17912;p25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3" name="Google Shape;17913;p25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4" name="Google Shape;17914;p25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5" name="Google Shape;17915;p25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6" name="Google Shape;17916;p25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7" name="Google Shape;17917;p25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8" name="Google Shape;17918;p25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9" name="Google Shape;17919;p25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0" name="Google Shape;17920;p25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1" name="Google Shape;17921;p25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2" name="Google Shape;17922;p25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3" name="Google Shape;17923;p25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4" name="Google Shape;17924;p25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5" name="Google Shape;17925;p25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6" name="Google Shape;17926;p25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7" name="Google Shape;17927;p25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8" name="Google Shape;17928;p25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9" name="Google Shape;17929;p25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0" name="Google Shape;17930;p25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1" name="Google Shape;17931;p25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2" name="Google Shape;17932;p25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3" name="Google Shape;17933;p25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4" name="Google Shape;17934;p25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5" name="Google Shape;17935;p25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6" name="Google Shape;17936;p25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7" name="Google Shape;17937;p25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8" name="Google Shape;17938;p25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9" name="Google Shape;17939;p25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0" name="Google Shape;17940;p25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1" name="Google Shape;17941;p25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2" name="Google Shape;17942;p25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3" name="Google Shape;17943;p25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4" name="Google Shape;17944;p25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5" name="Google Shape;17945;p25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6" name="Google Shape;17946;p25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7" name="Google Shape;17947;p25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8" name="Google Shape;17948;p25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9" name="Google Shape;17949;p25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0" name="Google Shape;17950;p25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1" name="Google Shape;17951;p25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2" name="Google Shape;17952;p25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3" name="Google Shape;17953;p25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4" name="Google Shape;17954;p25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5" name="Google Shape;17955;p25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6" name="Google Shape;17956;p25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7" name="Google Shape;17957;p25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8" name="Google Shape;17958;p25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9" name="Google Shape;17959;p25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0" name="Google Shape;17960;p25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1" name="Google Shape;17961;p25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2" name="Google Shape;17962;p25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3" name="Google Shape;17963;p25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4" name="Google Shape;17964;p25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5" name="Google Shape;17965;p25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6" name="Google Shape;17966;p25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7" name="Google Shape;17967;p25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8" name="Google Shape;17968;p25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9" name="Google Shape;17969;p25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0" name="Google Shape;17970;p25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1" name="Google Shape;17971;p25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2" name="Google Shape;17972;p25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3" name="Google Shape;17973;p25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4" name="Google Shape;17974;p25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5" name="Google Shape;17975;p25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6" name="Google Shape;17976;p25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7" name="Google Shape;17977;p25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8" name="Google Shape;17978;p25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9" name="Google Shape;17979;p25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0" name="Google Shape;17980;p25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1" name="Google Shape;17981;p25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2" name="Google Shape;17982;p25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3" name="Google Shape;17983;p25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4" name="Google Shape;17984;p25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5" name="Google Shape;17985;p25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6" name="Google Shape;17986;p25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7" name="Google Shape;17987;p25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8" name="Google Shape;17988;p25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9" name="Google Shape;17989;p25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0" name="Google Shape;17990;p25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1" name="Google Shape;17991;p25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2" name="Google Shape;17992;p25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3" name="Google Shape;17993;p25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4" name="Google Shape;17994;p25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5" name="Google Shape;17995;p25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6" name="Google Shape;17996;p25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7" name="Google Shape;17997;p25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8" name="Google Shape;17998;p25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9" name="Google Shape;17999;p25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0" name="Google Shape;18000;p25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1" name="Google Shape;18001;p25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2" name="Google Shape;18002;p25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3" name="Google Shape;18003;p25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4" name="Google Shape;18004;p25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5" name="Google Shape;18005;p25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6" name="Google Shape;18006;p25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7" name="Google Shape;18007;p25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8" name="Google Shape;18008;p25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9" name="Google Shape;18009;p25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0" name="Google Shape;18010;p25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1" name="Google Shape;18011;p25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2" name="Google Shape;18012;p25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3" name="Google Shape;18013;p25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4" name="Google Shape;18014;p25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5" name="Google Shape;18015;p25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6" name="Google Shape;18016;p25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7" name="Google Shape;18017;p25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8" name="Google Shape;18018;p25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9" name="Google Shape;18019;p25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0" name="Google Shape;18020;p25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1" name="Google Shape;18021;p25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2" name="Google Shape;18022;p25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3" name="Google Shape;18023;p25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4" name="Google Shape;18024;p25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5" name="Google Shape;18025;p25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6" name="Google Shape;18026;p25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7" name="Google Shape;18027;p25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8" name="Google Shape;18028;p25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9" name="Google Shape;18029;p25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0" name="Google Shape;18030;p25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1" name="Google Shape;18031;p25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2" name="Google Shape;18032;p25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3" name="Google Shape;18033;p25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4" name="Google Shape;18034;p25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5" name="Google Shape;18035;p25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6" name="Google Shape;18036;p25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7" name="Google Shape;18037;p25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8" name="Google Shape;18038;p25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9" name="Google Shape;18039;p25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0" name="Google Shape;18040;p25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1" name="Google Shape;18041;p25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2" name="Google Shape;18042;p25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3" name="Google Shape;18043;p25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4" name="Google Shape;18044;p25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5" name="Google Shape;18045;p25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6" name="Google Shape;18046;p25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7" name="Google Shape;18047;p25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8" name="Google Shape;18048;p25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9" name="Google Shape;18049;p25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0" name="Google Shape;18050;p25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1" name="Google Shape;18051;p25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2" name="Google Shape;18052;p25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3" name="Google Shape;18053;p25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4" name="Google Shape;18054;p25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5" name="Google Shape;18055;p25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6" name="Google Shape;18056;p25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7" name="Google Shape;18057;p25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8" name="Google Shape;18058;p25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9" name="Google Shape;18059;p25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0" name="Google Shape;18060;p25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1" name="Google Shape;18061;p25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2" name="Google Shape;18062;p25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3" name="Google Shape;18063;p25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4" name="Google Shape;18064;p25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5" name="Google Shape;18065;p25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6" name="Google Shape;18066;p25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7" name="Google Shape;18067;p25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8" name="Google Shape;18068;p25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9" name="Google Shape;18069;p25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0" name="Google Shape;18070;p25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1" name="Google Shape;18071;p25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2" name="Google Shape;18072;p25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3" name="Google Shape;18073;p25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4" name="Google Shape;18074;p25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5" name="Google Shape;18075;p25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6" name="Google Shape;18076;p25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7" name="Google Shape;18077;p25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8" name="Google Shape;18078;p25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9" name="Google Shape;18079;p25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0" name="Google Shape;18080;p25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1" name="Google Shape;18081;p25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2" name="Google Shape;18082;p25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3" name="Google Shape;18083;p25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4" name="Google Shape;18084;p25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5" name="Google Shape;18085;p25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6" name="Google Shape;18086;p25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7" name="Google Shape;18087;p25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8" name="Google Shape;18088;p25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9" name="Google Shape;18089;p25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0" name="Google Shape;18090;p25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1" name="Google Shape;18091;p25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2" name="Google Shape;18092;p25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3" name="Google Shape;18093;p25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4" name="Google Shape;18094;p25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5" name="Google Shape;18095;p25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6" name="Google Shape;18096;p25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7" name="Google Shape;18097;p25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8" name="Google Shape;18098;p25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9" name="Google Shape;18099;p25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0" name="Google Shape;18100;p25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1" name="Google Shape;18101;p25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2" name="Google Shape;18102;p25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3" name="Google Shape;18103;p25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4" name="Google Shape;18104;p25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5" name="Google Shape;18105;p25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6" name="Google Shape;18106;p25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7" name="Google Shape;18107;p25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8" name="Google Shape;18108;p25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9" name="Google Shape;18109;p25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0" name="Google Shape;18110;p25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1" name="Google Shape;18111;p25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2" name="Google Shape;18112;p25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3" name="Google Shape;18113;p25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4" name="Google Shape;18114;p25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5" name="Google Shape;18115;p25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6" name="Google Shape;18116;p25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7" name="Google Shape;18117;p25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8" name="Google Shape;18118;p25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9" name="Google Shape;18119;p25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0" name="Google Shape;18120;p25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1" name="Google Shape;18121;p25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2" name="Google Shape;18122;p25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3" name="Google Shape;18123;p25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4" name="Google Shape;18124;p25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5" name="Google Shape;18125;p25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6" name="Google Shape;18126;p25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7" name="Google Shape;18127;p25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8" name="Google Shape;18128;p25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9" name="Google Shape;18129;p25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0" name="Google Shape;18130;p25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1" name="Google Shape;18131;p25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2" name="Google Shape;18132;p25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3" name="Google Shape;18133;p25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4" name="Google Shape;18134;p25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5" name="Google Shape;18135;p25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6" name="Google Shape;18136;p25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7" name="Google Shape;18137;p25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8" name="Google Shape;18138;p25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9" name="Google Shape;18139;p25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0" name="Google Shape;18140;p25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1" name="Google Shape;18141;p25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2" name="Google Shape;18142;p25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3" name="Google Shape;18143;p25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4" name="Google Shape;18144;p25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5" name="Google Shape;18145;p25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6" name="Google Shape;18146;p25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7" name="Google Shape;18147;p25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8" name="Google Shape;18148;p25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9" name="Google Shape;18149;p25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0" name="Google Shape;18150;p25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1" name="Google Shape;18151;p25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2" name="Google Shape;18152;p25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3" name="Google Shape;18153;p25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4" name="Google Shape;18154;p25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5" name="Google Shape;18155;p25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6" name="Google Shape;18156;p25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7" name="Google Shape;18157;p25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8" name="Google Shape;18158;p25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9" name="Google Shape;18159;p25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0" name="Google Shape;18160;p25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1" name="Google Shape;18161;p25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2" name="Google Shape;18162;p25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3" name="Google Shape;18163;p25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4" name="Google Shape;18164;p25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5" name="Google Shape;18165;p25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6" name="Google Shape;18166;p25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7" name="Google Shape;18167;p25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8" name="Google Shape;18168;p25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9" name="Google Shape;18169;p25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0" name="Google Shape;18170;p25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1" name="Google Shape;18171;p25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2" name="Google Shape;18172;p25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3" name="Google Shape;18173;p25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4" name="Google Shape;18174;p25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5" name="Google Shape;18175;p25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6" name="Google Shape;18176;p25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7" name="Google Shape;18177;p25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8" name="Google Shape;18178;p25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9" name="Google Shape;18179;p25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0" name="Google Shape;18180;p25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1" name="Google Shape;18181;p25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2" name="Google Shape;18182;p25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3" name="Google Shape;18183;p25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4" name="Google Shape;18184;p25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5" name="Google Shape;18185;p25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6" name="Google Shape;18186;p25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7" name="Google Shape;18187;p25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8" name="Google Shape;18188;p25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9" name="Google Shape;18189;p25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0" name="Google Shape;18190;p25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1" name="Google Shape;18191;p25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2" name="Google Shape;18192;p25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3" name="Google Shape;18193;p25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4" name="Google Shape;18194;p25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5" name="Google Shape;18195;p25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6" name="Google Shape;18196;p25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7" name="Google Shape;18197;p25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8" name="Google Shape;18198;p25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9" name="Google Shape;18199;p25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0" name="Google Shape;18200;p25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1" name="Google Shape;18201;p25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2" name="Google Shape;18202;p25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3" name="Google Shape;18203;p25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4" name="Google Shape;18204;p25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5" name="Google Shape;18205;p25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6" name="Google Shape;18206;p25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7" name="Google Shape;18207;p25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8" name="Google Shape;18208;p25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9" name="Google Shape;18209;p25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0" name="Google Shape;18210;p25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1" name="Google Shape;18211;p25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2" name="Google Shape;18212;p25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3" name="Google Shape;18213;p25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4" name="Google Shape;18214;p25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5" name="Google Shape;18215;p25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6" name="Google Shape;18216;p25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7" name="Google Shape;18217;p25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8" name="Google Shape;18218;p25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9" name="Google Shape;18219;p25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0" name="Google Shape;18220;p25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1" name="Google Shape;18221;p25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2" name="Google Shape;18222;p25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3" name="Google Shape;18223;p25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4" name="Google Shape;18224;p25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5" name="Google Shape;18225;p25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6" name="Google Shape;18226;p25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7" name="Google Shape;18227;p25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8" name="Google Shape;18228;p25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9" name="Google Shape;18229;p25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0" name="Google Shape;18230;p25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1" name="Google Shape;18231;p25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2" name="Google Shape;18232;p25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3" name="Google Shape;18233;p25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4" name="Google Shape;18234;p25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5" name="Google Shape;18235;p25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6" name="Google Shape;18236;p25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7" name="Google Shape;18237;p25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8" name="Google Shape;18238;p25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9" name="Google Shape;18239;p25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0" name="Google Shape;18240;p25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1" name="Google Shape;18241;p25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2" name="Google Shape;18242;p25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3" name="Google Shape;18243;p25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4" name="Google Shape;18244;p25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5" name="Google Shape;18245;p25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6" name="Google Shape;18246;p25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7" name="Google Shape;18247;p25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8" name="Google Shape;18248;p25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9" name="Google Shape;18249;p25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0" name="Google Shape;18250;p25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1" name="Google Shape;18251;p25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2" name="Google Shape;18252;p25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3" name="Google Shape;18253;p25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4" name="Google Shape;18254;p25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5" name="Google Shape;18255;p25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6" name="Google Shape;18256;p25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7" name="Google Shape;18257;p25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8" name="Google Shape;18258;p25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9" name="Google Shape;18259;p25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0" name="Google Shape;18260;p25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1" name="Google Shape;18261;p25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2" name="Google Shape;18262;p25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3" name="Google Shape;18263;p25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4" name="Google Shape;18264;p25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5" name="Google Shape;18265;p25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6" name="Google Shape;18266;p25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7" name="Google Shape;18267;p25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8" name="Google Shape;18268;p25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9" name="Google Shape;18269;p25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0" name="Google Shape;18270;p25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1" name="Google Shape;18271;p25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2" name="Google Shape;18272;p25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3" name="Google Shape;18273;p25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4" name="Google Shape;18274;p25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5" name="Google Shape;18275;p25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6" name="Google Shape;18276;p25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7" name="Google Shape;18277;p25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8" name="Google Shape;18278;p25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9" name="Google Shape;18279;p25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0" name="Google Shape;18280;p25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1" name="Google Shape;18281;p25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2" name="Google Shape;18282;p25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3" name="Google Shape;18283;p25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4" name="Google Shape;18284;p25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5" name="Google Shape;18285;p25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6" name="Google Shape;18286;p25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7" name="Google Shape;18287;p25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8" name="Google Shape;18288;p25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9" name="Google Shape;18289;p25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0" name="Google Shape;18290;p25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1" name="Google Shape;18291;p25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2" name="Google Shape;18292;p25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3" name="Google Shape;18293;p25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4" name="Google Shape;18294;p25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5" name="Google Shape;18295;p25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6" name="Google Shape;18296;p25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7" name="Google Shape;18297;p25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8" name="Google Shape;18298;p25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9" name="Google Shape;18299;p25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0" name="Google Shape;18300;p25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1" name="Google Shape;18301;p25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2" name="Google Shape;18302;p25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3" name="Google Shape;18303;p25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4" name="Google Shape;18304;p25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5" name="Google Shape;18305;p25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6" name="Google Shape;18306;p25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7" name="Google Shape;18307;p25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8" name="Google Shape;18308;p25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9" name="Google Shape;18309;p25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0" name="Google Shape;18310;p25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1" name="Google Shape;18311;p25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2" name="Google Shape;18312;p25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3" name="Google Shape;18313;p25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4" name="Google Shape;18314;p25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5" name="Google Shape;18315;p25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6" name="Google Shape;18316;p25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7" name="Google Shape;18317;p25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8" name="Google Shape;18318;p25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9" name="Google Shape;18319;p25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0" name="Google Shape;18320;p25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1" name="Google Shape;18321;p25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2" name="Google Shape;18322;p25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3" name="Google Shape;18323;p25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4" name="Google Shape;18324;p25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5" name="Google Shape;18325;p25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6" name="Google Shape;18326;p25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7" name="Google Shape;18327;p25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8" name="Google Shape;18328;p25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9" name="Google Shape;18329;p25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0" name="Google Shape;18330;p25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1" name="Google Shape;18331;p25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2" name="Google Shape;18332;p25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3" name="Google Shape;18333;p25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4" name="Google Shape;18334;p25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5" name="Google Shape;18335;p25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6" name="Google Shape;18336;p25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7" name="Google Shape;18337;p25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8" name="Google Shape;18338;p25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9" name="Google Shape;18339;p25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0" name="Google Shape;18340;p25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1" name="Google Shape;18341;p25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2" name="Google Shape;18342;p25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3" name="Google Shape;18343;p25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4" name="Google Shape;18344;p25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5" name="Google Shape;18345;p25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6" name="Google Shape;18346;p25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7" name="Google Shape;18347;p25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8" name="Google Shape;18348;p25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9" name="Google Shape;18349;p25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0" name="Google Shape;18350;p25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1" name="Google Shape;18351;p25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2" name="Google Shape;18352;p25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3" name="Google Shape;18353;p25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4" name="Google Shape;18354;p25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5" name="Google Shape;18355;p25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6" name="Google Shape;18356;p25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7" name="Google Shape;18357;p25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8" name="Google Shape;18358;p25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9" name="Google Shape;18359;p25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0" name="Google Shape;18360;p25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1" name="Google Shape;18361;p25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2" name="Google Shape;18362;p25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3" name="Google Shape;18363;p25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4" name="Google Shape;18364;p25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5" name="Google Shape;18365;p25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6" name="Google Shape;18366;p25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7" name="Google Shape;18367;p25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8" name="Google Shape;18368;p25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9" name="Google Shape;18369;p25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0" name="Google Shape;18370;p25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1" name="Google Shape;18371;p25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2" name="Google Shape;18372;p25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3" name="Google Shape;18373;p25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4" name="Google Shape;18374;p25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5" name="Google Shape;18375;p25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6" name="Google Shape;18376;p25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7" name="Google Shape;18377;p25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8" name="Google Shape;18378;p25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9" name="Google Shape;18379;p25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0" name="Google Shape;18380;p25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1" name="Google Shape;18381;p25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2" name="Google Shape;18382;p25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3" name="Google Shape;18383;p25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4" name="Google Shape;18384;p25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5" name="Google Shape;18385;p25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6" name="Google Shape;18386;p25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7" name="Google Shape;18387;p25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8" name="Google Shape;18388;p25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9" name="Google Shape;18389;p25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0" name="Google Shape;18390;p25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1" name="Google Shape;18391;p25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2" name="Google Shape;18392;p25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3" name="Google Shape;18393;p25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4" name="Google Shape;18394;p25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5" name="Google Shape;18395;p25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6" name="Google Shape;18396;p25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7" name="Google Shape;18397;p25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8" name="Google Shape;18398;p25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9" name="Google Shape;18399;p25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0" name="Google Shape;18400;p25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1" name="Google Shape;18401;p25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2" name="Google Shape;18402;p25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3" name="Google Shape;18403;p25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4" name="Google Shape;18404;p25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5" name="Google Shape;18405;p25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6" name="Google Shape;18406;p25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7" name="Google Shape;18407;p25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8" name="Google Shape;18408;p25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9" name="Google Shape;18409;p25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0" name="Google Shape;18410;p25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1" name="Google Shape;18411;p25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2" name="Google Shape;18412;p25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3" name="Google Shape;18413;p25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4" name="Google Shape;18414;p25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5" name="Google Shape;18415;p25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6" name="Google Shape;18416;p25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7" name="Google Shape;18417;p25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8" name="Google Shape;18418;p25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9" name="Google Shape;18419;p25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0" name="Google Shape;18420;p25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1" name="Google Shape;18421;p25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2" name="Google Shape;18422;p25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3" name="Google Shape;18423;p25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4" name="Google Shape;18424;p25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5" name="Google Shape;18425;p25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6" name="Google Shape;18426;p25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7" name="Google Shape;18427;p25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8" name="Google Shape;18428;p25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9" name="Google Shape;18429;p25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0" name="Google Shape;18430;p25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1" name="Google Shape;18431;p25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2" name="Google Shape;18432;p25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3" name="Google Shape;18433;p25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4" name="Google Shape;18434;p25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5" name="Google Shape;18435;p25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6" name="Google Shape;18436;p25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7" name="Google Shape;18437;p25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8" name="Google Shape;18438;p25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9" name="Google Shape;18439;p25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0" name="Google Shape;18440;p25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1" name="Google Shape;18441;p25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2" name="Google Shape;18442;p25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3" name="Google Shape;18443;p25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4" name="Google Shape;18444;p25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5" name="Google Shape;18445;p25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6" name="Google Shape;18446;p25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7" name="Google Shape;18447;p25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8" name="Google Shape;18448;p25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9" name="Google Shape;18449;p25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0" name="Google Shape;18450;p25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1" name="Google Shape;18451;p25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2" name="Google Shape;18452;p25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3" name="Google Shape;18453;p25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4" name="Google Shape;18454;p25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5" name="Google Shape;18455;p25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6" name="Google Shape;18456;p25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7" name="Google Shape;18457;p25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8" name="Google Shape;18458;p25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9" name="Google Shape;18459;p25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0" name="Google Shape;18460;p25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1" name="Google Shape;18461;p25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2" name="Google Shape;18462;p25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3" name="Google Shape;18463;p25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4" name="Google Shape;18464;p25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5" name="Google Shape;18465;p25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6" name="Google Shape;18466;p25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7" name="Google Shape;18467;p25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8" name="Google Shape;18468;p25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9" name="Google Shape;18469;p25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0" name="Google Shape;18470;p25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1" name="Google Shape;18471;p25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2" name="Google Shape;18472;p25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3" name="Google Shape;18473;p25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4" name="Google Shape;18474;p25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5" name="Google Shape;18475;p25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6" name="Google Shape;18476;p25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7" name="Google Shape;18477;p25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8" name="Google Shape;18478;p25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9" name="Google Shape;18479;p25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0" name="Google Shape;18480;p25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1" name="Google Shape;18481;p25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2" name="Google Shape;18482;p25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3" name="Google Shape;18483;p25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4" name="Google Shape;18484;p25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5" name="Google Shape;18485;p25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6" name="Google Shape;18486;p25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7" name="Google Shape;18487;p25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8" name="Google Shape;18488;p25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9" name="Google Shape;18489;p25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0" name="Google Shape;18490;p25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1" name="Google Shape;18491;p25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2" name="Google Shape;18492;p25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3" name="Google Shape;18493;p25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4" name="Google Shape;18494;p25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5" name="Google Shape;18495;p25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6" name="Google Shape;18496;p25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7" name="Google Shape;18497;p25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8" name="Google Shape;18498;p25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9" name="Google Shape;18499;p25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0" name="Google Shape;18500;p25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1" name="Google Shape;18501;p25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2" name="Google Shape;18502;p25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3" name="Google Shape;18503;p25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4" name="Google Shape;18504;p25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5" name="Google Shape;18505;p25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6" name="Google Shape;18506;p25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7" name="Google Shape;18507;p25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8" name="Google Shape;18508;p25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9" name="Google Shape;18509;p25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0" name="Google Shape;18510;p25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1" name="Google Shape;18511;p25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2" name="Google Shape;18512;p25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3" name="Google Shape;18513;p25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4" name="Google Shape;18514;p25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5" name="Google Shape;18515;p25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6" name="Google Shape;18516;p25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7" name="Google Shape;18517;p25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8" name="Google Shape;18518;p25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9" name="Google Shape;18519;p25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0" name="Google Shape;18520;p25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1" name="Google Shape;18521;p25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2" name="Google Shape;18522;p25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3" name="Google Shape;18523;p25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4" name="Google Shape;18524;p25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5" name="Google Shape;18525;p25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6" name="Google Shape;18526;p25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7" name="Google Shape;18527;p25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8" name="Google Shape;18528;p25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9" name="Google Shape;18529;p25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0" name="Google Shape;18530;p25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1" name="Google Shape;18531;p25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2" name="Google Shape;18532;p25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3" name="Google Shape;18533;p25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4" name="Google Shape;18534;p25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5" name="Google Shape;18535;p25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6" name="Google Shape;18536;p25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7" name="Google Shape;18537;p25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8" name="Google Shape;18538;p25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9" name="Google Shape;18539;p25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0" name="Google Shape;18540;p25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1" name="Google Shape;18541;p25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2" name="Google Shape;18542;p25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3" name="Google Shape;18543;p25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4" name="Google Shape;18544;p25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5" name="Google Shape;18545;p25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6" name="Google Shape;18546;p25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7" name="Google Shape;18547;p25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8" name="Google Shape;18548;p25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9" name="Google Shape;18549;p25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0" name="Google Shape;18550;p25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1" name="Google Shape;18551;p25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2" name="Google Shape;18552;p25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3" name="Google Shape;18553;p25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4" name="Google Shape;18554;p25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5" name="Google Shape;18555;p25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6" name="Google Shape;18556;p25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7" name="Google Shape;18557;p25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8" name="Google Shape;18558;p25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9" name="Google Shape;18559;p25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0" name="Google Shape;18560;p25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1" name="Google Shape;18561;p25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2" name="Google Shape;18562;p25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3" name="Google Shape;18563;p25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4" name="Google Shape;18564;p25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5" name="Google Shape;18565;p25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6" name="Google Shape;18566;p25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7" name="Google Shape;18567;p25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8" name="Google Shape;18568;p25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9" name="Google Shape;18569;p25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0" name="Google Shape;18570;p25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1" name="Google Shape;18571;p25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2" name="Google Shape;18572;p25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3" name="Google Shape;18573;p25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4" name="Google Shape;18574;p25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5" name="Google Shape;18575;p25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6" name="Google Shape;18576;p25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7" name="Google Shape;18577;p25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8" name="Google Shape;18578;p25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9" name="Google Shape;18579;p25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0" name="Google Shape;18580;p25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1" name="Google Shape;18581;p25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2" name="Google Shape;18582;p25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3" name="Google Shape;18583;p25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4" name="Google Shape;18584;p25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5" name="Google Shape;18585;p25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6" name="Google Shape;18586;p25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7" name="Google Shape;18587;p25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8" name="Google Shape;18588;p25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9" name="Google Shape;18589;p25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0" name="Google Shape;18590;p25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1" name="Google Shape;18591;p25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2" name="Google Shape;18592;p25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3" name="Google Shape;18593;p25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4" name="Google Shape;18594;p25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5" name="Google Shape;18595;p25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6" name="Google Shape;18596;p25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7" name="Google Shape;18597;p25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8" name="Google Shape;18598;p25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9" name="Google Shape;18599;p25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0" name="Google Shape;18600;p25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1" name="Google Shape;18601;p25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2" name="Google Shape;18602;p25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3" name="Google Shape;18603;p25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4" name="Google Shape;18604;p25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5" name="Google Shape;18605;p25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6" name="Google Shape;18606;p25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7" name="Google Shape;18607;p25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8" name="Google Shape;18608;p25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9" name="Google Shape;18609;p25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0" name="Google Shape;18610;p25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1" name="Google Shape;18611;p25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2" name="Google Shape;18612;p25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3" name="Google Shape;18613;p25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4" name="Google Shape;18614;p25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5" name="Google Shape;18615;p25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6" name="Google Shape;18616;p25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7" name="Google Shape;18617;p25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8" name="Google Shape;18618;p25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9" name="Google Shape;18619;p25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0" name="Google Shape;18620;p25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1" name="Google Shape;18621;p25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2" name="Google Shape;18622;p25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3" name="Google Shape;18623;p25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4" name="Google Shape;18624;p25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5" name="Google Shape;18625;p25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6" name="Google Shape;18626;p25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7" name="Google Shape;18627;p25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8" name="Google Shape;18628;p25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9" name="Google Shape;18629;p25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0" name="Google Shape;18630;p25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1" name="Google Shape;18631;p25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2" name="Google Shape;18632;p25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3" name="Google Shape;18633;p25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4" name="Google Shape;18634;p25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5" name="Google Shape;18635;p25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6" name="Google Shape;18636;p25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7" name="Google Shape;18637;p25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8" name="Google Shape;18638;p25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9" name="Google Shape;18639;p25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0" name="Google Shape;18640;p25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1" name="Google Shape;18641;p25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2" name="Google Shape;18642;p25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3" name="Google Shape;18643;p25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4" name="Google Shape;18644;p25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5" name="Google Shape;18645;p25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6" name="Google Shape;18646;p25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7" name="Google Shape;18647;p25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8" name="Google Shape;18648;p25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9" name="Google Shape;18649;p25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0" name="Google Shape;18650;p25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1" name="Google Shape;18651;p25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2" name="Google Shape;18652;p25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3" name="Google Shape;18653;p25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654" name="Google Shape;18654;p25"/>
          <p:cNvSpPr txBox="1">
            <a:spLocks noGrp="1"/>
          </p:cNvSpPr>
          <p:nvPr>
            <p:ph type="title"/>
          </p:nvPr>
        </p:nvSpPr>
        <p:spPr>
          <a:xfrm>
            <a:off x="7297092" y="3186600"/>
            <a:ext cx="3230400" cy="9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655" name="Google Shape;18655;p25"/>
          <p:cNvSpPr txBox="1">
            <a:spLocks noGrp="1"/>
          </p:cNvSpPr>
          <p:nvPr>
            <p:ph type="subTitle" idx="1"/>
          </p:nvPr>
        </p:nvSpPr>
        <p:spPr>
          <a:xfrm>
            <a:off x="7297115" y="4124489"/>
            <a:ext cx="3230400" cy="13992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56" name="Google Shape;18656;p25"/>
          <p:cNvSpPr/>
          <p:nvPr/>
        </p:nvSpPr>
        <p:spPr>
          <a:xfrm rot="-9002992" flipH="1">
            <a:off x="10411655" y="6251781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57" name="Google Shape;18657;p25"/>
          <p:cNvSpPr/>
          <p:nvPr/>
        </p:nvSpPr>
        <p:spPr>
          <a:xfrm rot="-469745" flipH="1">
            <a:off x="11606654" y="5239721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58" name="Google Shape;18658;p25"/>
          <p:cNvSpPr/>
          <p:nvPr/>
        </p:nvSpPr>
        <p:spPr>
          <a:xfrm rot="-6345070" flipH="1">
            <a:off x="11545270" y="63192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59" name="Google Shape;18659;p25"/>
          <p:cNvSpPr/>
          <p:nvPr/>
        </p:nvSpPr>
        <p:spPr>
          <a:xfrm rot="-6345070" flipH="1">
            <a:off x="11085603" y="5659517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60" name="Google Shape;18660;p25"/>
          <p:cNvSpPr/>
          <p:nvPr/>
        </p:nvSpPr>
        <p:spPr>
          <a:xfrm rot="-6345070" flipH="1">
            <a:off x="1450337" y="820483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61" name="Google Shape;18661;p25"/>
          <p:cNvSpPr/>
          <p:nvPr/>
        </p:nvSpPr>
        <p:spPr>
          <a:xfrm rot="-9002992" flipH="1">
            <a:off x="593955" y="13806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62" name="Google Shape;18662;p25"/>
          <p:cNvSpPr/>
          <p:nvPr/>
        </p:nvSpPr>
        <p:spPr>
          <a:xfrm rot="-469745" flipH="1">
            <a:off x="664554" y="468287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5084214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8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64" name="Google Shape;18664;p26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18665" name="Google Shape;18665;p26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6" name="Google Shape;18666;p26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7" name="Google Shape;18667;p26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8" name="Google Shape;18668;p26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9" name="Google Shape;18669;p26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0" name="Google Shape;18670;p26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1" name="Google Shape;18671;p26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2" name="Google Shape;18672;p26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3" name="Google Shape;18673;p26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4" name="Google Shape;18674;p26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5" name="Google Shape;18675;p26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6" name="Google Shape;18676;p26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7" name="Google Shape;18677;p26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8" name="Google Shape;18678;p26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9" name="Google Shape;18679;p26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0" name="Google Shape;18680;p26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1" name="Google Shape;18681;p26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2" name="Google Shape;18682;p26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3" name="Google Shape;18683;p26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4" name="Google Shape;18684;p26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5" name="Google Shape;18685;p26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6" name="Google Shape;18686;p26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7" name="Google Shape;18687;p26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8" name="Google Shape;18688;p26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9" name="Google Shape;18689;p26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0" name="Google Shape;18690;p26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1" name="Google Shape;18691;p26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2" name="Google Shape;18692;p26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3" name="Google Shape;18693;p26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4" name="Google Shape;18694;p26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5" name="Google Shape;18695;p26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6" name="Google Shape;18696;p26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7" name="Google Shape;18697;p26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8" name="Google Shape;18698;p26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9" name="Google Shape;18699;p26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0" name="Google Shape;18700;p26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1" name="Google Shape;18701;p26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2" name="Google Shape;18702;p26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3" name="Google Shape;18703;p26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4" name="Google Shape;18704;p26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5" name="Google Shape;18705;p26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6" name="Google Shape;18706;p26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7" name="Google Shape;18707;p26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8" name="Google Shape;18708;p26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9" name="Google Shape;18709;p26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0" name="Google Shape;18710;p26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1" name="Google Shape;18711;p26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2" name="Google Shape;18712;p26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3" name="Google Shape;18713;p26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4" name="Google Shape;18714;p26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5" name="Google Shape;18715;p26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6" name="Google Shape;18716;p26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7" name="Google Shape;18717;p26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8" name="Google Shape;18718;p26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9" name="Google Shape;18719;p26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0" name="Google Shape;18720;p26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1" name="Google Shape;18721;p26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2" name="Google Shape;18722;p26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3" name="Google Shape;18723;p26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4" name="Google Shape;18724;p26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5" name="Google Shape;18725;p26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6" name="Google Shape;18726;p26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7" name="Google Shape;18727;p26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8" name="Google Shape;18728;p26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9" name="Google Shape;18729;p26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0" name="Google Shape;18730;p26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1" name="Google Shape;18731;p26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2" name="Google Shape;18732;p26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3" name="Google Shape;18733;p26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4" name="Google Shape;18734;p26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5" name="Google Shape;18735;p26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6" name="Google Shape;18736;p26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7" name="Google Shape;18737;p26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8" name="Google Shape;18738;p26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9" name="Google Shape;18739;p26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0" name="Google Shape;18740;p26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1" name="Google Shape;18741;p26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2" name="Google Shape;18742;p26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3" name="Google Shape;18743;p26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4" name="Google Shape;18744;p26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5" name="Google Shape;18745;p26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6" name="Google Shape;18746;p26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7" name="Google Shape;18747;p26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8" name="Google Shape;18748;p26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9" name="Google Shape;18749;p26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0" name="Google Shape;18750;p26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1" name="Google Shape;18751;p26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2" name="Google Shape;18752;p26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3" name="Google Shape;18753;p26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4" name="Google Shape;18754;p26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5" name="Google Shape;18755;p26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6" name="Google Shape;18756;p26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7" name="Google Shape;18757;p26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8" name="Google Shape;18758;p26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9" name="Google Shape;18759;p26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0" name="Google Shape;18760;p26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1" name="Google Shape;18761;p26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2" name="Google Shape;18762;p26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3" name="Google Shape;18763;p26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4" name="Google Shape;18764;p26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5" name="Google Shape;18765;p26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6" name="Google Shape;18766;p26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7" name="Google Shape;18767;p26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8" name="Google Shape;18768;p26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9" name="Google Shape;18769;p26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0" name="Google Shape;18770;p26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1" name="Google Shape;18771;p26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2" name="Google Shape;18772;p26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3" name="Google Shape;18773;p26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4" name="Google Shape;18774;p26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5" name="Google Shape;18775;p26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6" name="Google Shape;18776;p26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7" name="Google Shape;18777;p26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8" name="Google Shape;18778;p26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9" name="Google Shape;18779;p26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0" name="Google Shape;18780;p26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1" name="Google Shape;18781;p26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2" name="Google Shape;18782;p26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3" name="Google Shape;18783;p26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4" name="Google Shape;18784;p26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5" name="Google Shape;18785;p26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6" name="Google Shape;18786;p26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7" name="Google Shape;18787;p26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8" name="Google Shape;18788;p26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9" name="Google Shape;18789;p26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0" name="Google Shape;18790;p26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1" name="Google Shape;18791;p26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2" name="Google Shape;18792;p26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3" name="Google Shape;18793;p26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4" name="Google Shape;18794;p26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5" name="Google Shape;18795;p26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6" name="Google Shape;18796;p26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7" name="Google Shape;18797;p26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8" name="Google Shape;18798;p26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9" name="Google Shape;18799;p26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0" name="Google Shape;18800;p26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1" name="Google Shape;18801;p26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2" name="Google Shape;18802;p26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3" name="Google Shape;18803;p26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4" name="Google Shape;18804;p26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5" name="Google Shape;18805;p26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6" name="Google Shape;18806;p26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7" name="Google Shape;18807;p26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8" name="Google Shape;18808;p26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9" name="Google Shape;18809;p26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0" name="Google Shape;18810;p26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1" name="Google Shape;18811;p26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2" name="Google Shape;18812;p26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3" name="Google Shape;18813;p26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4" name="Google Shape;18814;p26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5" name="Google Shape;18815;p26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6" name="Google Shape;18816;p26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7" name="Google Shape;18817;p26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8" name="Google Shape;18818;p26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9" name="Google Shape;18819;p26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0" name="Google Shape;18820;p26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1" name="Google Shape;18821;p26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2" name="Google Shape;18822;p26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3" name="Google Shape;18823;p26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4" name="Google Shape;18824;p26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5" name="Google Shape;18825;p26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6" name="Google Shape;18826;p26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7" name="Google Shape;18827;p26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8" name="Google Shape;18828;p26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9" name="Google Shape;18829;p26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0" name="Google Shape;18830;p26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1" name="Google Shape;18831;p26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2" name="Google Shape;18832;p26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3" name="Google Shape;18833;p26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4" name="Google Shape;18834;p26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5" name="Google Shape;18835;p26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6" name="Google Shape;18836;p26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7" name="Google Shape;18837;p26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8" name="Google Shape;18838;p26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9" name="Google Shape;18839;p26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0" name="Google Shape;18840;p26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1" name="Google Shape;18841;p26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2" name="Google Shape;18842;p26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3" name="Google Shape;18843;p26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4" name="Google Shape;18844;p26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5" name="Google Shape;18845;p26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6" name="Google Shape;18846;p26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7" name="Google Shape;18847;p26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8" name="Google Shape;18848;p26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9" name="Google Shape;18849;p26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0" name="Google Shape;18850;p26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1" name="Google Shape;18851;p26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2" name="Google Shape;18852;p26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3" name="Google Shape;18853;p26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4" name="Google Shape;18854;p26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5" name="Google Shape;18855;p26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6" name="Google Shape;18856;p26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7" name="Google Shape;18857;p26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8" name="Google Shape;18858;p26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9" name="Google Shape;18859;p26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0" name="Google Shape;18860;p26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1" name="Google Shape;18861;p26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2" name="Google Shape;18862;p26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3" name="Google Shape;18863;p26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4" name="Google Shape;18864;p26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5" name="Google Shape;18865;p26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6" name="Google Shape;18866;p26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7" name="Google Shape;18867;p26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8" name="Google Shape;18868;p26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9" name="Google Shape;18869;p26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0" name="Google Shape;18870;p26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1" name="Google Shape;18871;p26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2" name="Google Shape;18872;p26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3" name="Google Shape;18873;p26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4" name="Google Shape;18874;p26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5" name="Google Shape;18875;p26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6" name="Google Shape;18876;p26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7" name="Google Shape;18877;p26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8" name="Google Shape;18878;p26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9" name="Google Shape;18879;p26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0" name="Google Shape;18880;p26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1" name="Google Shape;18881;p26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2" name="Google Shape;18882;p26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3" name="Google Shape;18883;p26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4" name="Google Shape;18884;p26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5" name="Google Shape;18885;p26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6" name="Google Shape;18886;p26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7" name="Google Shape;18887;p26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8" name="Google Shape;18888;p26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9" name="Google Shape;18889;p26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0" name="Google Shape;18890;p26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1" name="Google Shape;18891;p26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2" name="Google Shape;18892;p26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3" name="Google Shape;18893;p26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4" name="Google Shape;18894;p26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5" name="Google Shape;18895;p26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6" name="Google Shape;18896;p26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7" name="Google Shape;18897;p26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8" name="Google Shape;18898;p26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9" name="Google Shape;18899;p26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0" name="Google Shape;18900;p26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1" name="Google Shape;18901;p26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2" name="Google Shape;18902;p26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3" name="Google Shape;18903;p26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4" name="Google Shape;18904;p26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5" name="Google Shape;18905;p26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6" name="Google Shape;18906;p26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7" name="Google Shape;18907;p26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8" name="Google Shape;18908;p26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9" name="Google Shape;18909;p26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0" name="Google Shape;18910;p26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1" name="Google Shape;18911;p26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2" name="Google Shape;18912;p26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3" name="Google Shape;18913;p26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4" name="Google Shape;18914;p26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5" name="Google Shape;18915;p26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6" name="Google Shape;18916;p26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7" name="Google Shape;18917;p26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8" name="Google Shape;18918;p26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9" name="Google Shape;18919;p26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0" name="Google Shape;18920;p26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1" name="Google Shape;18921;p26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2" name="Google Shape;18922;p26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3" name="Google Shape;18923;p26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4" name="Google Shape;18924;p26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5" name="Google Shape;18925;p26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6" name="Google Shape;18926;p26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7" name="Google Shape;18927;p26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8" name="Google Shape;18928;p26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9" name="Google Shape;18929;p26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0" name="Google Shape;18930;p26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1" name="Google Shape;18931;p26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2" name="Google Shape;18932;p26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3" name="Google Shape;18933;p26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4" name="Google Shape;18934;p26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5" name="Google Shape;18935;p26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6" name="Google Shape;18936;p26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7" name="Google Shape;18937;p26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8" name="Google Shape;18938;p26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9" name="Google Shape;18939;p26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0" name="Google Shape;18940;p26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1" name="Google Shape;18941;p26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2" name="Google Shape;18942;p26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3" name="Google Shape;18943;p26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4" name="Google Shape;18944;p26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5" name="Google Shape;18945;p26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6" name="Google Shape;18946;p26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7" name="Google Shape;18947;p26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8" name="Google Shape;18948;p26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9" name="Google Shape;18949;p26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0" name="Google Shape;18950;p26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1" name="Google Shape;18951;p26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2" name="Google Shape;18952;p26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3" name="Google Shape;18953;p26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4" name="Google Shape;18954;p26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5" name="Google Shape;18955;p26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6" name="Google Shape;18956;p26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7" name="Google Shape;18957;p26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8" name="Google Shape;18958;p26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9" name="Google Shape;18959;p26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0" name="Google Shape;18960;p26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1" name="Google Shape;18961;p26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2" name="Google Shape;18962;p26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3" name="Google Shape;18963;p26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4" name="Google Shape;18964;p26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5" name="Google Shape;18965;p26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6" name="Google Shape;18966;p26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7" name="Google Shape;18967;p26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8" name="Google Shape;18968;p26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9" name="Google Shape;18969;p26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0" name="Google Shape;18970;p26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1" name="Google Shape;18971;p26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2" name="Google Shape;18972;p26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3" name="Google Shape;18973;p26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4" name="Google Shape;18974;p26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5" name="Google Shape;18975;p26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6" name="Google Shape;18976;p26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7" name="Google Shape;18977;p26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8" name="Google Shape;18978;p26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9" name="Google Shape;18979;p26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0" name="Google Shape;18980;p26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1" name="Google Shape;18981;p26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2" name="Google Shape;18982;p26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3" name="Google Shape;18983;p26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4" name="Google Shape;18984;p26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5" name="Google Shape;18985;p26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6" name="Google Shape;18986;p26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7" name="Google Shape;18987;p26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8" name="Google Shape;18988;p26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9" name="Google Shape;18989;p26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0" name="Google Shape;18990;p26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1" name="Google Shape;18991;p26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2" name="Google Shape;18992;p26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3" name="Google Shape;18993;p26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4" name="Google Shape;18994;p26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5" name="Google Shape;18995;p26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6" name="Google Shape;18996;p26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7" name="Google Shape;18997;p26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8" name="Google Shape;18998;p26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9" name="Google Shape;18999;p26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0" name="Google Shape;19000;p26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1" name="Google Shape;19001;p26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2" name="Google Shape;19002;p26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3" name="Google Shape;19003;p26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4" name="Google Shape;19004;p26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5" name="Google Shape;19005;p26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6" name="Google Shape;19006;p26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7" name="Google Shape;19007;p26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8" name="Google Shape;19008;p26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9" name="Google Shape;19009;p26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0" name="Google Shape;19010;p26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1" name="Google Shape;19011;p26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2" name="Google Shape;19012;p26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3" name="Google Shape;19013;p26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4" name="Google Shape;19014;p26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5" name="Google Shape;19015;p26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6" name="Google Shape;19016;p26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7" name="Google Shape;19017;p26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8" name="Google Shape;19018;p26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9" name="Google Shape;19019;p26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0" name="Google Shape;19020;p26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1" name="Google Shape;19021;p26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2" name="Google Shape;19022;p26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3" name="Google Shape;19023;p26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4" name="Google Shape;19024;p26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5" name="Google Shape;19025;p26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6" name="Google Shape;19026;p26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7" name="Google Shape;19027;p26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8" name="Google Shape;19028;p26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9" name="Google Shape;19029;p26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0" name="Google Shape;19030;p26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1" name="Google Shape;19031;p26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2" name="Google Shape;19032;p26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3" name="Google Shape;19033;p26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4" name="Google Shape;19034;p26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5" name="Google Shape;19035;p26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6" name="Google Shape;19036;p26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7" name="Google Shape;19037;p26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8" name="Google Shape;19038;p26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9" name="Google Shape;19039;p26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0" name="Google Shape;19040;p26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1" name="Google Shape;19041;p26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2" name="Google Shape;19042;p26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3" name="Google Shape;19043;p26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4" name="Google Shape;19044;p26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5" name="Google Shape;19045;p26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6" name="Google Shape;19046;p26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7" name="Google Shape;19047;p26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8" name="Google Shape;19048;p26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9" name="Google Shape;19049;p26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0" name="Google Shape;19050;p26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1" name="Google Shape;19051;p26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2" name="Google Shape;19052;p26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3" name="Google Shape;19053;p26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4" name="Google Shape;19054;p26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5" name="Google Shape;19055;p26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6" name="Google Shape;19056;p26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7" name="Google Shape;19057;p26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8" name="Google Shape;19058;p26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9" name="Google Shape;19059;p26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0" name="Google Shape;19060;p26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1" name="Google Shape;19061;p26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2" name="Google Shape;19062;p26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3" name="Google Shape;19063;p26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4" name="Google Shape;19064;p26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5" name="Google Shape;19065;p26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6" name="Google Shape;19066;p26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7" name="Google Shape;19067;p26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8" name="Google Shape;19068;p26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9" name="Google Shape;19069;p26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0" name="Google Shape;19070;p26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1" name="Google Shape;19071;p26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2" name="Google Shape;19072;p26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3" name="Google Shape;19073;p26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4" name="Google Shape;19074;p26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5" name="Google Shape;19075;p26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6" name="Google Shape;19076;p26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7" name="Google Shape;19077;p26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8" name="Google Shape;19078;p26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9" name="Google Shape;19079;p26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0" name="Google Shape;19080;p26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1" name="Google Shape;19081;p26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2" name="Google Shape;19082;p26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3" name="Google Shape;19083;p26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4" name="Google Shape;19084;p26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5" name="Google Shape;19085;p26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6" name="Google Shape;19086;p26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7" name="Google Shape;19087;p26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8" name="Google Shape;19088;p26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9" name="Google Shape;19089;p26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0" name="Google Shape;19090;p26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1" name="Google Shape;19091;p26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2" name="Google Shape;19092;p26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3" name="Google Shape;19093;p26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4" name="Google Shape;19094;p26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5" name="Google Shape;19095;p26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6" name="Google Shape;19096;p26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7" name="Google Shape;19097;p26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8" name="Google Shape;19098;p26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9" name="Google Shape;19099;p26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0" name="Google Shape;19100;p26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1" name="Google Shape;19101;p26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2" name="Google Shape;19102;p26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3" name="Google Shape;19103;p26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4" name="Google Shape;19104;p26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5" name="Google Shape;19105;p26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6" name="Google Shape;19106;p26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7" name="Google Shape;19107;p26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8" name="Google Shape;19108;p26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9" name="Google Shape;19109;p26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0" name="Google Shape;19110;p26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1" name="Google Shape;19111;p26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2" name="Google Shape;19112;p26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3" name="Google Shape;19113;p26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4" name="Google Shape;19114;p26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5" name="Google Shape;19115;p26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6" name="Google Shape;19116;p26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7" name="Google Shape;19117;p26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8" name="Google Shape;19118;p26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9" name="Google Shape;19119;p26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0" name="Google Shape;19120;p26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1" name="Google Shape;19121;p26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2" name="Google Shape;19122;p26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3" name="Google Shape;19123;p26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4" name="Google Shape;19124;p26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5" name="Google Shape;19125;p26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6" name="Google Shape;19126;p26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7" name="Google Shape;19127;p26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8" name="Google Shape;19128;p26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9" name="Google Shape;19129;p26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0" name="Google Shape;19130;p26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1" name="Google Shape;19131;p26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2" name="Google Shape;19132;p26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3" name="Google Shape;19133;p26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4" name="Google Shape;19134;p26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5" name="Google Shape;19135;p26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6" name="Google Shape;19136;p26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7" name="Google Shape;19137;p26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8" name="Google Shape;19138;p26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9" name="Google Shape;19139;p26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0" name="Google Shape;19140;p26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1" name="Google Shape;19141;p26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2" name="Google Shape;19142;p26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3" name="Google Shape;19143;p26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4" name="Google Shape;19144;p26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5" name="Google Shape;19145;p26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6" name="Google Shape;19146;p26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7" name="Google Shape;19147;p26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8" name="Google Shape;19148;p26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9" name="Google Shape;19149;p26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0" name="Google Shape;19150;p26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1" name="Google Shape;19151;p26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2" name="Google Shape;19152;p26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3" name="Google Shape;19153;p26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4" name="Google Shape;19154;p26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5" name="Google Shape;19155;p26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6" name="Google Shape;19156;p26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7" name="Google Shape;19157;p26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8" name="Google Shape;19158;p26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9" name="Google Shape;19159;p26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0" name="Google Shape;19160;p26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1" name="Google Shape;19161;p26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2" name="Google Shape;19162;p26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3" name="Google Shape;19163;p26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4" name="Google Shape;19164;p26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5" name="Google Shape;19165;p26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6" name="Google Shape;19166;p26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7" name="Google Shape;19167;p26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8" name="Google Shape;19168;p26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9" name="Google Shape;19169;p26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0" name="Google Shape;19170;p26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1" name="Google Shape;19171;p26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2" name="Google Shape;19172;p26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3" name="Google Shape;19173;p26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4" name="Google Shape;19174;p26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5" name="Google Shape;19175;p26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6" name="Google Shape;19176;p26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7" name="Google Shape;19177;p26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8" name="Google Shape;19178;p26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9" name="Google Shape;19179;p26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0" name="Google Shape;19180;p26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1" name="Google Shape;19181;p26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2" name="Google Shape;19182;p26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3" name="Google Shape;19183;p26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4" name="Google Shape;19184;p26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5" name="Google Shape;19185;p26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6" name="Google Shape;19186;p26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7" name="Google Shape;19187;p26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8" name="Google Shape;19188;p26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9" name="Google Shape;19189;p26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0" name="Google Shape;19190;p26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1" name="Google Shape;19191;p26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2" name="Google Shape;19192;p26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3" name="Google Shape;19193;p26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4" name="Google Shape;19194;p26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5" name="Google Shape;19195;p26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6" name="Google Shape;19196;p26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7" name="Google Shape;19197;p26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8" name="Google Shape;19198;p26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9" name="Google Shape;19199;p26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0" name="Google Shape;19200;p26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1" name="Google Shape;19201;p26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2" name="Google Shape;19202;p26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3" name="Google Shape;19203;p26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4" name="Google Shape;19204;p26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5" name="Google Shape;19205;p26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6" name="Google Shape;19206;p26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7" name="Google Shape;19207;p26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8" name="Google Shape;19208;p26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9" name="Google Shape;19209;p26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0" name="Google Shape;19210;p26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1" name="Google Shape;19211;p26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2" name="Google Shape;19212;p26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3" name="Google Shape;19213;p26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4" name="Google Shape;19214;p26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5" name="Google Shape;19215;p26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6" name="Google Shape;19216;p26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7" name="Google Shape;19217;p26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8" name="Google Shape;19218;p26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9" name="Google Shape;19219;p26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0" name="Google Shape;19220;p26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1" name="Google Shape;19221;p26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2" name="Google Shape;19222;p26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3" name="Google Shape;19223;p26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4" name="Google Shape;19224;p26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5" name="Google Shape;19225;p26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6" name="Google Shape;19226;p26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7" name="Google Shape;19227;p26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8" name="Google Shape;19228;p26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9" name="Google Shape;19229;p26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0" name="Google Shape;19230;p26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1" name="Google Shape;19231;p26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2" name="Google Shape;19232;p26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3" name="Google Shape;19233;p26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4" name="Google Shape;19234;p26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5" name="Google Shape;19235;p26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6" name="Google Shape;19236;p26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7" name="Google Shape;19237;p26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8" name="Google Shape;19238;p26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9" name="Google Shape;19239;p26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0" name="Google Shape;19240;p26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1" name="Google Shape;19241;p26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2" name="Google Shape;19242;p26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3" name="Google Shape;19243;p26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4" name="Google Shape;19244;p26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5" name="Google Shape;19245;p26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6" name="Google Shape;19246;p26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7" name="Google Shape;19247;p26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8" name="Google Shape;19248;p26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9" name="Google Shape;19249;p26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0" name="Google Shape;19250;p26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1" name="Google Shape;19251;p26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2" name="Google Shape;19252;p26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3" name="Google Shape;19253;p26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4" name="Google Shape;19254;p26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5" name="Google Shape;19255;p26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6" name="Google Shape;19256;p26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7" name="Google Shape;19257;p26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8" name="Google Shape;19258;p26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9" name="Google Shape;19259;p26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0" name="Google Shape;19260;p26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1" name="Google Shape;19261;p26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2" name="Google Shape;19262;p26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3" name="Google Shape;19263;p26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4" name="Google Shape;19264;p26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5" name="Google Shape;19265;p26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6" name="Google Shape;19266;p26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7" name="Google Shape;19267;p26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8" name="Google Shape;19268;p26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9" name="Google Shape;19269;p26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0" name="Google Shape;19270;p26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1" name="Google Shape;19271;p26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2" name="Google Shape;19272;p26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3" name="Google Shape;19273;p26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4" name="Google Shape;19274;p26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5" name="Google Shape;19275;p26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6" name="Google Shape;19276;p26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7" name="Google Shape;19277;p26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8" name="Google Shape;19278;p26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9" name="Google Shape;19279;p26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0" name="Google Shape;19280;p26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1" name="Google Shape;19281;p26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2" name="Google Shape;19282;p26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3" name="Google Shape;19283;p26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4" name="Google Shape;19284;p26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5" name="Google Shape;19285;p26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6" name="Google Shape;19286;p26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7" name="Google Shape;19287;p26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8" name="Google Shape;19288;p26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9" name="Google Shape;19289;p26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0" name="Google Shape;19290;p26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1" name="Google Shape;19291;p26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2" name="Google Shape;19292;p26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3" name="Google Shape;19293;p26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4" name="Google Shape;19294;p26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5" name="Google Shape;19295;p26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6" name="Google Shape;19296;p26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7" name="Google Shape;19297;p26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8" name="Google Shape;19298;p26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9" name="Google Shape;19299;p26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0" name="Google Shape;19300;p26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1" name="Google Shape;19301;p26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2" name="Google Shape;19302;p26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3" name="Google Shape;19303;p26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4" name="Google Shape;19304;p26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5" name="Google Shape;19305;p26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6" name="Google Shape;19306;p26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7" name="Google Shape;19307;p26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8" name="Google Shape;19308;p26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9" name="Google Shape;19309;p26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0" name="Google Shape;19310;p26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1" name="Google Shape;19311;p26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2" name="Google Shape;19312;p26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3" name="Google Shape;19313;p26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4" name="Google Shape;19314;p26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5" name="Google Shape;19315;p26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6" name="Google Shape;19316;p26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7" name="Google Shape;19317;p26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8" name="Google Shape;19318;p26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9" name="Google Shape;19319;p26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0" name="Google Shape;19320;p26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1" name="Google Shape;19321;p26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2" name="Google Shape;19322;p26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3" name="Google Shape;19323;p26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4" name="Google Shape;19324;p26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5" name="Google Shape;19325;p26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6" name="Google Shape;19326;p26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7" name="Google Shape;19327;p26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8" name="Google Shape;19328;p26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9" name="Google Shape;19329;p26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0" name="Google Shape;19330;p26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1" name="Google Shape;19331;p26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2" name="Google Shape;19332;p26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3" name="Google Shape;19333;p26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4" name="Google Shape;19334;p26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5" name="Google Shape;19335;p26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6" name="Google Shape;19336;p26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7" name="Google Shape;19337;p26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8" name="Google Shape;19338;p26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9" name="Google Shape;19339;p26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0" name="Google Shape;19340;p26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1" name="Google Shape;19341;p26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2" name="Google Shape;19342;p26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3" name="Google Shape;19343;p26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4" name="Google Shape;19344;p26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5" name="Google Shape;19345;p26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6" name="Google Shape;19346;p26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7" name="Google Shape;19347;p26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8" name="Google Shape;19348;p26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9" name="Google Shape;19349;p26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0" name="Google Shape;19350;p26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1" name="Google Shape;19351;p26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2" name="Google Shape;19352;p26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3" name="Google Shape;19353;p26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4" name="Google Shape;19354;p26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5" name="Google Shape;19355;p26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6" name="Google Shape;19356;p26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7" name="Google Shape;19357;p26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8" name="Google Shape;19358;p26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9" name="Google Shape;19359;p26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0" name="Google Shape;19360;p26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1" name="Google Shape;19361;p26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2" name="Google Shape;19362;p26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3" name="Google Shape;19363;p26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4" name="Google Shape;19364;p26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5" name="Google Shape;19365;p26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6" name="Google Shape;19366;p26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7" name="Google Shape;19367;p26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8" name="Google Shape;19368;p26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9" name="Google Shape;19369;p26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0" name="Google Shape;19370;p26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1" name="Google Shape;19371;p26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2" name="Google Shape;19372;p26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3" name="Google Shape;19373;p26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4" name="Google Shape;19374;p26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5" name="Google Shape;19375;p26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6" name="Google Shape;19376;p26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7" name="Google Shape;19377;p26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8" name="Google Shape;19378;p26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9" name="Google Shape;19379;p26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0" name="Google Shape;19380;p26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1" name="Google Shape;19381;p26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2" name="Google Shape;19382;p26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3" name="Google Shape;19383;p26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4" name="Google Shape;19384;p26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5" name="Google Shape;19385;p26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6" name="Google Shape;19386;p26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7" name="Google Shape;19387;p26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8" name="Google Shape;19388;p26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9" name="Google Shape;19389;p26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0" name="Google Shape;19390;p26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1" name="Google Shape;19391;p26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2" name="Google Shape;19392;p26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3" name="Google Shape;19393;p26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4" name="Google Shape;19394;p26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5" name="Google Shape;19395;p26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6" name="Google Shape;19396;p26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7" name="Google Shape;19397;p26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8" name="Google Shape;19398;p26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9" name="Google Shape;19399;p26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0" name="Google Shape;19400;p26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1" name="Google Shape;19401;p26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2" name="Google Shape;19402;p26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3" name="Google Shape;19403;p26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4" name="Google Shape;19404;p26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5" name="Google Shape;19405;p26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6" name="Google Shape;19406;p26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7" name="Google Shape;19407;p26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8" name="Google Shape;19408;p26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9" name="Google Shape;19409;p26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0" name="Google Shape;19410;p26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1" name="Google Shape;19411;p26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2" name="Google Shape;19412;p26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3" name="Google Shape;19413;p26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4" name="Google Shape;19414;p26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5" name="Google Shape;19415;p26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6" name="Google Shape;19416;p26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7" name="Google Shape;19417;p26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8" name="Google Shape;19418;p26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9" name="Google Shape;19419;p26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0" name="Google Shape;19420;p26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1" name="Google Shape;19421;p26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2" name="Google Shape;19422;p26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3" name="Google Shape;19423;p26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4" name="Google Shape;19424;p26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5" name="Google Shape;19425;p26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6" name="Google Shape;19426;p26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7" name="Google Shape;19427;p26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8" name="Google Shape;19428;p26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9" name="Google Shape;19429;p26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0" name="Google Shape;19430;p26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1" name="Google Shape;19431;p26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2" name="Google Shape;19432;p26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3" name="Google Shape;19433;p26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4" name="Google Shape;19434;p26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5" name="Google Shape;19435;p26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6" name="Google Shape;19436;p26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7" name="Google Shape;19437;p26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8" name="Google Shape;19438;p26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9" name="Google Shape;19439;p26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0" name="Google Shape;19440;p26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1" name="Google Shape;19441;p26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2" name="Google Shape;19442;p26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3" name="Google Shape;19443;p26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4" name="Google Shape;19444;p26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5" name="Google Shape;19445;p26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6" name="Google Shape;19446;p26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7" name="Google Shape;19447;p26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8" name="Google Shape;19448;p26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9" name="Google Shape;19449;p26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0" name="Google Shape;19450;p26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1" name="Google Shape;19451;p26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2" name="Google Shape;19452;p26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3" name="Google Shape;19453;p26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4" name="Google Shape;19454;p26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5" name="Google Shape;19455;p26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6" name="Google Shape;19456;p26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7" name="Google Shape;19457;p26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8" name="Google Shape;19458;p26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9" name="Google Shape;19459;p26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0" name="Google Shape;19460;p26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1" name="Google Shape;19461;p26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2" name="Google Shape;19462;p26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3" name="Google Shape;19463;p26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4" name="Google Shape;19464;p26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5" name="Google Shape;19465;p26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6" name="Google Shape;19466;p26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7" name="Google Shape;19467;p26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8" name="Google Shape;19468;p26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9" name="Google Shape;19469;p26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0" name="Google Shape;19470;p26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1" name="Google Shape;19471;p26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2" name="Google Shape;19472;p26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3" name="Google Shape;19473;p26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4" name="Google Shape;19474;p26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5" name="Google Shape;19475;p26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6" name="Google Shape;19476;p26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7" name="Google Shape;19477;p26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8" name="Google Shape;19478;p26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9" name="Google Shape;19479;p26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0" name="Google Shape;19480;p26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1" name="Google Shape;19481;p26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2" name="Google Shape;19482;p26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3" name="Google Shape;19483;p26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4" name="Google Shape;19484;p26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5" name="Google Shape;19485;p26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6" name="Google Shape;19486;p26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7" name="Google Shape;19487;p26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8" name="Google Shape;19488;p26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9" name="Google Shape;19489;p26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0" name="Google Shape;19490;p26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1" name="Google Shape;19491;p26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2" name="Google Shape;19492;p26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3" name="Google Shape;19493;p26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4" name="Google Shape;19494;p26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5" name="Google Shape;19495;p26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6" name="Google Shape;19496;p26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7" name="Google Shape;19497;p26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8" name="Google Shape;19498;p26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9" name="Google Shape;19499;p26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0" name="Google Shape;19500;p26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501" name="Google Shape;19501;p2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02" name="Google Shape;19502;p26"/>
          <p:cNvSpPr/>
          <p:nvPr/>
        </p:nvSpPr>
        <p:spPr>
          <a:xfrm rot="-9002992" flipH="1">
            <a:off x="11192555" y="4726948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03" name="Google Shape;19503;p26"/>
          <p:cNvSpPr/>
          <p:nvPr/>
        </p:nvSpPr>
        <p:spPr>
          <a:xfrm rot="-469745" flipH="1">
            <a:off x="11606654" y="5239721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04" name="Google Shape;19504;p26"/>
          <p:cNvSpPr/>
          <p:nvPr/>
        </p:nvSpPr>
        <p:spPr>
          <a:xfrm rot="-6345070" flipH="1">
            <a:off x="11545270" y="63192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05" name="Google Shape;19505;p26"/>
          <p:cNvSpPr/>
          <p:nvPr/>
        </p:nvSpPr>
        <p:spPr>
          <a:xfrm rot="-6345070" flipH="1">
            <a:off x="11085603" y="5659517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06" name="Google Shape;19506;p26"/>
          <p:cNvSpPr/>
          <p:nvPr/>
        </p:nvSpPr>
        <p:spPr>
          <a:xfrm rot="-6345070" flipH="1">
            <a:off x="1450337" y="820483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07" name="Google Shape;19507;p26"/>
          <p:cNvSpPr/>
          <p:nvPr/>
        </p:nvSpPr>
        <p:spPr>
          <a:xfrm rot="-9002992" flipH="1">
            <a:off x="593955" y="13806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08" name="Google Shape;19508;p26"/>
          <p:cNvSpPr/>
          <p:nvPr/>
        </p:nvSpPr>
        <p:spPr>
          <a:xfrm rot="-469745" flipH="1">
            <a:off x="664554" y="468287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09" name="Google Shape;19509;p26"/>
          <p:cNvSpPr txBox="1">
            <a:spLocks noGrp="1"/>
          </p:cNvSpPr>
          <p:nvPr>
            <p:ph type="body" idx="1"/>
          </p:nvPr>
        </p:nvSpPr>
        <p:spPr>
          <a:xfrm>
            <a:off x="1334771" y="1554777"/>
            <a:ext cx="9144000" cy="4628400"/>
          </a:xfrm>
          <a:prstGeom prst="rect">
            <a:avLst/>
          </a:prstGeom>
          <a:solidFill>
            <a:schemeClr val="lt2"/>
          </a:solidFill>
          <a:effectLst>
            <a:outerShdw dist="66675" dir="2580000" algn="bl" rotWithShape="0">
              <a:schemeClr val="dk1">
                <a:alpha val="16000"/>
              </a:schemeClr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031861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9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11" name="Google Shape;19511;p27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19512" name="Google Shape;19512;p27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3" name="Google Shape;19513;p27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4" name="Google Shape;19514;p27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5" name="Google Shape;19515;p27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6" name="Google Shape;19516;p27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7" name="Google Shape;19517;p27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8" name="Google Shape;19518;p27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9" name="Google Shape;19519;p27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0" name="Google Shape;19520;p27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1" name="Google Shape;19521;p27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2" name="Google Shape;19522;p27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3" name="Google Shape;19523;p27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4" name="Google Shape;19524;p27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5" name="Google Shape;19525;p27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6" name="Google Shape;19526;p27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7" name="Google Shape;19527;p27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8" name="Google Shape;19528;p27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9" name="Google Shape;19529;p27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0" name="Google Shape;19530;p27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1" name="Google Shape;19531;p27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2" name="Google Shape;19532;p27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3" name="Google Shape;19533;p27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4" name="Google Shape;19534;p27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5" name="Google Shape;19535;p27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6" name="Google Shape;19536;p27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7" name="Google Shape;19537;p27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8" name="Google Shape;19538;p27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9" name="Google Shape;19539;p27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0" name="Google Shape;19540;p27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1" name="Google Shape;19541;p27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2" name="Google Shape;19542;p27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3" name="Google Shape;19543;p27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4" name="Google Shape;19544;p27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5" name="Google Shape;19545;p27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6" name="Google Shape;19546;p27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7" name="Google Shape;19547;p27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8" name="Google Shape;19548;p27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9" name="Google Shape;19549;p27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0" name="Google Shape;19550;p27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1" name="Google Shape;19551;p27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2" name="Google Shape;19552;p27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3" name="Google Shape;19553;p27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4" name="Google Shape;19554;p27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5" name="Google Shape;19555;p27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6" name="Google Shape;19556;p27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7" name="Google Shape;19557;p27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8" name="Google Shape;19558;p27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9" name="Google Shape;19559;p27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0" name="Google Shape;19560;p27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1" name="Google Shape;19561;p27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2" name="Google Shape;19562;p27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3" name="Google Shape;19563;p27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4" name="Google Shape;19564;p27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5" name="Google Shape;19565;p27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6" name="Google Shape;19566;p27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7" name="Google Shape;19567;p27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8" name="Google Shape;19568;p27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9" name="Google Shape;19569;p27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0" name="Google Shape;19570;p27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1" name="Google Shape;19571;p27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2" name="Google Shape;19572;p27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3" name="Google Shape;19573;p27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4" name="Google Shape;19574;p27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5" name="Google Shape;19575;p27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6" name="Google Shape;19576;p27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7" name="Google Shape;19577;p27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8" name="Google Shape;19578;p27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9" name="Google Shape;19579;p27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0" name="Google Shape;19580;p27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1" name="Google Shape;19581;p27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2" name="Google Shape;19582;p27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3" name="Google Shape;19583;p27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4" name="Google Shape;19584;p27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5" name="Google Shape;19585;p27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6" name="Google Shape;19586;p27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7" name="Google Shape;19587;p27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8" name="Google Shape;19588;p27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9" name="Google Shape;19589;p27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0" name="Google Shape;19590;p27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1" name="Google Shape;19591;p27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2" name="Google Shape;19592;p27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3" name="Google Shape;19593;p27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4" name="Google Shape;19594;p27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5" name="Google Shape;19595;p27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6" name="Google Shape;19596;p27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7" name="Google Shape;19597;p27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8" name="Google Shape;19598;p27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9" name="Google Shape;19599;p27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0" name="Google Shape;19600;p27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1" name="Google Shape;19601;p27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2" name="Google Shape;19602;p27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3" name="Google Shape;19603;p27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4" name="Google Shape;19604;p27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5" name="Google Shape;19605;p27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6" name="Google Shape;19606;p27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7" name="Google Shape;19607;p27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8" name="Google Shape;19608;p27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9" name="Google Shape;19609;p27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0" name="Google Shape;19610;p27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1" name="Google Shape;19611;p27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2" name="Google Shape;19612;p27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3" name="Google Shape;19613;p27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4" name="Google Shape;19614;p27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5" name="Google Shape;19615;p27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6" name="Google Shape;19616;p27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7" name="Google Shape;19617;p27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8" name="Google Shape;19618;p27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9" name="Google Shape;19619;p27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0" name="Google Shape;19620;p27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1" name="Google Shape;19621;p27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2" name="Google Shape;19622;p27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3" name="Google Shape;19623;p27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4" name="Google Shape;19624;p27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5" name="Google Shape;19625;p27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6" name="Google Shape;19626;p27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7" name="Google Shape;19627;p27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8" name="Google Shape;19628;p27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9" name="Google Shape;19629;p27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0" name="Google Shape;19630;p27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1" name="Google Shape;19631;p27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2" name="Google Shape;19632;p27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3" name="Google Shape;19633;p27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4" name="Google Shape;19634;p27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5" name="Google Shape;19635;p27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6" name="Google Shape;19636;p27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7" name="Google Shape;19637;p27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8" name="Google Shape;19638;p27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9" name="Google Shape;19639;p27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0" name="Google Shape;19640;p27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1" name="Google Shape;19641;p27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2" name="Google Shape;19642;p27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3" name="Google Shape;19643;p27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4" name="Google Shape;19644;p27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5" name="Google Shape;19645;p27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6" name="Google Shape;19646;p27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7" name="Google Shape;19647;p27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8" name="Google Shape;19648;p27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9" name="Google Shape;19649;p27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0" name="Google Shape;19650;p27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1" name="Google Shape;19651;p27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2" name="Google Shape;19652;p27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3" name="Google Shape;19653;p27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4" name="Google Shape;19654;p27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5" name="Google Shape;19655;p27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6" name="Google Shape;19656;p27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7" name="Google Shape;19657;p27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8" name="Google Shape;19658;p27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9" name="Google Shape;19659;p27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0" name="Google Shape;19660;p27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1" name="Google Shape;19661;p27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2" name="Google Shape;19662;p27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3" name="Google Shape;19663;p27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4" name="Google Shape;19664;p27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5" name="Google Shape;19665;p27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6" name="Google Shape;19666;p27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7" name="Google Shape;19667;p27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8" name="Google Shape;19668;p27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9" name="Google Shape;19669;p27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0" name="Google Shape;19670;p27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1" name="Google Shape;19671;p27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2" name="Google Shape;19672;p27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3" name="Google Shape;19673;p27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4" name="Google Shape;19674;p27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5" name="Google Shape;19675;p27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6" name="Google Shape;19676;p27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7" name="Google Shape;19677;p27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8" name="Google Shape;19678;p27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9" name="Google Shape;19679;p27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0" name="Google Shape;19680;p27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1" name="Google Shape;19681;p27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2" name="Google Shape;19682;p27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3" name="Google Shape;19683;p27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4" name="Google Shape;19684;p27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5" name="Google Shape;19685;p27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6" name="Google Shape;19686;p27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7" name="Google Shape;19687;p27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8" name="Google Shape;19688;p27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9" name="Google Shape;19689;p27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0" name="Google Shape;19690;p27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1" name="Google Shape;19691;p27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2" name="Google Shape;19692;p27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3" name="Google Shape;19693;p27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4" name="Google Shape;19694;p27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5" name="Google Shape;19695;p27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6" name="Google Shape;19696;p27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7" name="Google Shape;19697;p27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8" name="Google Shape;19698;p27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9" name="Google Shape;19699;p27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0" name="Google Shape;19700;p27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1" name="Google Shape;19701;p27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2" name="Google Shape;19702;p27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3" name="Google Shape;19703;p27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4" name="Google Shape;19704;p27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5" name="Google Shape;19705;p27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6" name="Google Shape;19706;p27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7" name="Google Shape;19707;p27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8" name="Google Shape;19708;p27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9" name="Google Shape;19709;p27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0" name="Google Shape;19710;p27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1" name="Google Shape;19711;p27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2" name="Google Shape;19712;p27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3" name="Google Shape;19713;p27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4" name="Google Shape;19714;p27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5" name="Google Shape;19715;p27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6" name="Google Shape;19716;p27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7" name="Google Shape;19717;p27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8" name="Google Shape;19718;p27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9" name="Google Shape;19719;p27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0" name="Google Shape;19720;p27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1" name="Google Shape;19721;p27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2" name="Google Shape;19722;p27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3" name="Google Shape;19723;p27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4" name="Google Shape;19724;p27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5" name="Google Shape;19725;p27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6" name="Google Shape;19726;p27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7" name="Google Shape;19727;p27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8" name="Google Shape;19728;p27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9" name="Google Shape;19729;p27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0" name="Google Shape;19730;p27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1" name="Google Shape;19731;p27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2" name="Google Shape;19732;p27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3" name="Google Shape;19733;p27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4" name="Google Shape;19734;p27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5" name="Google Shape;19735;p27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6" name="Google Shape;19736;p27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7" name="Google Shape;19737;p27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8" name="Google Shape;19738;p27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9" name="Google Shape;19739;p27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0" name="Google Shape;19740;p27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1" name="Google Shape;19741;p27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2" name="Google Shape;19742;p27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3" name="Google Shape;19743;p27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4" name="Google Shape;19744;p27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5" name="Google Shape;19745;p27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6" name="Google Shape;19746;p27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7" name="Google Shape;19747;p27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8" name="Google Shape;19748;p27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9" name="Google Shape;19749;p27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0" name="Google Shape;19750;p27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1" name="Google Shape;19751;p27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2" name="Google Shape;19752;p27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3" name="Google Shape;19753;p27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4" name="Google Shape;19754;p27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5" name="Google Shape;19755;p27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6" name="Google Shape;19756;p27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7" name="Google Shape;19757;p27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8" name="Google Shape;19758;p27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9" name="Google Shape;19759;p27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0" name="Google Shape;19760;p27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1" name="Google Shape;19761;p27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2" name="Google Shape;19762;p27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3" name="Google Shape;19763;p27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4" name="Google Shape;19764;p27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5" name="Google Shape;19765;p27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6" name="Google Shape;19766;p27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7" name="Google Shape;19767;p27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8" name="Google Shape;19768;p27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9" name="Google Shape;19769;p27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0" name="Google Shape;19770;p27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1" name="Google Shape;19771;p27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2" name="Google Shape;19772;p27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3" name="Google Shape;19773;p27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4" name="Google Shape;19774;p27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5" name="Google Shape;19775;p27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6" name="Google Shape;19776;p27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7" name="Google Shape;19777;p27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8" name="Google Shape;19778;p27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9" name="Google Shape;19779;p27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0" name="Google Shape;19780;p27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1" name="Google Shape;19781;p27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2" name="Google Shape;19782;p27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3" name="Google Shape;19783;p27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4" name="Google Shape;19784;p27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5" name="Google Shape;19785;p27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6" name="Google Shape;19786;p27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7" name="Google Shape;19787;p27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8" name="Google Shape;19788;p27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9" name="Google Shape;19789;p27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0" name="Google Shape;19790;p27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1" name="Google Shape;19791;p27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2" name="Google Shape;19792;p27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3" name="Google Shape;19793;p27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4" name="Google Shape;19794;p27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5" name="Google Shape;19795;p27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6" name="Google Shape;19796;p27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7" name="Google Shape;19797;p27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8" name="Google Shape;19798;p27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9" name="Google Shape;19799;p27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0" name="Google Shape;19800;p27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1" name="Google Shape;19801;p27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2" name="Google Shape;19802;p27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3" name="Google Shape;19803;p27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4" name="Google Shape;19804;p27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5" name="Google Shape;19805;p27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6" name="Google Shape;19806;p27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7" name="Google Shape;19807;p27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8" name="Google Shape;19808;p27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9" name="Google Shape;19809;p27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0" name="Google Shape;19810;p27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1" name="Google Shape;19811;p27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2" name="Google Shape;19812;p27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3" name="Google Shape;19813;p27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4" name="Google Shape;19814;p27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5" name="Google Shape;19815;p27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6" name="Google Shape;19816;p27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7" name="Google Shape;19817;p27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8" name="Google Shape;19818;p27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9" name="Google Shape;19819;p27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0" name="Google Shape;19820;p27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1" name="Google Shape;19821;p27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2" name="Google Shape;19822;p27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3" name="Google Shape;19823;p27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4" name="Google Shape;19824;p27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5" name="Google Shape;19825;p27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6" name="Google Shape;19826;p27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7" name="Google Shape;19827;p27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8" name="Google Shape;19828;p27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9" name="Google Shape;19829;p27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0" name="Google Shape;19830;p27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1" name="Google Shape;19831;p27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2" name="Google Shape;19832;p27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3" name="Google Shape;19833;p27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4" name="Google Shape;19834;p27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5" name="Google Shape;19835;p27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6" name="Google Shape;19836;p27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7" name="Google Shape;19837;p27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8" name="Google Shape;19838;p27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9" name="Google Shape;19839;p27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0" name="Google Shape;19840;p27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1" name="Google Shape;19841;p27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2" name="Google Shape;19842;p27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3" name="Google Shape;19843;p27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4" name="Google Shape;19844;p27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5" name="Google Shape;19845;p27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6" name="Google Shape;19846;p27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7" name="Google Shape;19847;p27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8" name="Google Shape;19848;p27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9" name="Google Shape;19849;p27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0" name="Google Shape;19850;p27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1" name="Google Shape;19851;p27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2" name="Google Shape;19852;p27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3" name="Google Shape;19853;p27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4" name="Google Shape;19854;p27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5" name="Google Shape;19855;p27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6" name="Google Shape;19856;p27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7" name="Google Shape;19857;p27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8" name="Google Shape;19858;p27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9" name="Google Shape;19859;p27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0" name="Google Shape;19860;p27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1" name="Google Shape;19861;p27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2" name="Google Shape;19862;p27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3" name="Google Shape;19863;p27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4" name="Google Shape;19864;p27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5" name="Google Shape;19865;p27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6" name="Google Shape;19866;p27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7" name="Google Shape;19867;p27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8" name="Google Shape;19868;p27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9" name="Google Shape;19869;p27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0" name="Google Shape;19870;p27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1" name="Google Shape;19871;p27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2" name="Google Shape;19872;p27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3" name="Google Shape;19873;p27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4" name="Google Shape;19874;p27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5" name="Google Shape;19875;p27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6" name="Google Shape;19876;p27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7" name="Google Shape;19877;p27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8" name="Google Shape;19878;p27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9" name="Google Shape;19879;p27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0" name="Google Shape;19880;p27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1" name="Google Shape;19881;p27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2" name="Google Shape;19882;p27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3" name="Google Shape;19883;p27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4" name="Google Shape;19884;p27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5" name="Google Shape;19885;p27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6" name="Google Shape;19886;p27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7" name="Google Shape;19887;p27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8" name="Google Shape;19888;p27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9" name="Google Shape;19889;p27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0" name="Google Shape;19890;p27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1" name="Google Shape;19891;p27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2" name="Google Shape;19892;p27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3" name="Google Shape;19893;p27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4" name="Google Shape;19894;p27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5" name="Google Shape;19895;p27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6" name="Google Shape;19896;p27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7" name="Google Shape;19897;p27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8" name="Google Shape;19898;p27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9" name="Google Shape;19899;p27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0" name="Google Shape;19900;p27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1" name="Google Shape;19901;p27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2" name="Google Shape;19902;p27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3" name="Google Shape;19903;p27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4" name="Google Shape;19904;p27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5" name="Google Shape;19905;p27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6" name="Google Shape;19906;p27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7" name="Google Shape;19907;p27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8" name="Google Shape;19908;p27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9" name="Google Shape;19909;p27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0" name="Google Shape;19910;p27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1" name="Google Shape;19911;p27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2" name="Google Shape;19912;p27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3" name="Google Shape;19913;p27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4" name="Google Shape;19914;p27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5" name="Google Shape;19915;p27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6" name="Google Shape;19916;p27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7" name="Google Shape;19917;p27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8" name="Google Shape;19918;p27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9" name="Google Shape;19919;p27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0" name="Google Shape;19920;p27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1" name="Google Shape;19921;p27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2" name="Google Shape;19922;p27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3" name="Google Shape;19923;p27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4" name="Google Shape;19924;p27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5" name="Google Shape;19925;p27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6" name="Google Shape;19926;p27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7" name="Google Shape;19927;p27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8" name="Google Shape;19928;p27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9" name="Google Shape;19929;p27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0" name="Google Shape;19930;p27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1" name="Google Shape;19931;p27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2" name="Google Shape;19932;p27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3" name="Google Shape;19933;p27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4" name="Google Shape;19934;p27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5" name="Google Shape;19935;p27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6" name="Google Shape;19936;p27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7" name="Google Shape;19937;p27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8" name="Google Shape;19938;p27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9" name="Google Shape;19939;p27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0" name="Google Shape;19940;p27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1" name="Google Shape;19941;p27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2" name="Google Shape;19942;p27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3" name="Google Shape;19943;p27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4" name="Google Shape;19944;p27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5" name="Google Shape;19945;p27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6" name="Google Shape;19946;p27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7" name="Google Shape;19947;p27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8" name="Google Shape;19948;p27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9" name="Google Shape;19949;p27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0" name="Google Shape;19950;p27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1" name="Google Shape;19951;p27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2" name="Google Shape;19952;p27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3" name="Google Shape;19953;p27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4" name="Google Shape;19954;p27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5" name="Google Shape;19955;p27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6" name="Google Shape;19956;p27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7" name="Google Shape;19957;p27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8" name="Google Shape;19958;p27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9" name="Google Shape;19959;p27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0" name="Google Shape;19960;p27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1" name="Google Shape;19961;p27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2" name="Google Shape;19962;p27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3" name="Google Shape;19963;p27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4" name="Google Shape;19964;p27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5" name="Google Shape;19965;p27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6" name="Google Shape;19966;p27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7" name="Google Shape;19967;p27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8" name="Google Shape;19968;p27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9" name="Google Shape;19969;p27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0" name="Google Shape;19970;p27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1" name="Google Shape;19971;p27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2" name="Google Shape;19972;p27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3" name="Google Shape;19973;p27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4" name="Google Shape;19974;p27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5" name="Google Shape;19975;p27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6" name="Google Shape;19976;p27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7" name="Google Shape;19977;p27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8" name="Google Shape;19978;p27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9" name="Google Shape;19979;p27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0" name="Google Shape;19980;p27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1" name="Google Shape;19981;p27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2" name="Google Shape;19982;p27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3" name="Google Shape;19983;p27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4" name="Google Shape;19984;p27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5" name="Google Shape;19985;p27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6" name="Google Shape;19986;p27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7" name="Google Shape;19987;p27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8" name="Google Shape;19988;p27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9" name="Google Shape;19989;p27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0" name="Google Shape;19990;p27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1" name="Google Shape;19991;p27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2" name="Google Shape;19992;p27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3" name="Google Shape;19993;p27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4" name="Google Shape;19994;p27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5" name="Google Shape;19995;p27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6" name="Google Shape;19996;p27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7" name="Google Shape;19997;p27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8" name="Google Shape;19998;p27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9" name="Google Shape;19999;p27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0" name="Google Shape;20000;p27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1" name="Google Shape;20001;p27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2" name="Google Shape;20002;p27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3" name="Google Shape;20003;p27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4" name="Google Shape;20004;p27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5" name="Google Shape;20005;p27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6" name="Google Shape;20006;p27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7" name="Google Shape;20007;p27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8" name="Google Shape;20008;p27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9" name="Google Shape;20009;p27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0" name="Google Shape;20010;p27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1" name="Google Shape;20011;p27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2" name="Google Shape;20012;p27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3" name="Google Shape;20013;p27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4" name="Google Shape;20014;p27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5" name="Google Shape;20015;p27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6" name="Google Shape;20016;p27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7" name="Google Shape;20017;p27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8" name="Google Shape;20018;p27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9" name="Google Shape;20019;p27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0" name="Google Shape;20020;p27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1" name="Google Shape;20021;p27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2" name="Google Shape;20022;p27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3" name="Google Shape;20023;p27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4" name="Google Shape;20024;p27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5" name="Google Shape;20025;p27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6" name="Google Shape;20026;p27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7" name="Google Shape;20027;p27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8" name="Google Shape;20028;p27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9" name="Google Shape;20029;p27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0" name="Google Shape;20030;p27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1" name="Google Shape;20031;p27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2" name="Google Shape;20032;p27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3" name="Google Shape;20033;p27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4" name="Google Shape;20034;p27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5" name="Google Shape;20035;p27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6" name="Google Shape;20036;p27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7" name="Google Shape;20037;p27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8" name="Google Shape;20038;p27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9" name="Google Shape;20039;p27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0" name="Google Shape;20040;p27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1" name="Google Shape;20041;p27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2" name="Google Shape;20042;p27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3" name="Google Shape;20043;p27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4" name="Google Shape;20044;p27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5" name="Google Shape;20045;p27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6" name="Google Shape;20046;p27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7" name="Google Shape;20047;p27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8" name="Google Shape;20048;p27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9" name="Google Shape;20049;p27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0" name="Google Shape;20050;p27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1" name="Google Shape;20051;p27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2" name="Google Shape;20052;p27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3" name="Google Shape;20053;p27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4" name="Google Shape;20054;p27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5" name="Google Shape;20055;p27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6" name="Google Shape;20056;p27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7" name="Google Shape;20057;p27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8" name="Google Shape;20058;p27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9" name="Google Shape;20059;p27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0" name="Google Shape;20060;p27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1" name="Google Shape;20061;p27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2" name="Google Shape;20062;p27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3" name="Google Shape;20063;p27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4" name="Google Shape;20064;p27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5" name="Google Shape;20065;p27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6" name="Google Shape;20066;p27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7" name="Google Shape;20067;p27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8" name="Google Shape;20068;p27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9" name="Google Shape;20069;p27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0" name="Google Shape;20070;p27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1" name="Google Shape;20071;p27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2" name="Google Shape;20072;p27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3" name="Google Shape;20073;p27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4" name="Google Shape;20074;p27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5" name="Google Shape;20075;p27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6" name="Google Shape;20076;p27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7" name="Google Shape;20077;p27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8" name="Google Shape;20078;p27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9" name="Google Shape;20079;p27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0" name="Google Shape;20080;p27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1" name="Google Shape;20081;p27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2" name="Google Shape;20082;p27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3" name="Google Shape;20083;p27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4" name="Google Shape;20084;p27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5" name="Google Shape;20085;p27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6" name="Google Shape;20086;p27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7" name="Google Shape;20087;p27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8" name="Google Shape;20088;p27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9" name="Google Shape;20089;p27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0" name="Google Shape;20090;p27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1" name="Google Shape;20091;p27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2" name="Google Shape;20092;p27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3" name="Google Shape;20093;p27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4" name="Google Shape;20094;p27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5" name="Google Shape;20095;p27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6" name="Google Shape;20096;p27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7" name="Google Shape;20097;p27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8" name="Google Shape;20098;p27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9" name="Google Shape;20099;p27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0" name="Google Shape;20100;p27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1" name="Google Shape;20101;p27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2" name="Google Shape;20102;p27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3" name="Google Shape;20103;p27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4" name="Google Shape;20104;p27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5" name="Google Shape;20105;p27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6" name="Google Shape;20106;p27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7" name="Google Shape;20107;p27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8" name="Google Shape;20108;p27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9" name="Google Shape;20109;p27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0" name="Google Shape;20110;p27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1" name="Google Shape;20111;p27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2" name="Google Shape;20112;p27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3" name="Google Shape;20113;p27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4" name="Google Shape;20114;p27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5" name="Google Shape;20115;p27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6" name="Google Shape;20116;p27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7" name="Google Shape;20117;p27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8" name="Google Shape;20118;p27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9" name="Google Shape;20119;p27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0" name="Google Shape;20120;p27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1" name="Google Shape;20121;p27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2" name="Google Shape;20122;p27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3" name="Google Shape;20123;p27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4" name="Google Shape;20124;p27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5" name="Google Shape;20125;p27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6" name="Google Shape;20126;p27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7" name="Google Shape;20127;p27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8" name="Google Shape;20128;p27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9" name="Google Shape;20129;p27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0" name="Google Shape;20130;p27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1" name="Google Shape;20131;p27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2" name="Google Shape;20132;p27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3" name="Google Shape;20133;p27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4" name="Google Shape;20134;p27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5" name="Google Shape;20135;p27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6" name="Google Shape;20136;p27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7" name="Google Shape;20137;p27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8" name="Google Shape;20138;p27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9" name="Google Shape;20139;p27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0" name="Google Shape;20140;p27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1" name="Google Shape;20141;p27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2" name="Google Shape;20142;p27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3" name="Google Shape;20143;p27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4" name="Google Shape;20144;p27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5" name="Google Shape;20145;p27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6" name="Google Shape;20146;p27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7" name="Google Shape;20147;p27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8" name="Google Shape;20148;p27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9" name="Google Shape;20149;p27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0" name="Google Shape;20150;p27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1" name="Google Shape;20151;p27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2" name="Google Shape;20152;p27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3" name="Google Shape;20153;p27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4" name="Google Shape;20154;p27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5" name="Google Shape;20155;p27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6" name="Google Shape;20156;p27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7" name="Google Shape;20157;p27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8" name="Google Shape;20158;p27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9" name="Google Shape;20159;p27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0" name="Google Shape;20160;p27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1" name="Google Shape;20161;p27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2" name="Google Shape;20162;p27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3" name="Google Shape;20163;p27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4" name="Google Shape;20164;p27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5" name="Google Shape;20165;p27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6" name="Google Shape;20166;p27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7" name="Google Shape;20167;p27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8" name="Google Shape;20168;p27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9" name="Google Shape;20169;p27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0" name="Google Shape;20170;p27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1" name="Google Shape;20171;p27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2" name="Google Shape;20172;p27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3" name="Google Shape;20173;p27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4" name="Google Shape;20174;p27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5" name="Google Shape;20175;p27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6" name="Google Shape;20176;p27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7" name="Google Shape;20177;p27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8" name="Google Shape;20178;p27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9" name="Google Shape;20179;p27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0" name="Google Shape;20180;p27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1" name="Google Shape;20181;p27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2" name="Google Shape;20182;p27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3" name="Google Shape;20183;p27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4" name="Google Shape;20184;p27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5" name="Google Shape;20185;p27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6" name="Google Shape;20186;p27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7" name="Google Shape;20187;p27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8" name="Google Shape;20188;p27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9" name="Google Shape;20189;p27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0" name="Google Shape;20190;p27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1" name="Google Shape;20191;p27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2" name="Google Shape;20192;p27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3" name="Google Shape;20193;p27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4" name="Google Shape;20194;p27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5" name="Google Shape;20195;p27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6" name="Google Shape;20196;p27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7" name="Google Shape;20197;p27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8" name="Google Shape;20198;p27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9" name="Google Shape;20199;p27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0" name="Google Shape;20200;p27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1" name="Google Shape;20201;p27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2" name="Google Shape;20202;p27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3" name="Google Shape;20203;p27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4" name="Google Shape;20204;p27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5" name="Google Shape;20205;p27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6" name="Google Shape;20206;p27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7" name="Google Shape;20207;p27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8" name="Google Shape;20208;p27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9" name="Google Shape;20209;p27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0" name="Google Shape;20210;p27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1" name="Google Shape;20211;p27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2" name="Google Shape;20212;p27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3" name="Google Shape;20213;p27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4" name="Google Shape;20214;p27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5" name="Google Shape;20215;p27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6" name="Google Shape;20216;p27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7" name="Google Shape;20217;p27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8" name="Google Shape;20218;p27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9" name="Google Shape;20219;p27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0" name="Google Shape;20220;p27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1" name="Google Shape;20221;p27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2" name="Google Shape;20222;p27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3" name="Google Shape;20223;p27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4" name="Google Shape;20224;p27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5" name="Google Shape;20225;p27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6" name="Google Shape;20226;p27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7" name="Google Shape;20227;p27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8" name="Google Shape;20228;p27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9" name="Google Shape;20229;p27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0" name="Google Shape;20230;p27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1" name="Google Shape;20231;p27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2" name="Google Shape;20232;p27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3" name="Google Shape;20233;p27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4" name="Google Shape;20234;p27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5" name="Google Shape;20235;p27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6" name="Google Shape;20236;p27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7" name="Google Shape;20237;p27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8" name="Google Shape;20238;p27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9" name="Google Shape;20239;p27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0" name="Google Shape;20240;p27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1" name="Google Shape;20241;p27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2" name="Google Shape;20242;p27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3" name="Google Shape;20243;p27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4" name="Google Shape;20244;p27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5" name="Google Shape;20245;p27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6" name="Google Shape;20246;p27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7" name="Google Shape;20247;p27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8" name="Google Shape;20248;p27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9" name="Google Shape;20249;p27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0" name="Google Shape;20250;p27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1" name="Google Shape;20251;p27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2" name="Google Shape;20252;p27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3" name="Google Shape;20253;p27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4" name="Google Shape;20254;p27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5" name="Google Shape;20255;p27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6" name="Google Shape;20256;p27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7" name="Google Shape;20257;p27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8" name="Google Shape;20258;p27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9" name="Google Shape;20259;p27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0" name="Google Shape;20260;p27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1" name="Google Shape;20261;p27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2" name="Google Shape;20262;p27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3" name="Google Shape;20263;p27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4" name="Google Shape;20264;p27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5" name="Google Shape;20265;p27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6" name="Google Shape;20266;p27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7" name="Google Shape;20267;p27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8" name="Google Shape;20268;p27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9" name="Google Shape;20269;p27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0" name="Google Shape;20270;p27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1" name="Google Shape;20271;p27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2" name="Google Shape;20272;p27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3" name="Google Shape;20273;p27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4" name="Google Shape;20274;p27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5" name="Google Shape;20275;p27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6" name="Google Shape;20276;p27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7" name="Google Shape;20277;p27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8" name="Google Shape;20278;p27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9" name="Google Shape;20279;p27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0" name="Google Shape;20280;p27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1" name="Google Shape;20281;p27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2" name="Google Shape;20282;p27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3" name="Google Shape;20283;p27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4" name="Google Shape;20284;p27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5" name="Google Shape;20285;p27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6" name="Google Shape;20286;p27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7" name="Google Shape;20287;p27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8" name="Google Shape;20288;p27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9" name="Google Shape;20289;p27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0" name="Google Shape;20290;p27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1" name="Google Shape;20291;p27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2" name="Google Shape;20292;p27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3" name="Google Shape;20293;p27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4" name="Google Shape;20294;p27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5" name="Google Shape;20295;p27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6" name="Google Shape;20296;p27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7" name="Google Shape;20297;p27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8" name="Google Shape;20298;p27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9" name="Google Shape;20299;p27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0" name="Google Shape;20300;p27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1" name="Google Shape;20301;p27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2" name="Google Shape;20302;p27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3" name="Google Shape;20303;p27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4" name="Google Shape;20304;p27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5" name="Google Shape;20305;p27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6" name="Google Shape;20306;p27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7" name="Google Shape;20307;p27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8" name="Google Shape;20308;p27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9" name="Google Shape;20309;p27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0" name="Google Shape;20310;p27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1" name="Google Shape;20311;p27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2" name="Google Shape;20312;p27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3" name="Google Shape;20313;p27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4" name="Google Shape;20314;p27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5" name="Google Shape;20315;p27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6" name="Google Shape;20316;p27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7" name="Google Shape;20317;p27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8" name="Google Shape;20318;p27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9" name="Google Shape;20319;p27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0" name="Google Shape;20320;p27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1" name="Google Shape;20321;p27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2" name="Google Shape;20322;p27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3" name="Google Shape;20323;p27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4" name="Google Shape;20324;p27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5" name="Google Shape;20325;p27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6" name="Google Shape;20326;p27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7" name="Google Shape;20327;p27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8" name="Google Shape;20328;p27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9" name="Google Shape;20329;p27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0" name="Google Shape;20330;p27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1" name="Google Shape;20331;p27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2" name="Google Shape;20332;p27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3" name="Google Shape;20333;p27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4" name="Google Shape;20334;p27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5" name="Google Shape;20335;p27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6" name="Google Shape;20336;p27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7" name="Google Shape;20337;p27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8" name="Google Shape;20338;p27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9" name="Google Shape;20339;p27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0" name="Google Shape;20340;p27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1" name="Google Shape;20341;p27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2" name="Google Shape;20342;p27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3" name="Google Shape;20343;p27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4" name="Google Shape;20344;p27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5" name="Google Shape;20345;p27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6" name="Google Shape;20346;p27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7" name="Google Shape;20347;p27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348" name="Google Shape;20348;p2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349" name="Google Shape;20349;p27"/>
          <p:cNvSpPr/>
          <p:nvPr/>
        </p:nvSpPr>
        <p:spPr>
          <a:xfrm rot="-9002992" flipH="1">
            <a:off x="11192555" y="4726948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0" name="Google Shape;20350;p27"/>
          <p:cNvSpPr/>
          <p:nvPr/>
        </p:nvSpPr>
        <p:spPr>
          <a:xfrm rot="-469745" flipH="1">
            <a:off x="11606654" y="5239721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1" name="Google Shape;20351;p27"/>
          <p:cNvSpPr/>
          <p:nvPr/>
        </p:nvSpPr>
        <p:spPr>
          <a:xfrm rot="-6345070" flipH="1">
            <a:off x="11545270" y="63192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2" name="Google Shape;20352;p27"/>
          <p:cNvSpPr/>
          <p:nvPr/>
        </p:nvSpPr>
        <p:spPr>
          <a:xfrm rot="-6345070" flipH="1">
            <a:off x="11085603" y="5659517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3" name="Google Shape;20353;p27"/>
          <p:cNvSpPr/>
          <p:nvPr/>
        </p:nvSpPr>
        <p:spPr>
          <a:xfrm rot="-6345070" flipH="1">
            <a:off x="1435303" y="489983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4" name="Google Shape;20354;p27"/>
          <p:cNvSpPr/>
          <p:nvPr/>
        </p:nvSpPr>
        <p:spPr>
          <a:xfrm rot="10288154" flipH="1">
            <a:off x="556426" y="1620783"/>
            <a:ext cx="97073" cy="194939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5" name="Google Shape;20355;p27"/>
          <p:cNvSpPr/>
          <p:nvPr/>
        </p:nvSpPr>
        <p:spPr>
          <a:xfrm rot="1638382" flipH="1">
            <a:off x="589618" y="725119"/>
            <a:ext cx="96785" cy="19500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6" name="Google Shape;20356;p27"/>
          <p:cNvSpPr txBox="1">
            <a:spLocks noGrp="1"/>
          </p:cNvSpPr>
          <p:nvPr>
            <p:ph type="body" idx="1"/>
          </p:nvPr>
        </p:nvSpPr>
        <p:spPr>
          <a:xfrm>
            <a:off x="1994543" y="1884788"/>
            <a:ext cx="7925200" cy="2806400"/>
          </a:xfrm>
          <a:prstGeom prst="rect">
            <a:avLst/>
          </a:prstGeom>
          <a:solidFill>
            <a:schemeClr val="lt2"/>
          </a:solidFill>
          <a:effectLst>
            <a:outerShdw dist="66675" dir="2580000" algn="bl" rotWithShape="0">
              <a:schemeClr val="dk1">
                <a:alpha val="16000"/>
              </a:schemeClr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22636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0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58" name="Google Shape;20358;p28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20359" name="Google Shape;20359;p28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0" name="Google Shape;20360;p28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1" name="Google Shape;20361;p28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2" name="Google Shape;20362;p28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3" name="Google Shape;20363;p28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4" name="Google Shape;20364;p28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5" name="Google Shape;20365;p28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6" name="Google Shape;20366;p28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7" name="Google Shape;20367;p28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8" name="Google Shape;20368;p28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9" name="Google Shape;20369;p28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0" name="Google Shape;20370;p28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1" name="Google Shape;20371;p28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2" name="Google Shape;20372;p28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3" name="Google Shape;20373;p28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4" name="Google Shape;20374;p28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5" name="Google Shape;20375;p28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6" name="Google Shape;20376;p28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7" name="Google Shape;20377;p28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8" name="Google Shape;20378;p28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9" name="Google Shape;20379;p28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0" name="Google Shape;20380;p28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1" name="Google Shape;20381;p28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2" name="Google Shape;20382;p28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3" name="Google Shape;20383;p28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4" name="Google Shape;20384;p28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5" name="Google Shape;20385;p28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6" name="Google Shape;20386;p28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7" name="Google Shape;20387;p28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8" name="Google Shape;20388;p28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9" name="Google Shape;20389;p28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0" name="Google Shape;20390;p28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1" name="Google Shape;20391;p28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2" name="Google Shape;20392;p28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3" name="Google Shape;20393;p28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4" name="Google Shape;20394;p28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5" name="Google Shape;20395;p28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6" name="Google Shape;20396;p28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7" name="Google Shape;20397;p28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8" name="Google Shape;20398;p28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9" name="Google Shape;20399;p28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0" name="Google Shape;20400;p28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1" name="Google Shape;20401;p28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2" name="Google Shape;20402;p28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3" name="Google Shape;20403;p28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4" name="Google Shape;20404;p28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5" name="Google Shape;20405;p28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6" name="Google Shape;20406;p28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7" name="Google Shape;20407;p28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8" name="Google Shape;20408;p28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9" name="Google Shape;20409;p28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0" name="Google Shape;20410;p28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1" name="Google Shape;20411;p28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2" name="Google Shape;20412;p28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3" name="Google Shape;20413;p28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4" name="Google Shape;20414;p28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5" name="Google Shape;20415;p28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6" name="Google Shape;20416;p28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7" name="Google Shape;20417;p28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8" name="Google Shape;20418;p28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9" name="Google Shape;20419;p28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0" name="Google Shape;20420;p28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1" name="Google Shape;20421;p28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2" name="Google Shape;20422;p28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3" name="Google Shape;20423;p28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4" name="Google Shape;20424;p28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5" name="Google Shape;20425;p28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6" name="Google Shape;20426;p28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7" name="Google Shape;20427;p28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8" name="Google Shape;20428;p28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9" name="Google Shape;20429;p28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0" name="Google Shape;20430;p28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1" name="Google Shape;20431;p28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2" name="Google Shape;20432;p28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3" name="Google Shape;20433;p28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4" name="Google Shape;20434;p28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5" name="Google Shape;20435;p28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6" name="Google Shape;20436;p28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7" name="Google Shape;20437;p28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8" name="Google Shape;20438;p28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9" name="Google Shape;20439;p28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0" name="Google Shape;20440;p28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1" name="Google Shape;20441;p28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2" name="Google Shape;20442;p28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3" name="Google Shape;20443;p28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4" name="Google Shape;20444;p28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5" name="Google Shape;20445;p28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6" name="Google Shape;20446;p28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7" name="Google Shape;20447;p28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8" name="Google Shape;20448;p28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9" name="Google Shape;20449;p28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0" name="Google Shape;20450;p28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1" name="Google Shape;20451;p28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2" name="Google Shape;20452;p28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3" name="Google Shape;20453;p28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4" name="Google Shape;20454;p28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5" name="Google Shape;20455;p28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6" name="Google Shape;20456;p28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7" name="Google Shape;20457;p28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8" name="Google Shape;20458;p28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9" name="Google Shape;20459;p28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0" name="Google Shape;20460;p28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1" name="Google Shape;20461;p28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2" name="Google Shape;20462;p28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3" name="Google Shape;20463;p28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4" name="Google Shape;20464;p28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5" name="Google Shape;20465;p28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6" name="Google Shape;20466;p28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7" name="Google Shape;20467;p28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8" name="Google Shape;20468;p28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9" name="Google Shape;20469;p28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0" name="Google Shape;20470;p28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1" name="Google Shape;20471;p28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2" name="Google Shape;20472;p28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3" name="Google Shape;20473;p28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4" name="Google Shape;20474;p28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5" name="Google Shape;20475;p28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6" name="Google Shape;20476;p28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7" name="Google Shape;20477;p28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8" name="Google Shape;20478;p28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9" name="Google Shape;20479;p28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0" name="Google Shape;20480;p28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1" name="Google Shape;20481;p28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2" name="Google Shape;20482;p28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3" name="Google Shape;20483;p28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4" name="Google Shape;20484;p28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5" name="Google Shape;20485;p28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6" name="Google Shape;20486;p28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7" name="Google Shape;20487;p28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8" name="Google Shape;20488;p28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9" name="Google Shape;20489;p28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0" name="Google Shape;20490;p28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1" name="Google Shape;20491;p28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2" name="Google Shape;20492;p28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3" name="Google Shape;20493;p28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4" name="Google Shape;20494;p28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5" name="Google Shape;20495;p28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6" name="Google Shape;20496;p28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7" name="Google Shape;20497;p28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8" name="Google Shape;20498;p28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9" name="Google Shape;20499;p28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0" name="Google Shape;20500;p28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1" name="Google Shape;20501;p28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2" name="Google Shape;20502;p28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3" name="Google Shape;20503;p28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4" name="Google Shape;20504;p28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5" name="Google Shape;20505;p28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6" name="Google Shape;20506;p28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7" name="Google Shape;20507;p28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8" name="Google Shape;20508;p28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9" name="Google Shape;20509;p28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0" name="Google Shape;20510;p28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1" name="Google Shape;20511;p28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2" name="Google Shape;20512;p28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3" name="Google Shape;20513;p28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4" name="Google Shape;20514;p28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5" name="Google Shape;20515;p28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6" name="Google Shape;20516;p28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7" name="Google Shape;20517;p28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8" name="Google Shape;20518;p28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9" name="Google Shape;20519;p28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0" name="Google Shape;20520;p28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1" name="Google Shape;20521;p28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2" name="Google Shape;20522;p28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3" name="Google Shape;20523;p28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4" name="Google Shape;20524;p28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5" name="Google Shape;20525;p28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6" name="Google Shape;20526;p28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7" name="Google Shape;20527;p28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8" name="Google Shape;20528;p28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9" name="Google Shape;20529;p28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0" name="Google Shape;20530;p28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1" name="Google Shape;20531;p28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2" name="Google Shape;20532;p28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3" name="Google Shape;20533;p28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4" name="Google Shape;20534;p28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5" name="Google Shape;20535;p28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6" name="Google Shape;20536;p28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7" name="Google Shape;20537;p28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8" name="Google Shape;20538;p28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9" name="Google Shape;20539;p28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0" name="Google Shape;20540;p28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1" name="Google Shape;20541;p28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2" name="Google Shape;20542;p28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3" name="Google Shape;20543;p28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4" name="Google Shape;20544;p28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5" name="Google Shape;20545;p28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6" name="Google Shape;20546;p28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7" name="Google Shape;20547;p28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8" name="Google Shape;20548;p28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9" name="Google Shape;20549;p28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0" name="Google Shape;20550;p28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1" name="Google Shape;20551;p28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2" name="Google Shape;20552;p28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3" name="Google Shape;20553;p28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4" name="Google Shape;20554;p28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5" name="Google Shape;20555;p28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6" name="Google Shape;20556;p28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7" name="Google Shape;20557;p28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8" name="Google Shape;20558;p28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9" name="Google Shape;20559;p28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0" name="Google Shape;20560;p28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1" name="Google Shape;20561;p28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2" name="Google Shape;20562;p28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3" name="Google Shape;20563;p28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4" name="Google Shape;20564;p28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5" name="Google Shape;20565;p28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6" name="Google Shape;20566;p28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7" name="Google Shape;20567;p28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8" name="Google Shape;20568;p28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9" name="Google Shape;20569;p28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0" name="Google Shape;20570;p28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1" name="Google Shape;20571;p28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2" name="Google Shape;20572;p28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3" name="Google Shape;20573;p28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4" name="Google Shape;20574;p28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5" name="Google Shape;20575;p28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6" name="Google Shape;20576;p28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7" name="Google Shape;20577;p28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8" name="Google Shape;20578;p28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9" name="Google Shape;20579;p28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0" name="Google Shape;20580;p28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1" name="Google Shape;20581;p28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2" name="Google Shape;20582;p28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3" name="Google Shape;20583;p28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4" name="Google Shape;20584;p28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5" name="Google Shape;20585;p28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6" name="Google Shape;20586;p28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7" name="Google Shape;20587;p28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8" name="Google Shape;20588;p28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9" name="Google Shape;20589;p28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0" name="Google Shape;20590;p28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1" name="Google Shape;20591;p28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2" name="Google Shape;20592;p28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3" name="Google Shape;20593;p28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4" name="Google Shape;20594;p28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5" name="Google Shape;20595;p28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6" name="Google Shape;20596;p28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7" name="Google Shape;20597;p28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8" name="Google Shape;20598;p28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9" name="Google Shape;20599;p28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0" name="Google Shape;20600;p28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1" name="Google Shape;20601;p28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2" name="Google Shape;20602;p28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3" name="Google Shape;20603;p28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4" name="Google Shape;20604;p28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5" name="Google Shape;20605;p28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6" name="Google Shape;20606;p28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7" name="Google Shape;20607;p28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8" name="Google Shape;20608;p28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9" name="Google Shape;20609;p28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0" name="Google Shape;20610;p28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1" name="Google Shape;20611;p28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2" name="Google Shape;20612;p28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3" name="Google Shape;20613;p28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4" name="Google Shape;20614;p28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5" name="Google Shape;20615;p28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6" name="Google Shape;20616;p28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7" name="Google Shape;20617;p28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8" name="Google Shape;20618;p28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9" name="Google Shape;20619;p28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0" name="Google Shape;20620;p28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1" name="Google Shape;20621;p28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2" name="Google Shape;20622;p28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3" name="Google Shape;20623;p28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4" name="Google Shape;20624;p28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5" name="Google Shape;20625;p28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6" name="Google Shape;20626;p28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7" name="Google Shape;20627;p28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8" name="Google Shape;20628;p28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9" name="Google Shape;20629;p28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0" name="Google Shape;20630;p28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1" name="Google Shape;20631;p28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2" name="Google Shape;20632;p28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3" name="Google Shape;20633;p28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4" name="Google Shape;20634;p28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5" name="Google Shape;20635;p28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6" name="Google Shape;20636;p28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7" name="Google Shape;20637;p28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8" name="Google Shape;20638;p28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9" name="Google Shape;20639;p28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0" name="Google Shape;20640;p28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1" name="Google Shape;20641;p28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2" name="Google Shape;20642;p28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3" name="Google Shape;20643;p28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4" name="Google Shape;20644;p28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5" name="Google Shape;20645;p28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6" name="Google Shape;20646;p28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7" name="Google Shape;20647;p28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8" name="Google Shape;20648;p28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9" name="Google Shape;20649;p28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0" name="Google Shape;20650;p28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1" name="Google Shape;20651;p28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2" name="Google Shape;20652;p28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3" name="Google Shape;20653;p28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4" name="Google Shape;20654;p28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5" name="Google Shape;20655;p28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6" name="Google Shape;20656;p28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7" name="Google Shape;20657;p28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8" name="Google Shape;20658;p28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9" name="Google Shape;20659;p28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0" name="Google Shape;20660;p28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1" name="Google Shape;20661;p28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2" name="Google Shape;20662;p28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3" name="Google Shape;20663;p28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4" name="Google Shape;20664;p28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5" name="Google Shape;20665;p28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6" name="Google Shape;20666;p28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7" name="Google Shape;20667;p28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8" name="Google Shape;20668;p28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9" name="Google Shape;20669;p28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0" name="Google Shape;20670;p28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1" name="Google Shape;20671;p28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2" name="Google Shape;20672;p28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3" name="Google Shape;20673;p28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4" name="Google Shape;20674;p28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5" name="Google Shape;20675;p28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6" name="Google Shape;20676;p28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7" name="Google Shape;20677;p28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8" name="Google Shape;20678;p28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9" name="Google Shape;20679;p28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0" name="Google Shape;20680;p28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1" name="Google Shape;20681;p28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2" name="Google Shape;20682;p28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3" name="Google Shape;20683;p28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4" name="Google Shape;20684;p28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5" name="Google Shape;20685;p28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6" name="Google Shape;20686;p28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7" name="Google Shape;20687;p28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8" name="Google Shape;20688;p28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9" name="Google Shape;20689;p28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0" name="Google Shape;20690;p28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1" name="Google Shape;20691;p28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2" name="Google Shape;20692;p28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3" name="Google Shape;20693;p28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4" name="Google Shape;20694;p28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5" name="Google Shape;20695;p28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6" name="Google Shape;20696;p28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7" name="Google Shape;20697;p28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8" name="Google Shape;20698;p28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9" name="Google Shape;20699;p28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0" name="Google Shape;20700;p28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1" name="Google Shape;20701;p28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2" name="Google Shape;20702;p28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3" name="Google Shape;20703;p28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4" name="Google Shape;20704;p28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5" name="Google Shape;20705;p28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6" name="Google Shape;20706;p28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7" name="Google Shape;20707;p28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8" name="Google Shape;20708;p28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9" name="Google Shape;20709;p28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0" name="Google Shape;20710;p28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1" name="Google Shape;20711;p28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2" name="Google Shape;20712;p28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3" name="Google Shape;20713;p28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4" name="Google Shape;20714;p28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5" name="Google Shape;20715;p28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6" name="Google Shape;20716;p28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7" name="Google Shape;20717;p28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8" name="Google Shape;20718;p28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9" name="Google Shape;20719;p28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0" name="Google Shape;20720;p28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1" name="Google Shape;20721;p28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2" name="Google Shape;20722;p28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3" name="Google Shape;20723;p28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4" name="Google Shape;20724;p28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5" name="Google Shape;20725;p28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6" name="Google Shape;20726;p28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7" name="Google Shape;20727;p28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8" name="Google Shape;20728;p28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9" name="Google Shape;20729;p28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0" name="Google Shape;20730;p28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1" name="Google Shape;20731;p28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2" name="Google Shape;20732;p28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3" name="Google Shape;20733;p28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4" name="Google Shape;20734;p28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5" name="Google Shape;20735;p28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6" name="Google Shape;20736;p28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7" name="Google Shape;20737;p28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8" name="Google Shape;20738;p28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9" name="Google Shape;20739;p28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0" name="Google Shape;20740;p28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1" name="Google Shape;20741;p28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2" name="Google Shape;20742;p28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3" name="Google Shape;20743;p28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4" name="Google Shape;20744;p28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5" name="Google Shape;20745;p28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6" name="Google Shape;20746;p28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7" name="Google Shape;20747;p28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8" name="Google Shape;20748;p28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9" name="Google Shape;20749;p28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0" name="Google Shape;20750;p28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1" name="Google Shape;20751;p28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2" name="Google Shape;20752;p28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3" name="Google Shape;20753;p28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4" name="Google Shape;20754;p28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5" name="Google Shape;20755;p28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6" name="Google Shape;20756;p28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7" name="Google Shape;20757;p28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8" name="Google Shape;20758;p28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9" name="Google Shape;20759;p28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0" name="Google Shape;20760;p28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1" name="Google Shape;20761;p28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2" name="Google Shape;20762;p28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3" name="Google Shape;20763;p28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4" name="Google Shape;20764;p28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5" name="Google Shape;20765;p28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6" name="Google Shape;20766;p28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7" name="Google Shape;20767;p28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8" name="Google Shape;20768;p28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9" name="Google Shape;20769;p28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0" name="Google Shape;20770;p28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1" name="Google Shape;20771;p28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2" name="Google Shape;20772;p28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3" name="Google Shape;20773;p28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4" name="Google Shape;20774;p28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5" name="Google Shape;20775;p28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6" name="Google Shape;20776;p28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7" name="Google Shape;20777;p28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8" name="Google Shape;20778;p28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9" name="Google Shape;20779;p28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0" name="Google Shape;20780;p28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1" name="Google Shape;20781;p28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2" name="Google Shape;20782;p28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3" name="Google Shape;20783;p28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4" name="Google Shape;20784;p28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5" name="Google Shape;20785;p28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6" name="Google Shape;20786;p28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7" name="Google Shape;20787;p28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8" name="Google Shape;20788;p28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9" name="Google Shape;20789;p28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0" name="Google Shape;20790;p28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1" name="Google Shape;20791;p28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2" name="Google Shape;20792;p28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3" name="Google Shape;20793;p28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4" name="Google Shape;20794;p28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5" name="Google Shape;20795;p28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6" name="Google Shape;20796;p28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7" name="Google Shape;20797;p28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8" name="Google Shape;20798;p28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9" name="Google Shape;20799;p28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0" name="Google Shape;20800;p28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1" name="Google Shape;20801;p28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2" name="Google Shape;20802;p28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3" name="Google Shape;20803;p28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4" name="Google Shape;20804;p28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5" name="Google Shape;20805;p28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6" name="Google Shape;20806;p28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7" name="Google Shape;20807;p28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8" name="Google Shape;20808;p28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9" name="Google Shape;20809;p28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0" name="Google Shape;20810;p28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1" name="Google Shape;20811;p28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2" name="Google Shape;20812;p28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3" name="Google Shape;20813;p28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4" name="Google Shape;20814;p28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5" name="Google Shape;20815;p28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6" name="Google Shape;20816;p28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7" name="Google Shape;20817;p28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8" name="Google Shape;20818;p28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9" name="Google Shape;20819;p28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0" name="Google Shape;20820;p28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1" name="Google Shape;20821;p28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2" name="Google Shape;20822;p28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3" name="Google Shape;20823;p28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4" name="Google Shape;20824;p28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5" name="Google Shape;20825;p28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6" name="Google Shape;20826;p28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7" name="Google Shape;20827;p28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8" name="Google Shape;20828;p28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9" name="Google Shape;20829;p28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0" name="Google Shape;20830;p28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1" name="Google Shape;20831;p28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2" name="Google Shape;20832;p28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3" name="Google Shape;20833;p28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4" name="Google Shape;20834;p28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5" name="Google Shape;20835;p28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6" name="Google Shape;20836;p28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7" name="Google Shape;20837;p28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8" name="Google Shape;20838;p28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9" name="Google Shape;20839;p28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0" name="Google Shape;20840;p28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1" name="Google Shape;20841;p28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2" name="Google Shape;20842;p28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3" name="Google Shape;20843;p28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4" name="Google Shape;20844;p28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5" name="Google Shape;20845;p28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6" name="Google Shape;20846;p28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7" name="Google Shape;20847;p28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8" name="Google Shape;20848;p28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9" name="Google Shape;20849;p28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0" name="Google Shape;20850;p28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1" name="Google Shape;20851;p28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2" name="Google Shape;20852;p28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3" name="Google Shape;20853;p28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4" name="Google Shape;20854;p28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5" name="Google Shape;20855;p28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6" name="Google Shape;20856;p28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7" name="Google Shape;20857;p28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8" name="Google Shape;20858;p28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9" name="Google Shape;20859;p28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0" name="Google Shape;20860;p28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1" name="Google Shape;20861;p28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2" name="Google Shape;20862;p28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3" name="Google Shape;20863;p28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4" name="Google Shape;20864;p28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5" name="Google Shape;20865;p28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6" name="Google Shape;20866;p28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7" name="Google Shape;20867;p28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8" name="Google Shape;20868;p28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9" name="Google Shape;20869;p28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0" name="Google Shape;20870;p28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1" name="Google Shape;20871;p28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2" name="Google Shape;20872;p28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3" name="Google Shape;20873;p28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4" name="Google Shape;20874;p28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5" name="Google Shape;20875;p28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6" name="Google Shape;20876;p28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7" name="Google Shape;20877;p28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8" name="Google Shape;20878;p28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9" name="Google Shape;20879;p28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0" name="Google Shape;20880;p28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1" name="Google Shape;20881;p28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2" name="Google Shape;20882;p28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3" name="Google Shape;20883;p28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4" name="Google Shape;20884;p28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5" name="Google Shape;20885;p28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6" name="Google Shape;20886;p28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7" name="Google Shape;20887;p28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8" name="Google Shape;20888;p28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9" name="Google Shape;20889;p28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0" name="Google Shape;20890;p28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1" name="Google Shape;20891;p28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2" name="Google Shape;20892;p28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3" name="Google Shape;20893;p28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4" name="Google Shape;20894;p28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5" name="Google Shape;20895;p28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6" name="Google Shape;20896;p28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7" name="Google Shape;20897;p28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8" name="Google Shape;20898;p28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9" name="Google Shape;20899;p28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0" name="Google Shape;20900;p28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1" name="Google Shape;20901;p28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2" name="Google Shape;20902;p28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3" name="Google Shape;20903;p28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4" name="Google Shape;20904;p28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5" name="Google Shape;20905;p28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6" name="Google Shape;20906;p28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7" name="Google Shape;20907;p28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8" name="Google Shape;20908;p28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9" name="Google Shape;20909;p28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0" name="Google Shape;20910;p28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1" name="Google Shape;20911;p28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2" name="Google Shape;20912;p28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3" name="Google Shape;20913;p28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4" name="Google Shape;20914;p28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5" name="Google Shape;20915;p28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6" name="Google Shape;20916;p28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7" name="Google Shape;20917;p28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8" name="Google Shape;20918;p28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9" name="Google Shape;20919;p28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0" name="Google Shape;20920;p28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1" name="Google Shape;20921;p28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2" name="Google Shape;20922;p28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3" name="Google Shape;20923;p28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4" name="Google Shape;20924;p28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5" name="Google Shape;20925;p28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6" name="Google Shape;20926;p28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7" name="Google Shape;20927;p28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8" name="Google Shape;20928;p28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9" name="Google Shape;20929;p28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0" name="Google Shape;20930;p28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1" name="Google Shape;20931;p28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2" name="Google Shape;20932;p28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3" name="Google Shape;20933;p28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4" name="Google Shape;20934;p28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5" name="Google Shape;20935;p28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6" name="Google Shape;20936;p28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7" name="Google Shape;20937;p28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8" name="Google Shape;20938;p28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9" name="Google Shape;20939;p28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0" name="Google Shape;20940;p28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1" name="Google Shape;20941;p28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2" name="Google Shape;20942;p28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3" name="Google Shape;20943;p28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4" name="Google Shape;20944;p28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5" name="Google Shape;20945;p28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6" name="Google Shape;20946;p28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7" name="Google Shape;20947;p28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8" name="Google Shape;20948;p28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9" name="Google Shape;20949;p28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0" name="Google Shape;20950;p28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1" name="Google Shape;20951;p28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2" name="Google Shape;20952;p28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3" name="Google Shape;20953;p28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4" name="Google Shape;20954;p28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5" name="Google Shape;20955;p28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6" name="Google Shape;20956;p28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7" name="Google Shape;20957;p28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8" name="Google Shape;20958;p28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9" name="Google Shape;20959;p28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0" name="Google Shape;20960;p28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1" name="Google Shape;20961;p28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2" name="Google Shape;20962;p28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3" name="Google Shape;20963;p28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4" name="Google Shape;20964;p28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5" name="Google Shape;20965;p28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6" name="Google Shape;20966;p28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7" name="Google Shape;20967;p28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8" name="Google Shape;20968;p28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9" name="Google Shape;20969;p28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0" name="Google Shape;20970;p28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1" name="Google Shape;20971;p28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2" name="Google Shape;20972;p28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3" name="Google Shape;20973;p28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4" name="Google Shape;20974;p28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5" name="Google Shape;20975;p28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6" name="Google Shape;20976;p28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7" name="Google Shape;20977;p28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8" name="Google Shape;20978;p28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9" name="Google Shape;20979;p28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0" name="Google Shape;20980;p28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1" name="Google Shape;20981;p28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2" name="Google Shape;20982;p28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3" name="Google Shape;20983;p28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4" name="Google Shape;20984;p28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5" name="Google Shape;20985;p28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6" name="Google Shape;20986;p28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7" name="Google Shape;20987;p28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8" name="Google Shape;20988;p28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9" name="Google Shape;20989;p28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0" name="Google Shape;20990;p28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1" name="Google Shape;20991;p28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2" name="Google Shape;20992;p28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3" name="Google Shape;20993;p28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4" name="Google Shape;20994;p28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5" name="Google Shape;20995;p28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6" name="Google Shape;20996;p28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7" name="Google Shape;20997;p28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8" name="Google Shape;20998;p28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9" name="Google Shape;20999;p28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0" name="Google Shape;21000;p28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1" name="Google Shape;21001;p28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2" name="Google Shape;21002;p28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3" name="Google Shape;21003;p28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4" name="Google Shape;21004;p28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5" name="Google Shape;21005;p28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6" name="Google Shape;21006;p28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7" name="Google Shape;21007;p28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8" name="Google Shape;21008;p28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9" name="Google Shape;21009;p28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0" name="Google Shape;21010;p28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1" name="Google Shape;21011;p28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2" name="Google Shape;21012;p28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3" name="Google Shape;21013;p28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4" name="Google Shape;21014;p28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5" name="Google Shape;21015;p28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6" name="Google Shape;21016;p28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7" name="Google Shape;21017;p28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8" name="Google Shape;21018;p28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9" name="Google Shape;21019;p28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0" name="Google Shape;21020;p28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1" name="Google Shape;21021;p28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2" name="Google Shape;21022;p28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3" name="Google Shape;21023;p28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4" name="Google Shape;21024;p28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5" name="Google Shape;21025;p28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6" name="Google Shape;21026;p28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7" name="Google Shape;21027;p28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8" name="Google Shape;21028;p28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9" name="Google Shape;21029;p28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0" name="Google Shape;21030;p28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1" name="Google Shape;21031;p28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2" name="Google Shape;21032;p28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3" name="Google Shape;21033;p28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4" name="Google Shape;21034;p28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5" name="Google Shape;21035;p28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6" name="Google Shape;21036;p28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7" name="Google Shape;21037;p28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8" name="Google Shape;21038;p28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9" name="Google Shape;21039;p28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0" name="Google Shape;21040;p28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1" name="Google Shape;21041;p28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2" name="Google Shape;21042;p28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3" name="Google Shape;21043;p28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4" name="Google Shape;21044;p28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5" name="Google Shape;21045;p28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6" name="Google Shape;21046;p28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7" name="Google Shape;21047;p28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8" name="Google Shape;21048;p28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9" name="Google Shape;21049;p28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0" name="Google Shape;21050;p28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1" name="Google Shape;21051;p28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2" name="Google Shape;21052;p28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3" name="Google Shape;21053;p28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4" name="Google Shape;21054;p28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5" name="Google Shape;21055;p28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6" name="Google Shape;21056;p28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7" name="Google Shape;21057;p28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8" name="Google Shape;21058;p28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9" name="Google Shape;21059;p28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0" name="Google Shape;21060;p28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1" name="Google Shape;21061;p28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2" name="Google Shape;21062;p28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3" name="Google Shape;21063;p28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4" name="Google Shape;21064;p28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5" name="Google Shape;21065;p28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6" name="Google Shape;21066;p28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7" name="Google Shape;21067;p28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8" name="Google Shape;21068;p28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9" name="Google Shape;21069;p28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0" name="Google Shape;21070;p28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1" name="Google Shape;21071;p28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2" name="Google Shape;21072;p28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3" name="Google Shape;21073;p28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4" name="Google Shape;21074;p28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5" name="Google Shape;21075;p28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6" name="Google Shape;21076;p28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7" name="Google Shape;21077;p28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8" name="Google Shape;21078;p28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9" name="Google Shape;21079;p28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0" name="Google Shape;21080;p28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1" name="Google Shape;21081;p28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2" name="Google Shape;21082;p28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3" name="Google Shape;21083;p28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4" name="Google Shape;21084;p28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5" name="Google Shape;21085;p28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6" name="Google Shape;21086;p28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7" name="Google Shape;21087;p28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8" name="Google Shape;21088;p28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9" name="Google Shape;21089;p28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0" name="Google Shape;21090;p28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1" name="Google Shape;21091;p28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2" name="Google Shape;21092;p28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3" name="Google Shape;21093;p28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4" name="Google Shape;21094;p28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5" name="Google Shape;21095;p28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6" name="Google Shape;21096;p28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7" name="Google Shape;21097;p28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8" name="Google Shape;21098;p28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9" name="Google Shape;21099;p28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0" name="Google Shape;21100;p28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1" name="Google Shape;21101;p28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2" name="Google Shape;21102;p28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3" name="Google Shape;21103;p28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4" name="Google Shape;21104;p28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5" name="Google Shape;21105;p28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6" name="Google Shape;21106;p28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7" name="Google Shape;21107;p28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8" name="Google Shape;21108;p28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9" name="Google Shape;21109;p28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0" name="Google Shape;21110;p28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1" name="Google Shape;21111;p28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2" name="Google Shape;21112;p28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3" name="Google Shape;21113;p28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4" name="Google Shape;21114;p28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5" name="Google Shape;21115;p28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6" name="Google Shape;21116;p28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7" name="Google Shape;21117;p28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8" name="Google Shape;21118;p28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9" name="Google Shape;21119;p28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0" name="Google Shape;21120;p28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1" name="Google Shape;21121;p28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2" name="Google Shape;21122;p28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3" name="Google Shape;21123;p28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4" name="Google Shape;21124;p28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5" name="Google Shape;21125;p28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6" name="Google Shape;21126;p28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7" name="Google Shape;21127;p28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8" name="Google Shape;21128;p28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9" name="Google Shape;21129;p28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0" name="Google Shape;21130;p28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1" name="Google Shape;21131;p28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2" name="Google Shape;21132;p28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3" name="Google Shape;21133;p28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4" name="Google Shape;21134;p28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5" name="Google Shape;21135;p28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6" name="Google Shape;21136;p28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7" name="Google Shape;21137;p28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8" name="Google Shape;21138;p28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9" name="Google Shape;21139;p28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0" name="Google Shape;21140;p28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1" name="Google Shape;21141;p28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2" name="Google Shape;21142;p28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3" name="Google Shape;21143;p28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4" name="Google Shape;21144;p28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5" name="Google Shape;21145;p28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6" name="Google Shape;21146;p28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7" name="Google Shape;21147;p28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8" name="Google Shape;21148;p28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9" name="Google Shape;21149;p28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0" name="Google Shape;21150;p28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1" name="Google Shape;21151;p28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2" name="Google Shape;21152;p28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3" name="Google Shape;21153;p28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4" name="Google Shape;21154;p28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5" name="Google Shape;21155;p28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6" name="Google Shape;21156;p28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7" name="Google Shape;21157;p28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8" name="Google Shape;21158;p28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9" name="Google Shape;21159;p28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0" name="Google Shape;21160;p28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1" name="Google Shape;21161;p28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2" name="Google Shape;21162;p28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3" name="Google Shape;21163;p28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4" name="Google Shape;21164;p28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5" name="Google Shape;21165;p28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6" name="Google Shape;21166;p28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7" name="Google Shape;21167;p28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8" name="Google Shape;21168;p28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9" name="Google Shape;21169;p28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0" name="Google Shape;21170;p28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1" name="Google Shape;21171;p28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2" name="Google Shape;21172;p28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3" name="Google Shape;21173;p28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4" name="Google Shape;21174;p28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5" name="Google Shape;21175;p28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6" name="Google Shape;21176;p28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7" name="Google Shape;21177;p28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8" name="Google Shape;21178;p28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9" name="Google Shape;21179;p28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0" name="Google Shape;21180;p28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1" name="Google Shape;21181;p28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2" name="Google Shape;21182;p28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3" name="Google Shape;21183;p28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4" name="Google Shape;21184;p28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5" name="Google Shape;21185;p28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6" name="Google Shape;21186;p28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7" name="Google Shape;21187;p28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8" name="Google Shape;21188;p28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9" name="Google Shape;21189;p28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0" name="Google Shape;21190;p28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1" name="Google Shape;21191;p28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2" name="Google Shape;21192;p28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3" name="Google Shape;21193;p28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4" name="Google Shape;21194;p28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95" name="Google Shape;21195;p28"/>
          <p:cNvSpPr txBox="1">
            <a:spLocks noGrp="1"/>
          </p:cNvSpPr>
          <p:nvPr>
            <p:ph type="subTitle" idx="1"/>
          </p:nvPr>
        </p:nvSpPr>
        <p:spPr>
          <a:xfrm rot="-252785">
            <a:off x="985818" y="1672380"/>
            <a:ext cx="4867553" cy="646525"/>
          </a:xfrm>
          <a:prstGeom prst="rect">
            <a:avLst/>
          </a:prstGeom>
          <a:solidFill>
            <a:schemeClr val="lt2"/>
          </a:solidFill>
          <a:effectLst>
            <a:outerShdw dist="66675" dir="258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196" name="Google Shape;21196;p28"/>
          <p:cNvSpPr txBox="1">
            <a:spLocks noGrp="1"/>
          </p:cNvSpPr>
          <p:nvPr>
            <p:ph type="title" hasCustomPrompt="1"/>
          </p:nvPr>
        </p:nvSpPr>
        <p:spPr>
          <a:xfrm rot="-252504">
            <a:off x="923569" y="720922"/>
            <a:ext cx="4867524" cy="853484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97" name="Google Shape;21197;p28"/>
          <p:cNvSpPr txBox="1">
            <a:spLocks noGrp="1"/>
          </p:cNvSpPr>
          <p:nvPr>
            <p:ph type="subTitle" idx="2"/>
          </p:nvPr>
        </p:nvSpPr>
        <p:spPr>
          <a:xfrm rot="215972">
            <a:off x="3632131" y="3559830"/>
            <a:ext cx="4867603" cy="646489"/>
          </a:xfrm>
          <a:prstGeom prst="rect">
            <a:avLst/>
          </a:prstGeom>
          <a:solidFill>
            <a:schemeClr val="lt2"/>
          </a:solidFill>
          <a:effectLst>
            <a:outerShdw dist="66675" dir="258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198" name="Google Shape;21198;p28"/>
          <p:cNvSpPr txBox="1">
            <a:spLocks noGrp="1"/>
          </p:cNvSpPr>
          <p:nvPr>
            <p:ph type="title" idx="3" hasCustomPrompt="1"/>
          </p:nvPr>
        </p:nvSpPr>
        <p:spPr>
          <a:xfrm rot="215126">
            <a:off x="3685645" y="2607691"/>
            <a:ext cx="4867528" cy="853684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99" name="Google Shape;21199;p28"/>
          <p:cNvSpPr txBox="1">
            <a:spLocks noGrp="1"/>
          </p:cNvSpPr>
          <p:nvPr>
            <p:ph type="subTitle" idx="4"/>
          </p:nvPr>
        </p:nvSpPr>
        <p:spPr>
          <a:xfrm rot="-160233">
            <a:off x="6395602" y="5446920"/>
            <a:ext cx="4867687" cy="646296"/>
          </a:xfrm>
          <a:prstGeom prst="rect">
            <a:avLst/>
          </a:prstGeom>
          <a:solidFill>
            <a:schemeClr val="lt2"/>
          </a:solidFill>
          <a:effectLst>
            <a:outerShdw dist="66675" dir="258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00" name="Google Shape;21200;p28"/>
          <p:cNvSpPr txBox="1">
            <a:spLocks noGrp="1"/>
          </p:cNvSpPr>
          <p:nvPr>
            <p:ph type="title" idx="5" hasCustomPrompt="1"/>
          </p:nvPr>
        </p:nvSpPr>
        <p:spPr>
          <a:xfrm rot="-159386">
            <a:off x="6356018" y="4494739"/>
            <a:ext cx="4867631" cy="853719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1" name="Google Shape;21201;p28"/>
          <p:cNvSpPr/>
          <p:nvPr/>
        </p:nvSpPr>
        <p:spPr>
          <a:xfrm rot="-4454930">
            <a:off x="2762137" y="6159729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02" name="Google Shape;21202;p28"/>
          <p:cNvSpPr/>
          <p:nvPr/>
        </p:nvSpPr>
        <p:spPr>
          <a:xfrm rot="-1797008">
            <a:off x="993088" y="5448293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03" name="Google Shape;21203;p28"/>
          <p:cNvSpPr/>
          <p:nvPr/>
        </p:nvSpPr>
        <p:spPr>
          <a:xfrm rot="-10330255">
            <a:off x="594121" y="6290809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04" name="Google Shape;21204;p28"/>
          <p:cNvSpPr/>
          <p:nvPr/>
        </p:nvSpPr>
        <p:spPr>
          <a:xfrm rot="7248087">
            <a:off x="594130" y="4558648"/>
            <a:ext cx="96863" cy="195165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05" name="Google Shape;21205;p28"/>
          <p:cNvSpPr/>
          <p:nvPr/>
        </p:nvSpPr>
        <p:spPr>
          <a:xfrm rot="-4454930">
            <a:off x="992937" y="3633729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06" name="Google Shape;21206;p28"/>
          <p:cNvSpPr/>
          <p:nvPr/>
        </p:nvSpPr>
        <p:spPr>
          <a:xfrm rot="-4454930">
            <a:off x="11464870" y="1865629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07" name="Google Shape;21207;p28"/>
          <p:cNvSpPr/>
          <p:nvPr/>
        </p:nvSpPr>
        <p:spPr>
          <a:xfrm rot="-1797008">
            <a:off x="10834655" y="1259260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08" name="Google Shape;21208;p28"/>
          <p:cNvSpPr/>
          <p:nvPr/>
        </p:nvSpPr>
        <p:spPr>
          <a:xfrm rot="-10330255">
            <a:off x="11192587" y="2769742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09" name="Google Shape;21209;p28"/>
          <p:cNvSpPr/>
          <p:nvPr/>
        </p:nvSpPr>
        <p:spPr>
          <a:xfrm rot="7248087">
            <a:off x="9839563" y="746115"/>
            <a:ext cx="96863" cy="195165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10" name="Google Shape;21210;p28"/>
          <p:cNvSpPr/>
          <p:nvPr/>
        </p:nvSpPr>
        <p:spPr>
          <a:xfrm rot="-4454930">
            <a:off x="11553537" y="551562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539631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0" name="Google Shape;1690;p4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1691" name="Google Shape;1691;p4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27" name="Google Shape;2527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528" name="Google Shape;2528;p4"/>
          <p:cNvSpPr txBox="1">
            <a:spLocks noGrp="1"/>
          </p:cNvSpPr>
          <p:nvPr>
            <p:ph type="body" idx="1"/>
          </p:nvPr>
        </p:nvSpPr>
        <p:spPr>
          <a:xfrm rot="-200">
            <a:off x="2461877" y="2063921"/>
            <a:ext cx="6889600" cy="3404400"/>
          </a:xfrm>
          <a:prstGeom prst="rect">
            <a:avLst/>
          </a:prstGeom>
          <a:solidFill>
            <a:schemeClr val="lt2"/>
          </a:solidFill>
          <a:effectLst>
            <a:outerShdw dist="66675" dir="2580000" algn="bl" rotWithShape="0">
              <a:schemeClr val="dk1">
                <a:alpha val="16000"/>
              </a:schemeClr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Char char="●"/>
              <a:defRPr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595959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595959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595959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595959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595959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595959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595959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595959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529" name="Google Shape;2529;p4"/>
          <p:cNvSpPr/>
          <p:nvPr/>
        </p:nvSpPr>
        <p:spPr>
          <a:xfrm rot="-5881814" flipH="1">
            <a:off x="689795" y="5935536"/>
            <a:ext cx="97355" cy="194709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0" name="Google Shape;2530;p4"/>
          <p:cNvSpPr/>
          <p:nvPr/>
        </p:nvSpPr>
        <p:spPr>
          <a:xfrm rot="-8542426" flipH="1">
            <a:off x="1705651" y="6189778"/>
            <a:ext cx="96968" cy="19474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1" name="Google Shape;2531;p4"/>
          <p:cNvSpPr/>
          <p:nvPr/>
        </p:nvSpPr>
        <p:spPr>
          <a:xfrm flipH="1">
            <a:off x="1037187" y="5029564"/>
            <a:ext cx="96800" cy="1948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2" name="Google Shape;2532;p4"/>
          <p:cNvSpPr/>
          <p:nvPr/>
        </p:nvSpPr>
        <p:spPr>
          <a:xfrm rot="-8542426" flipH="1">
            <a:off x="11666217" y="1587078"/>
            <a:ext cx="96968" cy="194743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3" name="Google Shape;2533;p4"/>
          <p:cNvSpPr/>
          <p:nvPr/>
        </p:nvSpPr>
        <p:spPr>
          <a:xfrm flipH="1">
            <a:off x="11377887" y="593364"/>
            <a:ext cx="96800" cy="1948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4" name="Google Shape;2534;p4"/>
          <p:cNvSpPr/>
          <p:nvPr/>
        </p:nvSpPr>
        <p:spPr>
          <a:xfrm rot="6892449" flipH="1">
            <a:off x="11524187" y="6189727"/>
            <a:ext cx="96999" cy="194891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1994582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12" name="Google Shape;21212;p29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21213" name="Google Shape;21213;p29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4" name="Google Shape;21214;p29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5" name="Google Shape;21215;p29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6" name="Google Shape;21216;p29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7" name="Google Shape;21217;p29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8" name="Google Shape;21218;p29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9" name="Google Shape;21219;p29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0" name="Google Shape;21220;p29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1" name="Google Shape;21221;p29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2" name="Google Shape;21222;p29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3" name="Google Shape;21223;p29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4" name="Google Shape;21224;p29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5" name="Google Shape;21225;p29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6" name="Google Shape;21226;p29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7" name="Google Shape;21227;p29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8" name="Google Shape;21228;p29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9" name="Google Shape;21229;p29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0" name="Google Shape;21230;p29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1" name="Google Shape;21231;p29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2" name="Google Shape;21232;p29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3" name="Google Shape;21233;p29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4" name="Google Shape;21234;p29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5" name="Google Shape;21235;p29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6" name="Google Shape;21236;p29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7" name="Google Shape;21237;p29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8" name="Google Shape;21238;p29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9" name="Google Shape;21239;p29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0" name="Google Shape;21240;p29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1" name="Google Shape;21241;p29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2" name="Google Shape;21242;p29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3" name="Google Shape;21243;p29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4" name="Google Shape;21244;p29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5" name="Google Shape;21245;p29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6" name="Google Shape;21246;p29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7" name="Google Shape;21247;p29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8" name="Google Shape;21248;p29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9" name="Google Shape;21249;p29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0" name="Google Shape;21250;p29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1" name="Google Shape;21251;p29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2" name="Google Shape;21252;p29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3" name="Google Shape;21253;p29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4" name="Google Shape;21254;p29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5" name="Google Shape;21255;p29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6" name="Google Shape;21256;p29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7" name="Google Shape;21257;p29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8" name="Google Shape;21258;p29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9" name="Google Shape;21259;p29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0" name="Google Shape;21260;p29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1" name="Google Shape;21261;p29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2" name="Google Shape;21262;p29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3" name="Google Shape;21263;p29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4" name="Google Shape;21264;p29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5" name="Google Shape;21265;p29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6" name="Google Shape;21266;p29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7" name="Google Shape;21267;p29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8" name="Google Shape;21268;p29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9" name="Google Shape;21269;p29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0" name="Google Shape;21270;p29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1" name="Google Shape;21271;p29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2" name="Google Shape;21272;p29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3" name="Google Shape;21273;p29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4" name="Google Shape;21274;p29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5" name="Google Shape;21275;p29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6" name="Google Shape;21276;p29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7" name="Google Shape;21277;p29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8" name="Google Shape;21278;p29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9" name="Google Shape;21279;p29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0" name="Google Shape;21280;p29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1" name="Google Shape;21281;p29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2" name="Google Shape;21282;p29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3" name="Google Shape;21283;p29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4" name="Google Shape;21284;p29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5" name="Google Shape;21285;p29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6" name="Google Shape;21286;p29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7" name="Google Shape;21287;p29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8" name="Google Shape;21288;p29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9" name="Google Shape;21289;p29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0" name="Google Shape;21290;p29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1" name="Google Shape;21291;p29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2" name="Google Shape;21292;p29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3" name="Google Shape;21293;p29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4" name="Google Shape;21294;p29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5" name="Google Shape;21295;p29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6" name="Google Shape;21296;p29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7" name="Google Shape;21297;p29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8" name="Google Shape;21298;p29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9" name="Google Shape;21299;p29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0" name="Google Shape;21300;p29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1" name="Google Shape;21301;p29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2" name="Google Shape;21302;p29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3" name="Google Shape;21303;p29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4" name="Google Shape;21304;p29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5" name="Google Shape;21305;p29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6" name="Google Shape;21306;p29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7" name="Google Shape;21307;p29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8" name="Google Shape;21308;p29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9" name="Google Shape;21309;p29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0" name="Google Shape;21310;p29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1" name="Google Shape;21311;p29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2" name="Google Shape;21312;p29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3" name="Google Shape;21313;p29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4" name="Google Shape;21314;p29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5" name="Google Shape;21315;p29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6" name="Google Shape;21316;p29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7" name="Google Shape;21317;p29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8" name="Google Shape;21318;p29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9" name="Google Shape;21319;p29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0" name="Google Shape;21320;p29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1" name="Google Shape;21321;p29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2" name="Google Shape;21322;p29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3" name="Google Shape;21323;p29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4" name="Google Shape;21324;p29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5" name="Google Shape;21325;p29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6" name="Google Shape;21326;p29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7" name="Google Shape;21327;p29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8" name="Google Shape;21328;p29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9" name="Google Shape;21329;p29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0" name="Google Shape;21330;p29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1" name="Google Shape;21331;p29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2" name="Google Shape;21332;p29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3" name="Google Shape;21333;p29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4" name="Google Shape;21334;p29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5" name="Google Shape;21335;p29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6" name="Google Shape;21336;p29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7" name="Google Shape;21337;p29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8" name="Google Shape;21338;p29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9" name="Google Shape;21339;p29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0" name="Google Shape;21340;p29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1" name="Google Shape;21341;p29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2" name="Google Shape;21342;p29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3" name="Google Shape;21343;p29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4" name="Google Shape;21344;p29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5" name="Google Shape;21345;p29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6" name="Google Shape;21346;p29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7" name="Google Shape;21347;p29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8" name="Google Shape;21348;p29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9" name="Google Shape;21349;p29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0" name="Google Shape;21350;p29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1" name="Google Shape;21351;p29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2" name="Google Shape;21352;p29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3" name="Google Shape;21353;p29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4" name="Google Shape;21354;p29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5" name="Google Shape;21355;p29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6" name="Google Shape;21356;p29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7" name="Google Shape;21357;p29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8" name="Google Shape;21358;p29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9" name="Google Shape;21359;p29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0" name="Google Shape;21360;p29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1" name="Google Shape;21361;p29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2" name="Google Shape;21362;p29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3" name="Google Shape;21363;p29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4" name="Google Shape;21364;p29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5" name="Google Shape;21365;p29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6" name="Google Shape;21366;p29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7" name="Google Shape;21367;p29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8" name="Google Shape;21368;p29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9" name="Google Shape;21369;p29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0" name="Google Shape;21370;p29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1" name="Google Shape;21371;p29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2" name="Google Shape;21372;p29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3" name="Google Shape;21373;p29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4" name="Google Shape;21374;p29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5" name="Google Shape;21375;p29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6" name="Google Shape;21376;p29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7" name="Google Shape;21377;p29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8" name="Google Shape;21378;p29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9" name="Google Shape;21379;p29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0" name="Google Shape;21380;p29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1" name="Google Shape;21381;p29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2" name="Google Shape;21382;p29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3" name="Google Shape;21383;p29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4" name="Google Shape;21384;p29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5" name="Google Shape;21385;p29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6" name="Google Shape;21386;p29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7" name="Google Shape;21387;p29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8" name="Google Shape;21388;p29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9" name="Google Shape;21389;p29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0" name="Google Shape;21390;p29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1" name="Google Shape;21391;p29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2" name="Google Shape;21392;p29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3" name="Google Shape;21393;p29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4" name="Google Shape;21394;p29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5" name="Google Shape;21395;p29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6" name="Google Shape;21396;p29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7" name="Google Shape;21397;p29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8" name="Google Shape;21398;p29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9" name="Google Shape;21399;p29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0" name="Google Shape;21400;p29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1" name="Google Shape;21401;p29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2" name="Google Shape;21402;p29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3" name="Google Shape;21403;p29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4" name="Google Shape;21404;p29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5" name="Google Shape;21405;p29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6" name="Google Shape;21406;p29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7" name="Google Shape;21407;p29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8" name="Google Shape;21408;p29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9" name="Google Shape;21409;p29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0" name="Google Shape;21410;p29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1" name="Google Shape;21411;p29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2" name="Google Shape;21412;p29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3" name="Google Shape;21413;p29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4" name="Google Shape;21414;p29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5" name="Google Shape;21415;p29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6" name="Google Shape;21416;p29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7" name="Google Shape;21417;p29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8" name="Google Shape;21418;p29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9" name="Google Shape;21419;p29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0" name="Google Shape;21420;p29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1" name="Google Shape;21421;p29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2" name="Google Shape;21422;p29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3" name="Google Shape;21423;p29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4" name="Google Shape;21424;p29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5" name="Google Shape;21425;p29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6" name="Google Shape;21426;p29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7" name="Google Shape;21427;p29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8" name="Google Shape;21428;p29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9" name="Google Shape;21429;p29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0" name="Google Shape;21430;p29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1" name="Google Shape;21431;p29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2" name="Google Shape;21432;p29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3" name="Google Shape;21433;p29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4" name="Google Shape;21434;p29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5" name="Google Shape;21435;p29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6" name="Google Shape;21436;p29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7" name="Google Shape;21437;p29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8" name="Google Shape;21438;p29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9" name="Google Shape;21439;p29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0" name="Google Shape;21440;p29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1" name="Google Shape;21441;p29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2" name="Google Shape;21442;p29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3" name="Google Shape;21443;p29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4" name="Google Shape;21444;p29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5" name="Google Shape;21445;p29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6" name="Google Shape;21446;p29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7" name="Google Shape;21447;p29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8" name="Google Shape;21448;p29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9" name="Google Shape;21449;p29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0" name="Google Shape;21450;p29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1" name="Google Shape;21451;p29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2" name="Google Shape;21452;p29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3" name="Google Shape;21453;p29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4" name="Google Shape;21454;p29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5" name="Google Shape;21455;p29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6" name="Google Shape;21456;p29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7" name="Google Shape;21457;p29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8" name="Google Shape;21458;p29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9" name="Google Shape;21459;p29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0" name="Google Shape;21460;p29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1" name="Google Shape;21461;p29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2" name="Google Shape;21462;p29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3" name="Google Shape;21463;p29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4" name="Google Shape;21464;p29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5" name="Google Shape;21465;p29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6" name="Google Shape;21466;p29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7" name="Google Shape;21467;p29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8" name="Google Shape;21468;p29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9" name="Google Shape;21469;p29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0" name="Google Shape;21470;p29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1" name="Google Shape;21471;p29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2" name="Google Shape;21472;p29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3" name="Google Shape;21473;p29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4" name="Google Shape;21474;p29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5" name="Google Shape;21475;p29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6" name="Google Shape;21476;p29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7" name="Google Shape;21477;p29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8" name="Google Shape;21478;p29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9" name="Google Shape;21479;p29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0" name="Google Shape;21480;p29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1" name="Google Shape;21481;p29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2" name="Google Shape;21482;p29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3" name="Google Shape;21483;p29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4" name="Google Shape;21484;p29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5" name="Google Shape;21485;p29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6" name="Google Shape;21486;p29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7" name="Google Shape;21487;p29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8" name="Google Shape;21488;p29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9" name="Google Shape;21489;p29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0" name="Google Shape;21490;p29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1" name="Google Shape;21491;p29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2" name="Google Shape;21492;p29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3" name="Google Shape;21493;p29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4" name="Google Shape;21494;p29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5" name="Google Shape;21495;p29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6" name="Google Shape;21496;p29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7" name="Google Shape;21497;p29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8" name="Google Shape;21498;p29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9" name="Google Shape;21499;p29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0" name="Google Shape;21500;p29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1" name="Google Shape;21501;p29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2" name="Google Shape;21502;p29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3" name="Google Shape;21503;p29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4" name="Google Shape;21504;p29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5" name="Google Shape;21505;p29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6" name="Google Shape;21506;p29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7" name="Google Shape;21507;p29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8" name="Google Shape;21508;p29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9" name="Google Shape;21509;p29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0" name="Google Shape;21510;p29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1" name="Google Shape;21511;p29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2" name="Google Shape;21512;p29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3" name="Google Shape;21513;p29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4" name="Google Shape;21514;p29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5" name="Google Shape;21515;p29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6" name="Google Shape;21516;p29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7" name="Google Shape;21517;p29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8" name="Google Shape;21518;p29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9" name="Google Shape;21519;p29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0" name="Google Shape;21520;p29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1" name="Google Shape;21521;p29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2" name="Google Shape;21522;p29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3" name="Google Shape;21523;p29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4" name="Google Shape;21524;p29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5" name="Google Shape;21525;p29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6" name="Google Shape;21526;p29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7" name="Google Shape;21527;p29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8" name="Google Shape;21528;p29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9" name="Google Shape;21529;p29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0" name="Google Shape;21530;p29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1" name="Google Shape;21531;p29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2" name="Google Shape;21532;p29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3" name="Google Shape;21533;p29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4" name="Google Shape;21534;p29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5" name="Google Shape;21535;p29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6" name="Google Shape;21536;p29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7" name="Google Shape;21537;p29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8" name="Google Shape;21538;p29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9" name="Google Shape;21539;p29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0" name="Google Shape;21540;p29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1" name="Google Shape;21541;p29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2" name="Google Shape;21542;p29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3" name="Google Shape;21543;p29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4" name="Google Shape;21544;p29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5" name="Google Shape;21545;p29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6" name="Google Shape;21546;p29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7" name="Google Shape;21547;p29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8" name="Google Shape;21548;p29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9" name="Google Shape;21549;p29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0" name="Google Shape;21550;p29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1" name="Google Shape;21551;p29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2" name="Google Shape;21552;p29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3" name="Google Shape;21553;p29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4" name="Google Shape;21554;p29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5" name="Google Shape;21555;p29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6" name="Google Shape;21556;p29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7" name="Google Shape;21557;p29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8" name="Google Shape;21558;p29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9" name="Google Shape;21559;p29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0" name="Google Shape;21560;p29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1" name="Google Shape;21561;p29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2" name="Google Shape;21562;p29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3" name="Google Shape;21563;p29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4" name="Google Shape;21564;p29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5" name="Google Shape;21565;p29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6" name="Google Shape;21566;p29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7" name="Google Shape;21567;p29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8" name="Google Shape;21568;p29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9" name="Google Shape;21569;p29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0" name="Google Shape;21570;p29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1" name="Google Shape;21571;p29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2" name="Google Shape;21572;p29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3" name="Google Shape;21573;p29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4" name="Google Shape;21574;p29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5" name="Google Shape;21575;p29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6" name="Google Shape;21576;p29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7" name="Google Shape;21577;p29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8" name="Google Shape;21578;p29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9" name="Google Shape;21579;p29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0" name="Google Shape;21580;p29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1" name="Google Shape;21581;p29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2" name="Google Shape;21582;p29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3" name="Google Shape;21583;p29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4" name="Google Shape;21584;p29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5" name="Google Shape;21585;p29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6" name="Google Shape;21586;p29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7" name="Google Shape;21587;p29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8" name="Google Shape;21588;p29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9" name="Google Shape;21589;p29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0" name="Google Shape;21590;p29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1" name="Google Shape;21591;p29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2" name="Google Shape;21592;p29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3" name="Google Shape;21593;p29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4" name="Google Shape;21594;p29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5" name="Google Shape;21595;p29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6" name="Google Shape;21596;p29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7" name="Google Shape;21597;p29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8" name="Google Shape;21598;p29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9" name="Google Shape;21599;p29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0" name="Google Shape;21600;p29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1" name="Google Shape;21601;p29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2" name="Google Shape;21602;p29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3" name="Google Shape;21603;p29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4" name="Google Shape;21604;p29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5" name="Google Shape;21605;p29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6" name="Google Shape;21606;p29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7" name="Google Shape;21607;p29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8" name="Google Shape;21608;p29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9" name="Google Shape;21609;p29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0" name="Google Shape;21610;p29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1" name="Google Shape;21611;p29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2" name="Google Shape;21612;p29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3" name="Google Shape;21613;p29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4" name="Google Shape;21614;p29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5" name="Google Shape;21615;p29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6" name="Google Shape;21616;p29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7" name="Google Shape;21617;p29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8" name="Google Shape;21618;p29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9" name="Google Shape;21619;p29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0" name="Google Shape;21620;p29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1" name="Google Shape;21621;p29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2" name="Google Shape;21622;p29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3" name="Google Shape;21623;p29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4" name="Google Shape;21624;p29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5" name="Google Shape;21625;p29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6" name="Google Shape;21626;p29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7" name="Google Shape;21627;p29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8" name="Google Shape;21628;p29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9" name="Google Shape;21629;p29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0" name="Google Shape;21630;p29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1" name="Google Shape;21631;p29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2" name="Google Shape;21632;p29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3" name="Google Shape;21633;p29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4" name="Google Shape;21634;p29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5" name="Google Shape;21635;p29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6" name="Google Shape;21636;p29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7" name="Google Shape;21637;p29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8" name="Google Shape;21638;p29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9" name="Google Shape;21639;p29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0" name="Google Shape;21640;p29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1" name="Google Shape;21641;p29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2" name="Google Shape;21642;p29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3" name="Google Shape;21643;p29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4" name="Google Shape;21644;p29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5" name="Google Shape;21645;p29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6" name="Google Shape;21646;p29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7" name="Google Shape;21647;p29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8" name="Google Shape;21648;p29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9" name="Google Shape;21649;p29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0" name="Google Shape;21650;p29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1" name="Google Shape;21651;p29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2" name="Google Shape;21652;p29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3" name="Google Shape;21653;p29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4" name="Google Shape;21654;p29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5" name="Google Shape;21655;p29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6" name="Google Shape;21656;p29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7" name="Google Shape;21657;p29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8" name="Google Shape;21658;p29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9" name="Google Shape;21659;p29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0" name="Google Shape;21660;p29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1" name="Google Shape;21661;p29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2" name="Google Shape;21662;p29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3" name="Google Shape;21663;p29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4" name="Google Shape;21664;p29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5" name="Google Shape;21665;p29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6" name="Google Shape;21666;p29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7" name="Google Shape;21667;p29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8" name="Google Shape;21668;p29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9" name="Google Shape;21669;p29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0" name="Google Shape;21670;p29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1" name="Google Shape;21671;p29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2" name="Google Shape;21672;p29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3" name="Google Shape;21673;p29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4" name="Google Shape;21674;p29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5" name="Google Shape;21675;p29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6" name="Google Shape;21676;p29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7" name="Google Shape;21677;p29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8" name="Google Shape;21678;p29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9" name="Google Shape;21679;p29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0" name="Google Shape;21680;p29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1" name="Google Shape;21681;p29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2" name="Google Shape;21682;p29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3" name="Google Shape;21683;p29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4" name="Google Shape;21684;p29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5" name="Google Shape;21685;p29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6" name="Google Shape;21686;p29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7" name="Google Shape;21687;p29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8" name="Google Shape;21688;p29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9" name="Google Shape;21689;p29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0" name="Google Shape;21690;p29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1" name="Google Shape;21691;p29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2" name="Google Shape;21692;p29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3" name="Google Shape;21693;p29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4" name="Google Shape;21694;p29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5" name="Google Shape;21695;p29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6" name="Google Shape;21696;p29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7" name="Google Shape;21697;p29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8" name="Google Shape;21698;p29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9" name="Google Shape;21699;p29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0" name="Google Shape;21700;p29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1" name="Google Shape;21701;p29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2" name="Google Shape;21702;p29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3" name="Google Shape;21703;p29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4" name="Google Shape;21704;p29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5" name="Google Shape;21705;p29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6" name="Google Shape;21706;p29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7" name="Google Shape;21707;p29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8" name="Google Shape;21708;p29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9" name="Google Shape;21709;p29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0" name="Google Shape;21710;p29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1" name="Google Shape;21711;p29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2" name="Google Shape;21712;p29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3" name="Google Shape;21713;p29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4" name="Google Shape;21714;p29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5" name="Google Shape;21715;p29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6" name="Google Shape;21716;p29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7" name="Google Shape;21717;p29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8" name="Google Shape;21718;p29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9" name="Google Shape;21719;p29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0" name="Google Shape;21720;p29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1" name="Google Shape;21721;p29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2" name="Google Shape;21722;p29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3" name="Google Shape;21723;p29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4" name="Google Shape;21724;p29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5" name="Google Shape;21725;p29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6" name="Google Shape;21726;p29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7" name="Google Shape;21727;p29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8" name="Google Shape;21728;p29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9" name="Google Shape;21729;p29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0" name="Google Shape;21730;p29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1" name="Google Shape;21731;p29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2" name="Google Shape;21732;p29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3" name="Google Shape;21733;p29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4" name="Google Shape;21734;p29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5" name="Google Shape;21735;p29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6" name="Google Shape;21736;p29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7" name="Google Shape;21737;p29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8" name="Google Shape;21738;p29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9" name="Google Shape;21739;p29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0" name="Google Shape;21740;p29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1" name="Google Shape;21741;p29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2" name="Google Shape;21742;p29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3" name="Google Shape;21743;p29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4" name="Google Shape;21744;p29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5" name="Google Shape;21745;p29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6" name="Google Shape;21746;p29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7" name="Google Shape;21747;p29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8" name="Google Shape;21748;p29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9" name="Google Shape;21749;p29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0" name="Google Shape;21750;p29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1" name="Google Shape;21751;p29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2" name="Google Shape;21752;p29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3" name="Google Shape;21753;p29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4" name="Google Shape;21754;p29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5" name="Google Shape;21755;p29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6" name="Google Shape;21756;p29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7" name="Google Shape;21757;p29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8" name="Google Shape;21758;p29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9" name="Google Shape;21759;p29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0" name="Google Shape;21760;p29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1" name="Google Shape;21761;p29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2" name="Google Shape;21762;p29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3" name="Google Shape;21763;p29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4" name="Google Shape;21764;p29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5" name="Google Shape;21765;p29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6" name="Google Shape;21766;p29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7" name="Google Shape;21767;p29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8" name="Google Shape;21768;p29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9" name="Google Shape;21769;p29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0" name="Google Shape;21770;p29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1" name="Google Shape;21771;p29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2" name="Google Shape;21772;p29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3" name="Google Shape;21773;p29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4" name="Google Shape;21774;p29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5" name="Google Shape;21775;p29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6" name="Google Shape;21776;p29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7" name="Google Shape;21777;p29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8" name="Google Shape;21778;p29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9" name="Google Shape;21779;p29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0" name="Google Shape;21780;p29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1" name="Google Shape;21781;p29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2" name="Google Shape;21782;p29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3" name="Google Shape;21783;p29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4" name="Google Shape;21784;p29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5" name="Google Shape;21785;p29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6" name="Google Shape;21786;p29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7" name="Google Shape;21787;p29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8" name="Google Shape;21788;p29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9" name="Google Shape;21789;p29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0" name="Google Shape;21790;p29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1" name="Google Shape;21791;p29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2" name="Google Shape;21792;p29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3" name="Google Shape;21793;p29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4" name="Google Shape;21794;p29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5" name="Google Shape;21795;p29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6" name="Google Shape;21796;p29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7" name="Google Shape;21797;p29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8" name="Google Shape;21798;p29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9" name="Google Shape;21799;p29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0" name="Google Shape;21800;p29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1" name="Google Shape;21801;p29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2" name="Google Shape;21802;p29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3" name="Google Shape;21803;p29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4" name="Google Shape;21804;p29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5" name="Google Shape;21805;p29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6" name="Google Shape;21806;p29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7" name="Google Shape;21807;p29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8" name="Google Shape;21808;p29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9" name="Google Shape;21809;p29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0" name="Google Shape;21810;p29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1" name="Google Shape;21811;p29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2" name="Google Shape;21812;p29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3" name="Google Shape;21813;p29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4" name="Google Shape;21814;p29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5" name="Google Shape;21815;p29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6" name="Google Shape;21816;p29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7" name="Google Shape;21817;p29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8" name="Google Shape;21818;p29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9" name="Google Shape;21819;p29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0" name="Google Shape;21820;p29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1" name="Google Shape;21821;p29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2" name="Google Shape;21822;p29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3" name="Google Shape;21823;p29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4" name="Google Shape;21824;p29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5" name="Google Shape;21825;p29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6" name="Google Shape;21826;p29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7" name="Google Shape;21827;p29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8" name="Google Shape;21828;p29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9" name="Google Shape;21829;p29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0" name="Google Shape;21830;p29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1" name="Google Shape;21831;p29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2" name="Google Shape;21832;p29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3" name="Google Shape;21833;p29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4" name="Google Shape;21834;p29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5" name="Google Shape;21835;p29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6" name="Google Shape;21836;p29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7" name="Google Shape;21837;p29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8" name="Google Shape;21838;p29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9" name="Google Shape;21839;p29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0" name="Google Shape;21840;p29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1" name="Google Shape;21841;p29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2" name="Google Shape;21842;p29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3" name="Google Shape;21843;p29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4" name="Google Shape;21844;p29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5" name="Google Shape;21845;p29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6" name="Google Shape;21846;p29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7" name="Google Shape;21847;p29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8" name="Google Shape;21848;p29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9" name="Google Shape;21849;p29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0" name="Google Shape;21850;p29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1" name="Google Shape;21851;p29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2" name="Google Shape;21852;p29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3" name="Google Shape;21853;p29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4" name="Google Shape;21854;p29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5" name="Google Shape;21855;p29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6" name="Google Shape;21856;p29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7" name="Google Shape;21857;p29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8" name="Google Shape;21858;p29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9" name="Google Shape;21859;p29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0" name="Google Shape;21860;p29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1" name="Google Shape;21861;p29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2" name="Google Shape;21862;p29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3" name="Google Shape;21863;p29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4" name="Google Shape;21864;p29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5" name="Google Shape;21865;p29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6" name="Google Shape;21866;p29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7" name="Google Shape;21867;p29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8" name="Google Shape;21868;p29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9" name="Google Shape;21869;p29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0" name="Google Shape;21870;p29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1" name="Google Shape;21871;p29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2" name="Google Shape;21872;p29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3" name="Google Shape;21873;p29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4" name="Google Shape;21874;p29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5" name="Google Shape;21875;p29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6" name="Google Shape;21876;p29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7" name="Google Shape;21877;p29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8" name="Google Shape;21878;p29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9" name="Google Shape;21879;p29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0" name="Google Shape;21880;p29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1" name="Google Shape;21881;p29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2" name="Google Shape;21882;p29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3" name="Google Shape;21883;p29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4" name="Google Shape;21884;p29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5" name="Google Shape;21885;p29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6" name="Google Shape;21886;p29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7" name="Google Shape;21887;p29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8" name="Google Shape;21888;p29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9" name="Google Shape;21889;p29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0" name="Google Shape;21890;p29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1" name="Google Shape;21891;p29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2" name="Google Shape;21892;p29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3" name="Google Shape;21893;p29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4" name="Google Shape;21894;p29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5" name="Google Shape;21895;p29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6" name="Google Shape;21896;p29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7" name="Google Shape;21897;p29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8" name="Google Shape;21898;p29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9" name="Google Shape;21899;p29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0" name="Google Shape;21900;p29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1" name="Google Shape;21901;p29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2" name="Google Shape;21902;p29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3" name="Google Shape;21903;p29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4" name="Google Shape;21904;p29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5" name="Google Shape;21905;p29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6" name="Google Shape;21906;p29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7" name="Google Shape;21907;p29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8" name="Google Shape;21908;p29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9" name="Google Shape;21909;p29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0" name="Google Shape;21910;p29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1" name="Google Shape;21911;p29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2" name="Google Shape;21912;p29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3" name="Google Shape;21913;p29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4" name="Google Shape;21914;p29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5" name="Google Shape;21915;p29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6" name="Google Shape;21916;p29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7" name="Google Shape;21917;p29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8" name="Google Shape;21918;p29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9" name="Google Shape;21919;p29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0" name="Google Shape;21920;p29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1" name="Google Shape;21921;p29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2" name="Google Shape;21922;p29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3" name="Google Shape;21923;p29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4" name="Google Shape;21924;p29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5" name="Google Shape;21925;p29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6" name="Google Shape;21926;p29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7" name="Google Shape;21927;p29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8" name="Google Shape;21928;p29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9" name="Google Shape;21929;p29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0" name="Google Shape;21930;p29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1" name="Google Shape;21931;p29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2" name="Google Shape;21932;p29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3" name="Google Shape;21933;p29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4" name="Google Shape;21934;p29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5" name="Google Shape;21935;p29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6" name="Google Shape;21936;p29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7" name="Google Shape;21937;p29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8" name="Google Shape;21938;p29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9" name="Google Shape;21939;p29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0" name="Google Shape;21940;p29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1" name="Google Shape;21941;p29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2" name="Google Shape;21942;p29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3" name="Google Shape;21943;p29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4" name="Google Shape;21944;p29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5" name="Google Shape;21945;p29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6" name="Google Shape;21946;p29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7" name="Google Shape;21947;p29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8" name="Google Shape;21948;p29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9" name="Google Shape;21949;p29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0" name="Google Shape;21950;p29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1" name="Google Shape;21951;p29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2" name="Google Shape;21952;p29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3" name="Google Shape;21953;p29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4" name="Google Shape;21954;p29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5" name="Google Shape;21955;p29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6" name="Google Shape;21956;p29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7" name="Google Shape;21957;p29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8" name="Google Shape;21958;p29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9" name="Google Shape;21959;p29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0" name="Google Shape;21960;p29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1" name="Google Shape;21961;p29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2" name="Google Shape;21962;p29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3" name="Google Shape;21963;p29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4" name="Google Shape;21964;p29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5" name="Google Shape;21965;p29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6" name="Google Shape;21966;p29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7" name="Google Shape;21967;p29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8" name="Google Shape;21968;p29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9" name="Google Shape;21969;p29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0" name="Google Shape;21970;p29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1" name="Google Shape;21971;p29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2" name="Google Shape;21972;p29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3" name="Google Shape;21973;p29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4" name="Google Shape;21974;p29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5" name="Google Shape;21975;p29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6" name="Google Shape;21976;p29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7" name="Google Shape;21977;p29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8" name="Google Shape;21978;p29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9" name="Google Shape;21979;p29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0" name="Google Shape;21980;p29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1" name="Google Shape;21981;p29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2" name="Google Shape;21982;p29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3" name="Google Shape;21983;p29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4" name="Google Shape;21984;p29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5" name="Google Shape;21985;p29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6" name="Google Shape;21986;p29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7" name="Google Shape;21987;p29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8" name="Google Shape;21988;p29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9" name="Google Shape;21989;p29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0" name="Google Shape;21990;p29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1" name="Google Shape;21991;p29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2" name="Google Shape;21992;p29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3" name="Google Shape;21993;p29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4" name="Google Shape;21994;p29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5" name="Google Shape;21995;p29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6" name="Google Shape;21996;p29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7" name="Google Shape;21997;p29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8" name="Google Shape;21998;p29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9" name="Google Shape;21999;p29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0" name="Google Shape;22000;p29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1" name="Google Shape;22001;p29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2" name="Google Shape;22002;p29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3" name="Google Shape;22003;p29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4" name="Google Shape;22004;p29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5" name="Google Shape;22005;p29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6" name="Google Shape;22006;p29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7" name="Google Shape;22007;p29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8" name="Google Shape;22008;p29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9" name="Google Shape;22009;p29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0" name="Google Shape;22010;p29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1" name="Google Shape;22011;p29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2" name="Google Shape;22012;p29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3" name="Google Shape;22013;p29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4" name="Google Shape;22014;p29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5" name="Google Shape;22015;p29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6" name="Google Shape;22016;p29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7" name="Google Shape;22017;p29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8" name="Google Shape;22018;p29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9" name="Google Shape;22019;p29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0" name="Google Shape;22020;p29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1" name="Google Shape;22021;p29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2" name="Google Shape;22022;p29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3" name="Google Shape;22023;p29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4" name="Google Shape;22024;p29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5" name="Google Shape;22025;p29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6" name="Google Shape;22026;p29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7" name="Google Shape;22027;p29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8" name="Google Shape;22028;p29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9" name="Google Shape;22029;p29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0" name="Google Shape;22030;p29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1" name="Google Shape;22031;p29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2" name="Google Shape;22032;p29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3" name="Google Shape;22033;p29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4" name="Google Shape;22034;p29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5" name="Google Shape;22035;p29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6" name="Google Shape;22036;p29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7" name="Google Shape;22037;p29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8" name="Google Shape;22038;p29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9" name="Google Shape;22039;p29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0" name="Google Shape;22040;p29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1" name="Google Shape;22041;p29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2" name="Google Shape;22042;p29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3" name="Google Shape;22043;p29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4" name="Google Shape;22044;p29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5" name="Google Shape;22045;p29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6" name="Google Shape;22046;p29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7" name="Google Shape;22047;p29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8" name="Google Shape;22048;p29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049" name="Google Shape;22049;p29"/>
          <p:cNvSpPr txBox="1">
            <a:spLocks noGrp="1"/>
          </p:cNvSpPr>
          <p:nvPr>
            <p:ph type="title"/>
          </p:nvPr>
        </p:nvSpPr>
        <p:spPr>
          <a:xfrm rot="129289">
            <a:off x="1551321" y="586931"/>
            <a:ext cx="4553220" cy="14114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0666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050" name="Google Shape;22050;p29"/>
          <p:cNvSpPr txBox="1">
            <a:spLocks noGrp="1"/>
          </p:cNvSpPr>
          <p:nvPr>
            <p:ph type="subTitle" idx="1"/>
          </p:nvPr>
        </p:nvSpPr>
        <p:spPr>
          <a:xfrm rot="-686">
            <a:off x="1823931" y="2395888"/>
            <a:ext cx="4008000" cy="1636800"/>
          </a:xfrm>
          <a:prstGeom prst="rect">
            <a:avLst/>
          </a:prstGeom>
          <a:solidFill>
            <a:schemeClr val="lt2"/>
          </a:solidFill>
          <a:effectLst>
            <a:outerShdw dist="57150" dir="2400000" algn="bl" rotWithShape="0">
              <a:schemeClr val="dk1">
                <a:alpha val="19000"/>
              </a:schemeClr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667">
                <a:latin typeface="Rum Raisin"/>
                <a:ea typeface="Rum Raisin"/>
                <a:cs typeface="Rum Raisin"/>
                <a:sym typeface="Rum Rais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51" name="Google Shape;22051;p29"/>
          <p:cNvSpPr txBox="1"/>
          <p:nvPr/>
        </p:nvSpPr>
        <p:spPr>
          <a:xfrm rot="373294">
            <a:off x="7429663" y="4433741"/>
            <a:ext cx="3499008" cy="1292051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66675" dir="2640000" algn="bl" rotWithShape="0">
              <a:schemeClr val="dk1">
                <a:alpha val="17000"/>
              </a:schemeClr>
            </a:outerShdw>
          </a:effectLst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CREDITS:</a:t>
            </a:r>
            <a:r>
              <a:rPr lang="en" sz="160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Anaheim"/>
                <a:ea typeface="Anaheim"/>
                <a:cs typeface="Anaheim"/>
                <a:sym typeface="Anaheim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, and includes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Anaheim"/>
                <a:ea typeface="Anaheim"/>
                <a:cs typeface="Anaheim"/>
                <a:sym typeface="Anahei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, and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Anaheim"/>
                <a:ea typeface="Anaheim"/>
                <a:cs typeface="Anaheim"/>
                <a:sym typeface="Anahei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 </a:t>
            </a:r>
            <a:endParaRPr sz="1600" b="1">
              <a:solidFill>
                <a:schemeClr val="dk1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</p:spTree>
    <p:extLst>
      <p:ext uri="{BB962C8B-B14F-4D97-AF65-F5344CB8AC3E}">
        <p14:creationId xmlns:p14="http://schemas.microsoft.com/office/powerpoint/2010/main" val="392455566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2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53" name="Google Shape;22053;p30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22054" name="Google Shape;22054;p30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5" name="Google Shape;22055;p30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6" name="Google Shape;22056;p30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7" name="Google Shape;22057;p30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8" name="Google Shape;22058;p30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9" name="Google Shape;22059;p30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0" name="Google Shape;22060;p30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1" name="Google Shape;22061;p30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2" name="Google Shape;22062;p30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3" name="Google Shape;22063;p30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4" name="Google Shape;22064;p30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5" name="Google Shape;22065;p30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6" name="Google Shape;22066;p30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7" name="Google Shape;22067;p30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8" name="Google Shape;22068;p30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9" name="Google Shape;22069;p30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0" name="Google Shape;22070;p30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1" name="Google Shape;22071;p30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2" name="Google Shape;22072;p30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3" name="Google Shape;22073;p30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4" name="Google Shape;22074;p30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5" name="Google Shape;22075;p30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6" name="Google Shape;22076;p30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7" name="Google Shape;22077;p30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8" name="Google Shape;22078;p30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9" name="Google Shape;22079;p30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0" name="Google Shape;22080;p30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1" name="Google Shape;22081;p30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2" name="Google Shape;22082;p30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3" name="Google Shape;22083;p30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4" name="Google Shape;22084;p30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5" name="Google Shape;22085;p30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6" name="Google Shape;22086;p30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7" name="Google Shape;22087;p30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8" name="Google Shape;22088;p30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9" name="Google Shape;22089;p30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0" name="Google Shape;22090;p30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1" name="Google Shape;22091;p30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2" name="Google Shape;22092;p30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3" name="Google Shape;22093;p30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4" name="Google Shape;22094;p30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5" name="Google Shape;22095;p30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6" name="Google Shape;22096;p30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7" name="Google Shape;22097;p30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8" name="Google Shape;22098;p30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9" name="Google Shape;22099;p30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0" name="Google Shape;22100;p30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1" name="Google Shape;22101;p30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2" name="Google Shape;22102;p30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3" name="Google Shape;22103;p30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4" name="Google Shape;22104;p30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5" name="Google Shape;22105;p30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6" name="Google Shape;22106;p30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7" name="Google Shape;22107;p30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8" name="Google Shape;22108;p30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9" name="Google Shape;22109;p30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0" name="Google Shape;22110;p30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1" name="Google Shape;22111;p30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2" name="Google Shape;22112;p30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3" name="Google Shape;22113;p30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4" name="Google Shape;22114;p30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5" name="Google Shape;22115;p30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6" name="Google Shape;22116;p30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7" name="Google Shape;22117;p30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8" name="Google Shape;22118;p30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9" name="Google Shape;22119;p30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0" name="Google Shape;22120;p30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1" name="Google Shape;22121;p30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2" name="Google Shape;22122;p30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3" name="Google Shape;22123;p30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4" name="Google Shape;22124;p30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5" name="Google Shape;22125;p30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6" name="Google Shape;22126;p30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7" name="Google Shape;22127;p30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8" name="Google Shape;22128;p30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9" name="Google Shape;22129;p30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0" name="Google Shape;22130;p30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1" name="Google Shape;22131;p30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2" name="Google Shape;22132;p30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3" name="Google Shape;22133;p30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4" name="Google Shape;22134;p30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5" name="Google Shape;22135;p30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6" name="Google Shape;22136;p30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7" name="Google Shape;22137;p30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8" name="Google Shape;22138;p30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9" name="Google Shape;22139;p30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0" name="Google Shape;22140;p30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1" name="Google Shape;22141;p30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2" name="Google Shape;22142;p30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3" name="Google Shape;22143;p30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4" name="Google Shape;22144;p30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5" name="Google Shape;22145;p30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6" name="Google Shape;22146;p30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7" name="Google Shape;22147;p30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8" name="Google Shape;22148;p30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9" name="Google Shape;22149;p30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0" name="Google Shape;22150;p30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1" name="Google Shape;22151;p30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2" name="Google Shape;22152;p30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3" name="Google Shape;22153;p30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4" name="Google Shape;22154;p30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5" name="Google Shape;22155;p30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6" name="Google Shape;22156;p30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7" name="Google Shape;22157;p30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8" name="Google Shape;22158;p30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9" name="Google Shape;22159;p30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0" name="Google Shape;22160;p30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1" name="Google Shape;22161;p30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2" name="Google Shape;22162;p30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3" name="Google Shape;22163;p30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4" name="Google Shape;22164;p30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5" name="Google Shape;22165;p30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6" name="Google Shape;22166;p30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7" name="Google Shape;22167;p30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8" name="Google Shape;22168;p30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9" name="Google Shape;22169;p30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0" name="Google Shape;22170;p30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1" name="Google Shape;22171;p30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2" name="Google Shape;22172;p30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3" name="Google Shape;22173;p30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4" name="Google Shape;22174;p30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5" name="Google Shape;22175;p30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6" name="Google Shape;22176;p30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7" name="Google Shape;22177;p30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8" name="Google Shape;22178;p30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9" name="Google Shape;22179;p30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0" name="Google Shape;22180;p30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1" name="Google Shape;22181;p30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2" name="Google Shape;22182;p30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3" name="Google Shape;22183;p30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4" name="Google Shape;22184;p30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5" name="Google Shape;22185;p30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6" name="Google Shape;22186;p30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7" name="Google Shape;22187;p30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8" name="Google Shape;22188;p30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9" name="Google Shape;22189;p30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0" name="Google Shape;22190;p30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1" name="Google Shape;22191;p30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2" name="Google Shape;22192;p30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3" name="Google Shape;22193;p30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4" name="Google Shape;22194;p30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5" name="Google Shape;22195;p30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6" name="Google Shape;22196;p30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7" name="Google Shape;22197;p30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8" name="Google Shape;22198;p30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9" name="Google Shape;22199;p30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0" name="Google Shape;22200;p30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1" name="Google Shape;22201;p30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2" name="Google Shape;22202;p30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3" name="Google Shape;22203;p30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4" name="Google Shape;22204;p30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5" name="Google Shape;22205;p30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6" name="Google Shape;22206;p30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7" name="Google Shape;22207;p30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8" name="Google Shape;22208;p30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9" name="Google Shape;22209;p30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0" name="Google Shape;22210;p30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1" name="Google Shape;22211;p30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2" name="Google Shape;22212;p30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3" name="Google Shape;22213;p30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4" name="Google Shape;22214;p30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5" name="Google Shape;22215;p30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6" name="Google Shape;22216;p30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7" name="Google Shape;22217;p30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8" name="Google Shape;22218;p30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9" name="Google Shape;22219;p30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0" name="Google Shape;22220;p30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1" name="Google Shape;22221;p30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2" name="Google Shape;22222;p30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3" name="Google Shape;22223;p30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4" name="Google Shape;22224;p30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5" name="Google Shape;22225;p30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6" name="Google Shape;22226;p30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7" name="Google Shape;22227;p30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8" name="Google Shape;22228;p30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9" name="Google Shape;22229;p30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0" name="Google Shape;22230;p30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1" name="Google Shape;22231;p30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2" name="Google Shape;22232;p30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3" name="Google Shape;22233;p30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4" name="Google Shape;22234;p30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5" name="Google Shape;22235;p30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6" name="Google Shape;22236;p30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7" name="Google Shape;22237;p30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8" name="Google Shape;22238;p30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9" name="Google Shape;22239;p30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0" name="Google Shape;22240;p30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1" name="Google Shape;22241;p30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2" name="Google Shape;22242;p30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3" name="Google Shape;22243;p30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4" name="Google Shape;22244;p30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5" name="Google Shape;22245;p30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6" name="Google Shape;22246;p30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7" name="Google Shape;22247;p30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8" name="Google Shape;22248;p30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9" name="Google Shape;22249;p30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0" name="Google Shape;22250;p30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1" name="Google Shape;22251;p30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2" name="Google Shape;22252;p30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3" name="Google Shape;22253;p30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4" name="Google Shape;22254;p30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5" name="Google Shape;22255;p30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6" name="Google Shape;22256;p30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7" name="Google Shape;22257;p30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8" name="Google Shape;22258;p30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9" name="Google Shape;22259;p30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0" name="Google Shape;22260;p30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1" name="Google Shape;22261;p30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2" name="Google Shape;22262;p30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3" name="Google Shape;22263;p30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4" name="Google Shape;22264;p30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5" name="Google Shape;22265;p30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6" name="Google Shape;22266;p30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7" name="Google Shape;22267;p30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8" name="Google Shape;22268;p30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9" name="Google Shape;22269;p30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0" name="Google Shape;22270;p30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1" name="Google Shape;22271;p30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2" name="Google Shape;22272;p30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3" name="Google Shape;22273;p30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4" name="Google Shape;22274;p30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5" name="Google Shape;22275;p30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6" name="Google Shape;22276;p30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7" name="Google Shape;22277;p30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8" name="Google Shape;22278;p30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9" name="Google Shape;22279;p30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0" name="Google Shape;22280;p30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1" name="Google Shape;22281;p30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2" name="Google Shape;22282;p30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3" name="Google Shape;22283;p30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4" name="Google Shape;22284;p30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5" name="Google Shape;22285;p30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6" name="Google Shape;22286;p30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7" name="Google Shape;22287;p30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8" name="Google Shape;22288;p30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9" name="Google Shape;22289;p30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0" name="Google Shape;22290;p30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1" name="Google Shape;22291;p30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2" name="Google Shape;22292;p30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3" name="Google Shape;22293;p30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4" name="Google Shape;22294;p30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5" name="Google Shape;22295;p30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6" name="Google Shape;22296;p30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7" name="Google Shape;22297;p30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8" name="Google Shape;22298;p30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9" name="Google Shape;22299;p30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0" name="Google Shape;22300;p30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1" name="Google Shape;22301;p30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2" name="Google Shape;22302;p30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3" name="Google Shape;22303;p30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4" name="Google Shape;22304;p30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5" name="Google Shape;22305;p30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6" name="Google Shape;22306;p30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7" name="Google Shape;22307;p30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8" name="Google Shape;22308;p30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9" name="Google Shape;22309;p30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0" name="Google Shape;22310;p30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1" name="Google Shape;22311;p30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2" name="Google Shape;22312;p30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3" name="Google Shape;22313;p30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4" name="Google Shape;22314;p30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5" name="Google Shape;22315;p30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6" name="Google Shape;22316;p30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7" name="Google Shape;22317;p30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8" name="Google Shape;22318;p30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9" name="Google Shape;22319;p30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0" name="Google Shape;22320;p30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1" name="Google Shape;22321;p30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2" name="Google Shape;22322;p30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3" name="Google Shape;22323;p30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4" name="Google Shape;22324;p30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5" name="Google Shape;22325;p30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6" name="Google Shape;22326;p30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7" name="Google Shape;22327;p30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8" name="Google Shape;22328;p30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9" name="Google Shape;22329;p30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0" name="Google Shape;22330;p30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1" name="Google Shape;22331;p30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2" name="Google Shape;22332;p30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3" name="Google Shape;22333;p30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4" name="Google Shape;22334;p30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5" name="Google Shape;22335;p30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6" name="Google Shape;22336;p30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7" name="Google Shape;22337;p30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8" name="Google Shape;22338;p30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9" name="Google Shape;22339;p30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0" name="Google Shape;22340;p30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1" name="Google Shape;22341;p30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2" name="Google Shape;22342;p30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3" name="Google Shape;22343;p30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4" name="Google Shape;22344;p30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5" name="Google Shape;22345;p30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6" name="Google Shape;22346;p30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7" name="Google Shape;22347;p30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8" name="Google Shape;22348;p30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9" name="Google Shape;22349;p30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0" name="Google Shape;22350;p30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1" name="Google Shape;22351;p30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2" name="Google Shape;22352;p30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3" name="Google Shape;22353;p30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4" name="Google Shape;22354;p30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5" name="Google Shape;22355;p30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6" name="Google Shape;22356;p30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7" name="Google Shape;22357;p30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8" name="Google Shape;22358;p30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9" name="Google Shape;22359;p30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0" name="Google Shape;22360;p30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1" name="Google Shape;22361;p30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2" name="Google Shape;22362;p30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3" name="Google Shape;22363;p30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4" name="Google Shape;22364;p30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5" name="Google Shape;22365;p30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6" name="Google Shape;22366;p30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7" name="Google Shape;22367;p30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8" name="Google Shape;22368;p30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9" name="Google Shape;22369;p30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0" name="Google Shape;22370;p30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1" name="Google Shape;22371;p30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2" name="Google Shape;22372;p30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3" name="Google Shape;22373;p30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4" name="Google Shape;22374;p30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5" name="Google Shape;22375;p30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6" name="Google Shape;22376;p30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7" name="Google Shape;22377;p30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8" name="Google Shape;22378;p30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9" name="Google Shape;22379;p30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0" name="Google Shape;22380;p30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1" name="Google Shape;22381;p30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2" name="Google Shape;22382;p30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3" name="Google Shape;22383;p30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4" name="Google Shape;22384;p30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5" name="Google Shape;22385;p30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6" name="Google Shape;22386;p30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7" name="Google Shape;22387;p30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8" name="Google Shape;22388;p30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9" name="Google Shape;22389;p30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0" name="Google Shape;22390;p30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1" name="Google Shape;22391;p30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2" name="Google Shape;22392;p30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3" name="Google Shape;22393;p30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4" name="Google Shape;22394;p30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5" name="Google Shape;22395;p30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6" name="Google Shape;22396;p30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7" name="Google Shape;22397;p30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8" name="Google Shape;22398;p30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9" name="Google Shape;22399;p30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0" name="Google Shape;22400;p30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1" name="Google Shape;22401;p30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2" name="Google Shape;22402;p30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3" name="Google Shape;22403;p30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4" name="Google Shape;22404;p30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5" name="Google Shape;22405;p30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6" name="Google Shape;22406;p30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7" name="Google Shape;22407;p30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8" name="Google Shape;22408;p30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9" name="Google Shape;22409;p30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0" name="Google Shape;22410;p30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1" name="Google Shape;22411;p30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2" name="Google Shape;22412;p30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3" name="Google Shape;22413;p30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4" name="Google Shape;22414;p30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5" name="Google Shape;22415;p30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6" name="Google Shape;22416;p30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7" name="Google Shape;22417;p30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8" name="Google Shape;22418;p30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9" name="Google Shape;22419;p30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0" name="Google Shape;22420;p30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1" name="Google Shape;22421;p30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2" name="Google Shape;22422;p30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3" name="Google Shape;22423;p30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4" name="Google Shape;22424;p30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5" name="Google Shape;22425;p30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6" name="Google Shape;22426;p30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7" name="Google Shape;22427;p30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8" name="Google Shape;22428;p30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9" name="Google Shape;22429;p30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0" name="Google Shape;22430;p30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1" name="Google Shape;22431;p30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2" name="Google Shape;22432;p30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3" name="Google Shape;22433;p30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4" name="Google Shape;22434;p30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5" name="Google Shape;22435;p30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6" name="Google Shape;22436;p30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7" name="Google Shape;22437;p30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8" name="Google Shape;22438;p30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9" name="Google Shape;22439;p30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0" name="Google Shape;22440;p30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1" name="Google Shape;22441;p30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2" name="Google Shape;22442;p30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3" name="Google Shape;22443;p30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4" name="Google Shape;22444;p30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5" name="Google Shape;22445;p30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6" name="Google Shape;22446;p30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7" name="Google Shape;22447;p30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8" name="Google Shape;22448;p30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9" name="Google Shape;22449;p30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0" name="Google Shape;22450;p30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1" name="Google Shape;22451;p30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2" name="Google Shape;22452;p30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3" name="Google Shape;22453;p30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4" name="Google Shape;22454;p30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5" name="Google Shape;22455;p30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6" name="Google Shape;22456;p30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7" name="Google Shape;22457;p30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8" name="Google Shape;22458;p30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9" name="Google Shape;22459;p30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0" name="Google Shape;22460;p30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1" name="Google Shape;22461;p30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2" name="Google Shape;22462;p30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3" name="Google Shape;22463;p30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4" name="Google Shape;22464;p30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5" name="Google Shape;22465;p30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6" name="Google Shape;22466;p30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7" name="Google Shape;22467;p30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8" name="Google Shape;22468;p30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9" name="Google Shape;22469;p30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0" name="Google Shape;22470;p30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1" name="Google Shape;22471;p30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2" name="Google Shape;22472;p30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3" name="Google Shape;22473;p30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4" name="Google Shape;22474;p30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5" name="Google Shape;22475;p30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6" name="Google Shape;22476;p30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7" name="Google Shape;22477;p30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8" name="Google Shape;22478;p30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9" name="Google Shape;22479;p30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0" name="Google Shape;22480;p30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1" name="Google Shape;22481;p30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2" name="Google Shape;22482;p30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3" name="Google Shape;22483;p30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4" name="Google Shape;22484;p30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5" name="Google Shape;22485;p30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6" name="Google Shape;22486;p30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7" name="Google Shape;22487;p30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8" name="Google Shape;22488;p30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9" name="Google Shape;22489;p30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0" name="Google Shape;22490;p30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1" name="Google Shape;22491;p30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2" name="Google Shape;22492;p30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3" name="Google Shape;22493;p30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4" name="Google Shape;22494;p30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5" name="Google Shape;22495;p30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6" name="Google Shape;22496;p30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7" name="Google Shape;22497;p30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8" name="Google Shape;22498;p30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9" name="Google Shape;22499;p30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0" name="Google Shape;22500;p30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1" name="Google Shape;22501;p30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2" name="Google Shape;22502;p30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3" name="Google Shape;22503;p30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4" name="Google Shape;22504;p30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5" name="Google Shape;22505;p30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6" name="Google Shape;22506;p30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7" name="Google Shape;22507;p30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8" name="Google Shape;22508;p30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9" name="Google Shape;22509;p30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0" name="Google Shape;22510;p30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1" name="Google Shape;22511;p30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2" name="Google Shape;22512;p30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3" name="Google Shape;22513;p30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4" name="Google Shape;22514;p30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5" name="Google Shape;22515;p30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6" name="Google Shape;22516;p30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7" name="Google Shape;22517;p30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8" name="Google Shape;22518;p30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9" name="Google Shape;22519;p30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0" name="Google Shape;22520;p30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1" name="Google Shape;22521;p30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2" name="Google Shape;22522;p30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3" name="Google Shape;22523;p30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4" name="Google Shape;22524;p30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5" name="Google Shape;22525;p30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6" name="Google Shape;22526;p30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7" name="Google Shape;22527;p30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8" name="Google Shape;22528;p30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9" name="Google Shape;22529;p30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0" name="Google Shape;22530;p30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1" name="Google Shape;22531;p30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2" name="Google Shape;22532;p30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3" name="Google Shape;22533;p30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4" name="Google Shape;22534;p30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5" name="Google Shape;22535;p30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6" name="Google Shape;22536;p30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7" name="Google Shape;22537;p30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8" name="Google Shape;22538;p30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9" name="Google Shape;22539;p30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0" name="Google Shape;22540;p30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1" name="Google Shape;22541;p30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2" name="Google Shape;22542;p30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3" name="Google Shape;22543;p30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4" name="Google Shape;22544;p30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5" name="Google Shape;22545;p30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6" name="Google Shape;22546;p30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7" name="Google Shape;22547;p30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8" name="Google Shape;22548;p30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9" name="Google Shape;22549;p30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0" name="Google Shape;22550;p30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1" name="Google Shape;22551;p30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2" name="Google Shape;22552;p30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3" name="Google Shape;22553;p30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4" name="Google Shape;22554;p30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5" name="Google Shape;22555;p30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6" name="Google Shape;22556;p30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7" name="Google Shape;22557;p30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8" name="Google Shape;22558;p30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9" name="Google Shape;22559;p30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0" name="Google Shape;22560;p30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1" name="Google Shape;22561;p30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2" name="Google Shape;22562;p30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3" name="Google Shape;22563;p30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4" name="Google Shape;22564;p30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5" name="Google Shape;22565;p30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6" name="Google Shape;22566;p30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7" name="Google Shape;22567;p30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8" name="Google Shape;22568;p30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9" name="Google Shape;22569;p30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0" name="Google Shape;22570;p30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1" name="Google Shape;22571;p30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2" name="Google Shape;22572;p30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3" name="Google Shape;22573;p30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4" name="Google Shape;22574;p30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5" name="Google Shape;22575;p30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6" name="Google Shape;22576;p30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7" name="Google Shape;22577;p30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8" name="Google Shape;22578;p30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9" name="Google Shape;22579;p30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0" name="Google Shape;22580;p30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1" name="Google Shape;22581;p30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2" name="Google Shape;22582;p30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3" name="Google Shape;22583;p30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4" name="Google Shape;22584;p30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5" name="Google Shape;22585;p30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6" name="Google Shape;22586;p30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7" name="Google Shape;22587;p30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8" name="Google Shape;22588;p30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9" name="Google Shape;22589;p30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0" name="Google Shape;22590;p30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1" name="Google Shape;22591;p30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2" name="Google Shape;22592;p30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3" name="Google Shape;22593;p30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4" name="Google Shape;22594;p30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5" name="Google Shape;22595;p30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6" name="Google Shape;22596;p30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7" name="Google Shape;22597;p30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8" name="Google Shape;22598;p30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9" name="Google Shape;22599;p30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0" name="Google Shape;22600;p30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1" name="Google Shape;22601;p30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2" name="Google Shape;22602;p30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3" name="Google Shape;22603;p30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4" name="Google Shape;22604;p30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5" name="Google Shape;22605;p30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6" name="Google Shape;22606;p30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7" name="Google Shape;22607;p30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8" name="Google Shape;22608;p30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9" name="Google Shape;22609;p30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0" name="Google Shape;22610;p30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1" name="Google Shape;22611;p30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2" name="Google Shape;22612;p30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3" name="Google Shape;22613;p30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4" name="Google Shape;22614;p30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5" name="Google Shape;22615;p30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6" name="Google Shape;22616;p30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7" name="Google Shape;22617;p30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8" name="Google Shape;22618;p30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9" name="Google Shape;22619;p30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0" name="Google Shape;22620;p30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1" name="Google Shape;22621;p30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2" name="Google Shape;22622;p30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3" name="Google Shape;22623;p30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4" name="Google Shape;22624;p30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5" name="Google Shape;22625;p30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6" name="Google Shape;22626;p30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7" name="Google Shape;22627;p30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8" name="Google Shape;22628;p30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9" name="Google Shape;22629;p30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0" name="Google Shape;22630;p30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1" name="Google Shape;22631;p30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2" name="Google Shape;22632;p30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3" name="Google Shape;22633;p30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4" name="Google Shape;22634;p30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5" name="Google Shape;22635;p30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6" name="Google Shape;22636;p30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7" name="Google Shape;22637;p30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8" name="Google Shape;22638;p30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9" name="Google Shape;22639;p30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0" name="Google Shape;22640;p30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1" name="Google Shape;22641;p30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2" name="Google Shape;22642;p30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3" name="Google Shape;22643;p30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4" name="Google Shape;22644;p30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5" name="Google Shape;22645;p30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6" name="Google Shape;22646;p30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7" name="Google Shape;22647;p30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8" name="Google Shape;22648;p30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9" name="Google Shape;22649;p30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0" name="Google Shape;22650;p30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1" name="Google Shape;22651;p30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2" name="Google Shape;22652;p30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3" name="Google Shape;22653;p30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4" name="Google Shape;22654;p30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5" name="Google Shape;22655;p30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6" name="Google Shape;22656;p30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7" name="Google Shape;22657;p30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8" name="Google Shape;22658;p30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9" name="Google Shape;22659;p30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0" name="Google Shape;22660;p30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1" name="Google Shape;22661;p30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2" name="Google Shape;22662;p30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3" name="Google Shape;22663;p30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4" name="Google Shape;22664;p30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5" name="Google Shape;22665;p30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6" name="Google Shape;22666;p30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7" name="Google Shape;22667;p30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8" name="Google Shape;22668;p30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9" name="Google Shape;22669;p30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0" name="Google Shape;22670;p30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1" name="Google Shape;22671;p30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2" name="Google Shape;22672;p30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3" name="Google Shape;22673;p30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4" name="Google Shape;22674;p30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5" name="Google Shape;22675;p30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6" name="Google Shape;22676;p30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7" name="Google Shape;22677;p30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8" name="Google Shape;22678;p30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9" name="Google Shape;22679;p30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0" name="Google Shape;22680;p30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1" name="Google Shape;22681;p30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2" name="Google Shape;22682;p30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3" name="Google Shape;22683;p30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4" name="Google Shape;22684;p30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5" name="Google Shape;22685;p30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6" name="Google Shape;22686;p30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7" name="Google Shape;22687;p30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8" name="Google Shape;22688;p30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9" name="Google Shape;22689;p30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0" name="Google Shape;22690;p30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1" name="Google Shape;22691;p30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2" name="Google Shape;22692;p30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3" name="Google Shape;22693;p30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4" name="Google Shape;22694;p30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5" name="Google Shape;22695;p30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6" name="Google Shape;22696;p30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7" name="Google Shape;22697;p30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8" name="Google Shape;22698;p30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9" name="Google Shape;22699;p30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0" name="Google Shape;22700;p30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1" name="Google Shape;22701;p30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2" name="Google Shape;22702;p30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3" name="Google Shape;22703;p30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4" name="Google Shape;22704;p30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5" name="Google Shape;22705;p30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6" name="Google Shape;22706;p30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7" name="Google Shape;22707;p30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8" name="Google Shape;22708;p30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9" name="Google Shape;22709;p30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0" name="Google Shape;22710;p30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1" name="Google Shape;22711;p30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2" name="Google Shape;22712;p30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3" name="Google Shape;22713;p30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4" name="Google Shape;22714;p30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5" name="Google Shape;22715;p30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6" name="Google Shape;22716;p30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7" name="Google Shape;22717;p30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8" name="Google Shape;22718;p30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9" name="Google Shape;22719;p30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0" name="Google Shape;22720;p30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1" name="Google Shape;22721;p30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2" name="Google Shape;22722;p30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3" name="Google Shape;22723;p30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4" name="Google Shape;22724;p30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5" name="Google Shape;22725;p30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6" name="Google Shape;22726;p30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7" name="Google Shape;22727;p30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8" name="Google Shape;22728;p30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9" name="Google Shape;22729;p30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0" name="Google Shape;22730;p30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1" name="Google Shape;22731;p30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2" name="Google Shape;22732;p30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3" name="Google Shape;22733;p30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4" name="Google Shape;22734;p30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5" name="Google Shape;22735;p30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6" name="Google Shape;22736;p30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7" name="Google Shape;22737;p30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8" name="Google Shape;22738;p30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9" name="Google Shape;22739;p30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0" name="Google Shape;22740;p30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1" name="Google Shape;22741;p30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2" name="Google Shape;22742;p30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3" name="Google Shape;22743;p30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4" name="Google Shape;22744;p30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5" name="Google Shape;22745;p30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6" name="Google Shape;22746;p30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7" name="Google Shape;22747;p30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8" name="Google Shape;22748;p30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9" name="Google Shape;22749;p30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0" name="Google Shape;22750;p30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1" name="Google Shape;22751;p30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2" name="Google Shape;22752;p30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3" name="Google Shape;22753;p30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4" name="Google Shape;22754;p30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5" name="Google Shape;22755;p30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6" name="Google Shape;22756;p30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7" name="Google Shape;22757;p30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8" name="Google Shape;22758;p30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9" name="Google Shape;22759;p30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0" name="Google Shape;22760;p30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1" name="Google Shape;22761;p30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2" name="Google Shape;22762;p30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3" name="Google Shape;22763;p30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4" name="Google Shape;22764;p30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5" name="Google Shape;22765;p30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6" name="Google Shape;22766;p30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7" name="Google Shape;22767;p30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8" name="Google Shape;22768;p30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9" name="Google Shape;22769;p30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0" name="Google Shape;22770;p30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1" name="Google Shape;22771;p30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2" name="Google Shape;22772;p30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3" name="Google Shape;22773;p30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4" name="Google Shape;22774;p30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5" name="Google Shape;22775;p30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6" name="Google Shape;22776;p30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7" name="Google Shape;22777;p30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8" name="Google Shape;22778;p30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9" name="Google Shape;22779;p30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0" name="Google Shape;22780;p30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1" name="Google Shape;22781;p30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2" name="Google Shape;22782;p30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3" name="Google Shape;22783;p30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4" name="Google Shape;22784;p30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5" name="Google Shape;22785;p30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6" name="Google Shape;22786;p30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7" name="Google Shape;22787;p30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8" name="Google Shape;22788;p30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9" name="Google Shape;22789;p30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0" name="Google Shape;22790;p30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1" name="Google Shape;22791;p30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2" name="Google Shape;22792;p30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3" name="Google Shape;22793;p30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4" name="Google Shape;22794;p30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5" name="Google Shape;22795;p30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6" name="Google Shape;22796;p30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7" name="Google Shape;22797;p30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8" name="Google Shape;22798;p30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9" name="Google Shape;22799;p30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0" name="Google Shape;22800;p30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1" name="Google Shape;22801;p30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2" name="Google Shape;22802;p30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3" name="Google Shape;22803;p30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4" name="Google Shape;22804;p30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5" name="Google Shape;22805;p30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6" name="Google Shape;22806;p30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7" name="Google Shape;22807;p30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8" name="Google Shape;22808;p30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9" name="Google Shape;22809;p30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0" name="Google Shape;22810;p30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1" name="Google Shape;22811;p30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2" name="Google Shape;22812;p30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3" name="Google Shape;22813;p30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4" name="Google Shape;22814;p30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5" name="Google Shape;22815;p30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6" name="Google Shape;22816;p30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7" name="Google Shape;22817;p30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8" name="Google Shape;22818;p30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9" name="Google Shape;22819;p30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0" name="Google Shape;22820;p30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1" name="Google Shape;22821;p30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2" name="Google Shape;22822;p30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3" name="Google Shape;22823;p30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4" name="Google Shape;22824;p30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5" name="Google Shape;22825;p30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6" name="Google Shape;22826;p30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7" name="Google Shape;22827;p30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8" name="Google Shape;22828;p30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9" name="Google Shape;22829;p30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0" name="Google Shape;22830;p30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1" name="Google Shape;22831;p30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2" name="Google Shape;22832;p30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3" name="Google Shape;22833;p30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4" name="Google Shape;22834;p30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5" name="Google Shape;22835;p30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6" name="Google Shape;22836;p30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7" name="Google Shape;22837;p30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8" name="Google Shape;22838;p30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9" name="Google Shape;22839;p30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0" name="Google Shape;22840;p30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1" name="Google Shape;22841;p30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2" name="Google Shape;22842;p30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3" name="Google Shape;22843;p30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4" name="Google Shape;22844;p30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5" name="Google Shape;22845;p30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6" name="Google Shape;22846;p30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7" name="Google Shape;22847;p30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8" name="Google Shape;22848;p30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9" name="Google Shape;22849;p30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0" name="Google Shape;22850;p30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1" name="Google Shape;22851;p30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2" name="Google Shape;22852;p30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3" name="Google Shape;22853;p30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4" name="Google Shape;22854;p30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5" name="Google Shape;22855;p30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6" name="Google Shape;22856;p30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7" name="Google Shape;22857;p30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8" name="Google Shape;22858;p30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9" name="Google Shape;22859;p30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0" name="Google Shape;22860;p30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1" name="Google Shape;22861;p30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2" name="Google Shape;22862;p30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3" name="Google Shape;22863;p30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4" name="Google Shape;22864;p30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5" name="Google Shape;22865;p30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6" name="Google Shape;22866;p30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7" name="Google Shape;22867;p30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8" name="Google Shape;22868;p30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9" name="Google Shape;22869;p30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0" name="Google Shape;22870;p30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1" name="Google Shape;22871;p30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2" name="Google Shape;22872;p30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3" name="Google Shape;22873;p30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4" name="Google Shape;22874;p30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5" name="Google Shape;22875;p30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6" name="Google Shape;22876;p30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7" name="Google Shape;22877;p30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8" name="Google Shape;22878;p30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9" name="Google Shape;22879;p30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0" name="Google Shape;22880;p30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1" name="Google Shape;22881;p30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2" name="Google Shape;22882;p30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3" name="Google Shape;22883;p30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4" name="Google Shape;22884;p30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5" name="Google Shape;22885;p30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6" name="Google Shape;22886;p30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7" name="Google Shape;22887;p30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8" name="Google Shape;22888;p30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9" name="Google Shape;22889;p30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890" name="Google Shape;22890;p30"/>
          <p:cNvSpPr/>
          <p:nvPr/>
        </p:nvSpPr>
        <p:spPr>
          <a:xfrm rot="-6345070" flipH="1">
            <a:off x="639637" y="60474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91" name="Google Shape;22891;p30"/>
          <p:cNvSpPr/>
          <p:nvPr/>
        </p:nvSpPr>
        <p:spPr>
          <a:xfrm rot="-9002992" flipH="1">
            <a:off x="1536088" y="62351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92" name="Google Shape;22892;p30"/>
          <p:cNvSpPr/>
          <p:nvPr/>
        </p:nvSpPr>
        <p:spPr>
          <a:xfrm rot="-469745" flipH="1">
            <a:off x="715654" y="5176721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93" name="Google Shape;22893;p30"/>
          <p:cNvSpPr/>
          <p:nvPr/>
        </p:nvSpPr>
        <p:spPr>
          <a:xfrm rot="-9837433" flipH="1">
            <a:off x="10775868" y="616859"/>
            <a:ext cx="96977" cy="19472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94" name="Google Shape;22894;p30"/>
          <p:cNvSpPr/>
          <p:nvPr/>
        </p:nvSpPr>
        <p:spPr>
          <a:xfrm rot="-9837433" flipH="1">
            <a:off x="11624561" y="1090981"/>
            <a:ext cx="96977" cy="194723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95" name="Google Shape;22895;p30"/>
          <p:cNvSpPr/>
          <p:nvPr/>
        </p:nvSpPr>
        <p:spPr>
          <a:xfrm rot="-7177666" flipH="1">
            <a:off x="11361250" y="1979457"/>
            <a:ext cx="97095" cy="194585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2177776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2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97" name="Google Shape;22897;p31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22898" name="Google Shape;22898;p31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9" name="Google Shape;22899;p31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0" name="Google Shape;22900;p31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1" name="Google Shape;22901;p31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2" name="Google Shape;22902;p31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3" name="Google Shape;22903;p31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4" name="Google Shape;22904;p31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5" name="Google Shape;22905;p31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6" name="Google Shape;22906;p31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7" name="Google Shape;22907;p31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8" name="Google Shape;22908;p31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9" name="Google Shape;22909;p31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0" name="Google Shape;22910;p31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1" name="Google Shape;22911;p31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2" name="Google Shape;22912;p31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3" name="Google Shape;22913;p31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4" name="Google Shape;22914;p31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5" name="Google Shape;22915;p31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6" name="Google Shape;22916;p31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7" name="Google Shape;22917;p31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8" name="Google Shape;22918;p31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9" name="Google Shape;22919;p31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0" name="Google Shape;22920;p31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1" name="Google Shape;22921;p31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2" name="Google Shape;22922;p31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3" name="Google Shape;22923;p31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4" name="Google Shape;22924;p31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5" name="Google Shape;22925;p31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6" name="Google Shape;22926;p31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7" name="Google Shape;22927;p31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8" name="Google Shape;22928;p31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9" name="Google Shape;22929;p31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0" name="Google Shape;22930;p31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1" name="Google Shape;22931;p31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2" name="Google Shape;22932;p31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3" name="Google Shape;22933;p31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4" name="Google Shape;22934;p31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5" name="Google Shape;22935;p31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6" name="Google Shape;22936;p31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7" name="Google Shape;22937;p31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8" name="Google Shape;22938;p31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9" name="Google Shape;22939;p31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0" name="Google Shape;22940;p31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1" name="Google Shape;22941;p31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2" name="Google Shape;22942;p31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3" name="Google Shape;22943;p31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4" name="Google Shape;22944;p31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5" name="Google Shape;22945;p31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6" name="Google Shape;22946;p31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7" name="Google Shape;22947;p31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8" name="Google Shape;22948;p31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9" name="Google Shape;22949;p31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0" name="Google Shape;22950;p31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1" name="Google Shape;22951;p31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2" name="Google Shape;22952;p31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3" name="Google Shape;22953;p31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4" name="Google Shape;22954;p31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5" name="Google Shape;22955;p31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6" name="Google Shape;22956;p31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7" name="Google Shape;22957;p31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8" name="Google Shape;22958;p31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9" name="Google Shape;22959;p31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0" name="Google Shape;22960;p31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1" name="Google Shape;22961;p31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2" name="Google Shape;22962;p31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3" name="Google Shape;22963;p31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4" name="Google Shape;22964;p31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5" name="Google Shape;22965;p31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6" name="Google Shape;22966;p31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7" name="Google Shape;22967;p31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8" name="Google Shape;22968;p31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9" name="Google Shape;22969;p31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0" name="Google Shape;22970;p31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1" name="Google Shape;22971;p31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2" name="Google Shape;22972;p31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3" name="Google Shape;22973;p31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4" name="Google Shape;22974;p31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5" name="Google Shape;22975;p31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6" name="Google Shape;22976;p31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7" name="Google Shape;22977;p31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8" name="Google Shape;22978;p31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9" name="Google Shape;22979;p31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0" name="Google Shape;22980;p31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1" name="Google Shape;22981;p31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2" name="Google Shape;22982;p31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3" name="Google Shape;22983;p31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4" name="Google Shape;22984;p31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5" name="Google Shape;22985;p31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6" name="Google Shape;22986;p31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7" name="Google Shape;22987;p31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8" name="Google Shape;22988;p31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9" name="Google Shape;22989;p31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0" name="Google Shape;22990;p31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1" name="Google Shape;22991;p31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2" name="Google Shape;22992;p31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3" name="Google Shape;22993;p31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4" name="Google Shape;22994;p31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5" name="Google Shape;22995;p31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6" name="Google Shape;22996;p31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7" name="Google Shape;22997;p31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8" name="Google Shape;22998;p31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9" name="Google Shape;22999;p31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0" name="Google Shape;23000;p31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1" name="Google Shape;23001;p31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2" name="Google Shape;23002;p31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3" name="Google Shape;23003;p31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4" name="Google Shape;23004;p31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5" name="Google Shape;23005;p31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6" name="Google Shape;23006;p31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7" name="Google Shape;23007;p31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8" name="Google Shape;23008;p31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9" name="Google Shape;23009;p31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0" name="Google Shape;23010;p31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1" name="Google Shape;23011;p31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2" name="Google Shape;23012;p31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3" name="Google Shape;23013;p31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4" name="Google Shape;23014;p31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5" name="Google Shape;23015;p31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6" name="Google Shape;23016;p31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7" name="Google Shape;23017;p31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8" name="Google Shape;23018;p31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9" name="Google Shape;23019;p31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0" name="Google Shape;23020;p31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1" name="Google Shape;23021;p31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2" name="Google Shape;23022;p31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3" name="Google Shape;23023;p31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4" name="Google Shape;23024;p31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5" name="Google Shape;23025;p31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6" name="Google Shape;23026;p31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7" name="Google Shape;23027;p31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8" name="Google Shape;23028;p31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9" name="Google Shape;23029;p31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0" name="Google Shape;23030;p31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1" name="Google Shape;23031;p31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2" name="Google Shape;23032;p31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3" name="Google Shape;23033;p31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4" name="Google Shape;23034;p31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5" name="Google Shape;23035;p31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6" name="Google Shape;23036;p31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7" name="Google Shape;23037;p31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8" name="Google Shape;23038;p31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9" name="Google Shape;23039;p31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0" name="Google Shape;23040;p31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1" name="Google Shape;23041;p31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2" name="Google Shape;23042;p31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3" name="Google Shape;23043;p31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4" name="Google Shape;23044;p31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5" name="Google Shape;23045;p31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6" name="Google Shape;23046;p31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7" name="Google Shape;23047;p31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8" name="Google Shape;23048;p31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9" name="Google Shape;23049;p31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0" name="Google Shape;23050;p31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1" name="Google Shape;23051;p31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2" name="Google Shape;23052;p31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3" name="Google Shape;23053;p31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4" name="Google Shape;23054;p31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5" name="Google Shape;23055;p31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6" name="Google Shape;23056;p31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7" name="Google Shape;23057;p31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8" name="Google Shape;23058;p31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9" name="Google Shape;23059;p31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0" name="Google Shape;23060;p31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1" name="Google Shape;23061;p31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2" name="Google Shape;23062;p31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3" name="Google Shape;23063;p31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4" name="Google Shape;23064;p31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5" name="Google Shape;23065;p31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6" name="Google Shape;23066;p31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7" name="Google Shape;23067;p31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8" name="Google Shape;23068;p31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9" name="Google Shape;23069;p31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0" name="Google Shape;23070;p31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1" name="Google Shape;23071;p31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2" name="Google Shape;23072;p31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3" name="Google Shape;23073;p31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4" name="Google Shape;23074;p31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5" name="Google Shape;23075;p31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6" name="Google Shape;23076;p31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7" name="Google Shape;23077;p31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8" name="Google Shape;23078;p31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9" name="Google Shape;23079;p31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0" name="Google Shape;23080;p31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1" name="Google Shape;23081;p31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2" name="Google Shape;23082;p31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3" name="Google Shape;23083;p31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4" name="Google Shape;23084;p31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5" name="Google Shape;23085;p31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6" name="Google Shape;23086;p31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7" name="Google Shape;23087;p31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8" name="Google Shape;23088;p31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9" name="Google Shape;23089;p31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0" name="Google Shape;23090;p31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1" name="Google Shape;23091;p31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2" name="Google Shape;23092;p31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3" name="Google Shape;23093;p31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4" name="Google Shape;23094;p31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5" name="Google Shape;23095;p31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6" name="Google Shape;23096;p31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7" name="Google Shape;23097;p31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8" name="Google Shape;23098;p31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9" name="Google Shape;23099;p31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0" name="Google Shape;23100;p31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1" name="Google Shape;23101;p31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2" name="Google Shape;23102;p31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3" name="Google Shape;23103;p31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4" name="Google Shape;23104;p31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5" name="Google Shape;23105;p31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6" name="Google Shape;23106;p31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7" name="Google Shape;23107;p31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8" name="Google Shape;23108;p31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9" name="Google Shape;23109;p31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0" name="Google Shape;23110;p31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1" name="Google Shape;23111;p31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2" name="Google Shape;23112;p31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3" name="Google Shape;23113;p31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4" name="Google Shape;23114;p31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5" name="Google Shape;23115;p31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6" name="Google Shape;23116;p31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7" name="Google Shape;23117;p31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8" name="Google Shape;23118;p31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9" name="Google Shape;23119;p31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0" name="Google Shape;23120;p31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1" name="Google Shape;23121;p31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2" name="Google Shape;23122;p31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3" name="Google Shape;23123;p31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4" name="Google Shape;23124;p31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5" name="Google Shape;23125;p31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6" name="Google Shape;23126;p31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7" name="Google Shape;23127;p31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8" name="Google Shape;23128;p31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9" name="Google Shape;23129;p31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0" name="Google Shape;23130;p31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1" name="Google Shape;23131;p31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2" name="Google Shape;23132;p31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3" name="Google Shape;23133;p31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4" name="Google Shape;23134;p31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5" name="Google Shape;23135;p31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6" name="Google Shape;23136;p31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7" name="Google Shape;23137;p31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8" name="Google Shape;23138;p31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9" name="Google Shape;23139;p31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0" name="Google Shape;23140;p31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1" name="Google Shape;23141;p31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2" name="Google Shape;23142;p31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3" name="Google Shape;23143;p31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4" name="Google Shape;23144;p31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5" name="Google Shape;23145;p31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6" name="Google Shape;23146;p31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7" name="Google Shape;23147;p31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8" name="Google Shape;23148;p31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9" name="Google Shape;23149;p31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0" name="Google Shape;23150;p31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1" name="Google Shape;23151;p31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2" name="Google Shape;23152;p31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3" name="Google Shape;23153;p31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4" name="Google Shape;23154;p31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5" name="Google Shape;23155;p31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6" name="Google Shape;23156;p31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7" name="Google Shape;23157;p31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8" name="Google Shape;23158;p31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9" name="Google Shape;23159;p31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0" name="Google Shape;23160;p31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1" name="Google Shape;23161;p31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2" name="Google Shape;23162;p31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3" name="Google Shape;23163;p31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4" name="Google Shape;23164;p31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5" name="Google Shape;23165;p31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6" name="Google Shape;23166;p31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7" name="Google Shape;23167;p31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8" name="Google Shape;23168;p31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9" name="Google Shape;23169;p31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0" name="Google Shape;23170;p31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1" name="Google Shape;23171;p31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2" name="Google Shape;23172;p31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3" name="Google Shape;23173;p31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4" name="Google Shape;23174;p31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5" name="Google Shape;23175;p31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6" name="Google Shape;23176;p31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7" name="Google Shape;23177;p31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8" name="Google Shape;23178;p31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9" name="Google Shape;23179;p31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0" name="Google Shape;23180;p31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1" name="Google Shape;23181;p31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2" name="Google Shape;23182;p31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3" name="Google Shape;23183;p31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4" name="Google Shape;23184;p31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5" name="Google Shape;23185;p31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6" name="Google Shape;23186;p31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7" name="Google Shape;23187;p31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8" name="Google Shape;23188;p31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9" name="Google Shape;23189;p31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0" name="Google Shape;23190;p31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1" name="Google Shape;23191;p31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2" name="Google Shape;23192;p31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3" name="Google Shape;23193;p31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4" name="Google Shape;23194;p31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5" name="Google Shape;23195;p31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6" name="Google Shape;23196;p31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7" name="Google Shape;23197;p31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8" name="Google Shape;23198;p31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9" name="Google Shape;23199;p31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0" name="Google Shape;23200;p31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1" name="Google Shape;23201;p31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2" name="Google Shape;23202;p31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3" name="Google Shape;23203;p31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4" name="Google Shape;23204;p31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5" name="Google Shape;23205;p31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6" name="Google Shape;23206;p31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7" name="Google Shape;23207;p31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8" name="Google Shape;23208;p31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9" name="Google Shape;23209;p31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0" name="Google Shape;23210;p31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1" name="Google Shape;23211;p31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2" name="Google Shape;23212;p31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3" name="Google Shape;23213;p31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4" name="Google Shape;23214;p31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5" name="Google Shape;23215;p31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6" name="Google Shape;23216;p31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7" name="Google Shape;23217;p31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8" name="Google Shape;23218;p31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9" name="Google Shape;23219;p31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0" name="Google Shape;23220;p31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1" name="Google Shape;23221;p31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2" name="Google Shape;23222;p31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3" name="Google Shape;23223;p31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4" name="Google Shape;23224;p31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5" name="Google Shape;23225;p31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6" name="Google Shape;23226;p31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7" name="Google Shape;23227;p31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8" name="Google Shape;23228;p31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9" name="Google Shape;23229;p31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0" name="Google Shape;23230;p31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1" name="Google Shape;23231;p31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2" name="Google Shape;23232;p31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3" name="Google Shape;23233;p31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4" name="Google Shape;23234;p31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5" name="Google Shape;23235;p31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6" name="Google Shape;23236;p31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7" name="Google Shape;23237;p31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8" name="Google Shape;23238;p31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9" name="Google Shape;23239;p31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0" name="Google Shape;23240;p31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1" name="Google Shape;23241;p31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2" name="Google Shape;23242;p31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3" name="Google Shape;23243;p31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4" name="Google Shape;23244;p31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5" name="Google Shape;23245;p31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6" name="Google Shape;23246;p31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7" name="Google Shape;23247;p31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8" name="Google Shape;23248;p31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9" name="Google Shape;23249;p31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0" name="Google Shape;23250;p31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1" name="Google Shape;23251;p31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2" name="Google Shape;23252;p31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3" name="Google Shape;23253;p31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4" name="Google Shape;23254;p31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5" name="Google Shape;23255;p31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6" name="Google Shape;23256;p31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7" name="Google Shape;23257;p31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8" name="Google Shape;23258;p31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9" name="Google Shape;23259;p31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0" name="Google Shape;23260;p31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1" name="Google Shape;23261;p31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2" name="Google Shape;23262;p31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3" name="Google Shape;23263;p31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4" name="Google Shape;23264;p31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5" name="Google Shape;23265;p31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6" name="Google Shape;23266;p31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7" name="Google Shape;23267;p31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8" name="Google Shape;23268;p31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9" name="Google Shape;23269;p31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0" name="Google Shape;23270;p31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1" name="Google Shape;23271;p31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2" name="Google Shape;23272;p31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3" name="Google Shape;23273;p31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4" name="Google Shape;23274;p31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5" name="Google Shape;23275;p31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6" name="Google Shape;23276;p31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7" name="Google Shape;23277;p31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8" name="Google Shape;23278;p31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9" name="Google Shape;23279;p31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0" name="Google Shape;23280;p31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1" name="Google Shape;23281;p31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2" name="Google Shape;23282;p31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3" name="Google Shape;23283;p31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4" name="Google Shape;23284;p31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5" name="Google Shape;23285;p31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6" name="Google Shape;23286;p31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7" name="Google Shape;23287;p31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8" name="Google Shape;23288;p31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9" name="Google Shape;23289;p31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0" name="Google Shape;23290;p31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1" name="Google Shape;23291;p31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2" name="Google Shape;23292;p31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3" name="Google Shape;23293;p31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4" name="Google Shape;23294;p31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5" name="Google Shape;23295;p31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6" name="Google Shape;23296;p31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7" name="Google Shape;23297;p31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8" name="Google Shape;23298;p31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9" name="Google Shape;23299;p31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0" name="Google Shape;23300;p31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1" name="Google Shape;23301;p31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2" name="Google Shape;23302;p31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3" name="Google Shape;23303;p31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4" name="Google Shape;23304;p31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5" name="Google Shape;23305;p31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6" name="Google Shape;23306;p31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7" name="Google Shape;23307;p31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8" name="Google Shape;23308;p31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9" name="Google Shape;23309;p31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0" name="Google Shape;23310;p31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1" name="Google Shape;23311;p31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2" name="Google Shape;23312;p31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3" name="Google Shape;23313;p31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4" name="Google Shape;23314;p31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5" name="Google Shape;23315;p31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6" name="Google Shape;23316;p31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7" name="Google Shape;23317;p31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8" name="Google Shape;23318;p31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9" name="Google Shape;23319;p31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0" name="Google Shape;23320;p31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1" name="Google Shape;23321;p31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2" name="Google Shape;23322;p31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3" name="Google Shape;23323;p31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4" name="Google Shape;23324;p31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5" name="Google Shape;23325;p31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6" name="Google Shape;23326;p31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7" name="Google Shape;23327;p31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8" name="Google Shape;23328;p31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9" name="Google Shape;23329;p31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0" name="Google Shape;23330;p31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1" name="Google Shape;23331;p31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2" name="Google Shape;23332;p31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3" name="Google Shape;23333;p31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4" name="Google Shape;23334;p31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5" name="Google Shape;23335;p31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6" name="Google Shape;23336;p31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7" name="Google Shape;23337;p31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8" name="Google Shape;23338;p31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9" name="Google Shape;23339;p31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0" name="Google Shape;23340;p31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1" name="Google Shape;23341;p31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2" name="Google Shape;23342;p31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3" name="Google Shape;23343;p31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4" name="Google Shape;23344;p31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5" name="Google Shape;23345;p31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6" name="Google Shape;23346;p31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7" name="Google Shape;23347;p31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8" name="Google Shape;23348;p31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9" name="Google Shape;23349;p31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0" name="Google Shape;23350;p31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1" name="Google Shape;23351;p31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2" name="Google Shape;23352;p31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3" name="Google Shape;23353;p31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4" name="Google Shape;23354;p31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5" name="Google Shape;23355;p31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6" name="Google Shape;23356;p31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7" name="Google Shape;23357;p31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8" name="Google Shape;23358;p31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9" name="Google Shape;23359;p31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0" name="Google Shape;23360;p31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1" name="Google Shape;23361;p31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2" name="Google Shape;23362;p31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3" name="Google Shape;23363;p31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4" name="Google Shape;23364;p31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5" name="Google Shape;23365;p31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6" name="Google Shape;23366;p31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7" name="Google Shape;23367;p31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8" name="Google Shape;23368;p31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9" name="Google Shape;23369;p31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0" name="Google Shape;23370;p31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1" name="Google Shape;23371;p31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2" name="Google Shape;23372;p31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3" name="Google Shape;23373;p31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4" name="Google Shape;23374;p31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5" name="Google Shape;23375;p31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6" name="Google Shape;23376;p31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7" name="Google Shape;23377;p31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8" name="Google Shape;23378;p31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9" name="Google Shape;23379;p31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0" name="Google Shape;23380;p31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1" name="Google Shape;23381;p31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2" name="Google Shape;23382;p31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3" name="Google Shape;23383;p31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4" name="Google Shape;23384;p31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5" name="Google Shape;23385;p31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6" name="Google Shape;23386;p31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7" name="Google Shape;23387;p31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8" name="Google Shape;23388;p31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9" name="Google Shape;23389;p31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0" name="Google Shape;23390;p31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1" name="Google Shape;23391;p31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2" name="Google Shape;23392;p31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3" name="Google Shape;23393;p31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4" name="Google Shape;23394;p31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5" name="Google Shape;23395;p31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6" name="Google Shape;23396;p31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7" name="Google Shape;23397;p31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8" name="Google Shape;23398;p31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9" name="Google Shape;23399;p31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0" name="Google Shape;23400;p31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1" name="Google Shape;23401;p31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2" name="Google Shape;23402;p31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3" name="Google Shape;23403;p31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4" name="Google Shape;23404;p31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5" name="Google Shape;23405;p31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6" name="Google Shape;23406;p31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7" name="Google Shape;23407;p31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8" name="Google Shape;23408;p31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9" name="Google Shape;23409;p31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0" name="Google Shape;23410;p31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1" name="Google Shape;23411;p31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2" name="Google Shape;23412;p31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3" name="Google Shape;23413;p31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4" name="Google Shape;23414;p31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5" name="Google Shape;23415;p31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6" name="Google Shape;23416;p31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7" name="Google Shape;23417;p31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8" name="Google Shape;23418;p31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9" name="Google Shape;23419;p31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0" name="Google Shape;23420;p31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1" name="Google Shape;23421;p31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2" name="Google Shape;23422;p31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3" name="Google Shape;23423;p31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4" name="Google Shape;23424;p31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5" name="Google Shape;23425;p31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6" name="Google Shape;23426;p31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7" name="Google Shape;23427;p31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8" name="Google Shape;23428;p31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9" name="Google Shape;23429;p31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0" name="Google Shape;23430;p31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1" name="Google Shape;23431;p31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2" name="Google Shape;23432;p31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3" name="Google Shape;23433;p31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4" name="Google Shape;23434;p31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5" name="Google Shape;23435;p31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6" name="Google Shape;23436;p31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7" name="Google Shape;23437;p31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8" name="Google Shape;23438;p31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9" name="Google Shape;23439;p31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0" name="Google Shape;23440;p31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1" name="Google Shape;23441;p31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2" name="Google Shape;23442;p31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3" name="Google Shape;23443;p31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4" name="Google Shape;23444;p31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5" name="Google Shape;23445;p31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6" name="Google Shape;23446;p31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7" name="Google Shape;23447;p31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8" name="Google Shape;23448;p31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9" name="Google Shape;23449;p31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0" name="Google Shape;23450;p31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1" name="Google Shape;23451;p31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2" name="Google Shape;23452;p31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3" name="Google Shape;23453;p31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4" name="Google Shape;23454;p31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5" name="Google Shape;23455;p31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6" name="Google Shape;23456;p31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7" name="Google Shape;23457;p31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8" name="Google Shape;23458;p31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9" name="Google Shape;23459;p31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0" name="Google Shape;23460;p31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1" name="Google Shape;23461;p31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2" name="Google Shape;23462;p31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3" name="Google Shape;23463;p31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4" name="Google Shape;23464;p31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5" name="Google Shape;23465;p31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6" name="Google Shape;23466;p31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7" name="Google Shape;23467;p31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8" name="Google Shape;23468;p31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9" name="Google Shape;23469;p31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0" name="Google Shape;23470;p31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1" name="Google Shape;23471;p31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2" name="Google Shape;23472;p31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3" name="Google Shape;23473;p31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4" name="Google Shape;23474;p31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5" name="Google Shape;23475;p31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6" name="Google Shape;23476;p31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7" name="Google Shape;23477;p31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8" name="Google Shape;23478;p31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9" name="Google Shape;23479;p31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0" name="Google Shape;23480;p31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1" name="Google Shape;23481;p31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2" name="Google Shape;23482;p31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3" name="Google Shape;23483;p31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4" name="Google Shape;23484;p31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5" name="Google Shape;23485;p31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6" name="Google Shape;23486;p31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7" name="Google Shape;23487;p31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8" name="Google Shape;23488;p31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9" name="Google Shape;23489;p31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0" name="Google Shape;23490;p31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1" name="Google Shape;23491;p31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2" name="Google Shape;23492;p31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3" name="Google Shape;23493;p31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4" name="Google Shape;23494;p31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5" name="Google Shape;23495;p31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6" name="Google Shape;23496;p31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7" name="Google Shape;23497;p31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8" name="Google Shape;23498;p31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9" name="Google Shape;23499;p31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0" name="Google Shape;23500;p31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1" name="Google Shape;23501;p31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2" name="Google Shape;23502;p31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3" name="Google Shape;23503;p31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4" name="Google Shape;23504;p31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5" name="Google Shape;23505;p31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6" name="Google Shape;23506;p31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7" name="Google Shape;23507;p31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8" name="Google Shape;23508;p31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9" name="Google Shape;23509;p31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0" name="Google Shape;23510;p31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1" name="Google Shape;23511;p31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2" name="Google Shape;23512;p31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3" name="Google Shape;23513;p31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4" name="Google Shape;23514;p31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5" name="Google Shape;23515;p31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6" name="Google Shape;23516;p31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7" name="Google Shape;23517;p31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8" name="Google Shape;23518;p31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9" name="Google Shape;23519;p31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0" name="Google Shape;23520;p31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1" name="Google Shape;23521;p31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2" name="Google Shape;23522;p31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3" name="Google Shape;23523;p31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4" name="Google Shape;23524;p31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5" name="Google Shape;23525;p31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6" name="Google Shape;23526;p31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7" name="Google Shape;23527;p31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8" name="Google Shape;23528;p31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9" name="Google Shape;23529;p31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0" name="Google Shape;23530;p31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1" name="Google Shape;23531;p31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2" name="Google Shape;23532;p31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3" name="Google Shape;23533;p31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4" name="Google Shape;23534;p31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5" name="Google Shape;23535;p31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6" name="Google Shape;23536;p31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7" name="Google Shape;23537;p31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8" name="Google Shape;23538;p31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9" name="Google Shape;23539;p31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0" name="Google Shape;23540;p31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1" name="Google Shape;23541;p31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2" name="Google Shape;23542;p31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3" name="Google Shape;23543;p31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4" name="Google Shape;23544;p31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5" name="Google Shape;23545;p31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6" name="Google Shape;23546;p31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7" name="Google Shape;23547;p31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8" name="Google Shape;23548;p31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9" name="Google Shape;23549;p31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0" name="Google Shape;23550;p31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1" name="Google Shape;23551;p31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2" name="Google Shape;23552;p31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3" name="Google Shape;23553;p31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4" name="Google Shape;23554;p31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5" name="Google Shape;23555;p31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6" name="Google Shape;23556;p31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7" name="Google Shape;23557;p31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8" name="Google Shape;23558;p31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9" name="Google Shape;23559;p31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0" name="Google Shape;23560;p31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1" name="Google Shape;23561;p31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2" name="Google Shape;23562;p31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3" name="Google Shape;23563;p31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4" name="Google Shape;23564;p31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5" name="Google Shape;23565;p31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6" name="Google Shape;23566;p31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7" name="Google Shape;23567;p31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8" name="Google Shape;23568;p31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9" name="Google Shape;23569;p31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0" name="Google Shape;23570;p31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1" name="Google Shape;23571;p31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2" name="Google Shape;23572;p31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3" name="Google Shape;23573;p31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4" name="Google Shape;23574;p31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5" name="Google Shape;23575;p31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6" name="Google Shape;23576;p31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7" name="Google Shape;23577;p31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8" name="Google Shape;23578;p31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9" name="Google Shape;23579;p31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0" name="Google Shape;23580;p31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1" name="Google Shape;23581;p31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2" name="Google Shape;23582;p31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3" name="Google Shape;23583;p31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4" name="Google Shape;23584;p31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5" name="Google Shape;23585;p31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6" name="Google Shape;23586;p31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7" name="Google Shape;23587;p31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8" name="Google Shape;23588;p31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9" name="Google Shape;23589;p31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0" name="Google Shape;23590;p31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1" name="Google Shape;23591;p31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2" name="Google Shape;23592;p31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3" name="Google Shape;23593;p31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4" name="Google Shape;23594;p31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5" name="Google Shape;23595;p31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6" name="Google Shape;23596;p31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7" name="Google Shape;23597;p31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8" name="Google Shape;23598;p31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9" name="Google Shape;23599;p31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0" name="Google Shape;23600;p31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1" name="Google Shape;23601;p31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2" name="Google Shape;23602;p31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3" name="Google Shape;23603;p31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4" name="Google Shape;23604;p31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5" name="Google Shape;23605;p31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6" name="Google Shape;23606;p31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7" name="Google Shape;23607;p31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8" name="Google Shape;23608;p31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9" name="Google Shape;23609;p31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0" name="Google Shape;23610;p31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1" name="Google Shape;23611;p31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2" name="Google Shape;23612;p31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3" name="Google Shape;23613;p31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4" name="Google Shape;23614;p31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5" name="Google Shape;23615;p31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6" name="Google Shape;23616;p31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7" name="Google Shape;23617;p31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8" name="Google Shape;23618;p31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9" name="Google Shape;23619;p31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0" name="Google Shape;23620;p31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1" name="Google Shape;23621;p31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2" name="Google Shape;23622;p31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3" name="Google Shape;23623;p31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4" name="Google Shape;23624;p31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5" name="Google Shape;23625;p31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6" name="Google Shape;23626;p31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7" name="Google Shape;23627;p31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8" name="Google Shape;23628;p31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9" name="Google Shape;23629;p31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0" name="Google Shape;23630;p31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1" name="Google Shape;23631;p31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2" name="Google Shape;23632;p31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3" name="Google Shape;23633;p31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4" name="Google Shape;23634;p31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5" name="Google Shape;23635;p31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6" name="Google Shape;23636;p31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7" name="Google Shape;23637;p31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8" name="Google Shape;23638;p31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9" name="Google Shape;23639;p31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0" name="Google Shape;23640;p31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1" name="Google Shape;23641;p31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2" name="Google Shape;23642;p31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3" name="Google Shape;23643;p31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4" name="Google Shape;23644;p31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5" name="Google Shape;23645;p31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6" name="Google Shape;23646;p31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7" name="Google Shape;23647;p31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8" name="Google Shape;23648;p31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9" name="Google Shape;23649;p31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0" name="Google Shape;23650;p31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1" name="Google Shape;23651;p31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2" name="Google Shape;23652;p31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3" name="Google Shape;23653;p31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4" name="Google Shape;23654;p31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5" name="Google Shape;23655;p31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6" name="Google Shape;23656;p31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7" name="Google Shape;23657;p31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8" name="Google Shape;23658;p31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9" name="Google Shape;23659;p31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0" name="Google Shape;23660;p31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1" name="Google Shape;23661;p31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2" name="Google Shape;23662;p31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3" name="Google Shape;23663;p31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4" name="Google Shape;23664;p31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5" name="Google Shape;23665;p31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6" name="Google Shape;23666;p31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7" name="Google Shape;23667;p31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8" name="Google Shape;23668;p31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9" name="Google Shape;23669;p31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0" name="Google Shape;23670;p31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1" name="Google Shape;23671;p31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2" name="Google Shape;23672;p31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3" name="Google Shape;23673;p31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4" name="Google Shape;23674;p31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5" name="Google Shape;23675;p31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6" name="Google Shape;23676;p31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7" name="Google Shape;23677;p31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8" name="Google Shape;23678;p31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9" name="Google Shape;23679;p31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0" name="Google Shape;23680;p31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1" name="Google Shape;23681;p31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2" name="Google Shape;23682;p31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3" name="Google Shape;23683;p31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4" name="Google Shape;23684;p31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5" name="Google Shape;23685;p31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6" name="Google Shape;23686;p31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7" name="Google Shape;23687;p31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8" name="Google Shape;23688;p31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9" name="Google Shape;23689;p31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0" name="Google Shape;23690;p31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1" name="Google Shape;23691;p31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2" name="Google Shape;23692;p31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3" name="Google Shape;23693;p31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4" name="Google Shape;23694;p31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5" name="Google Shape;23695;p31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6" name="Google Shape;23696;p31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7" name="Google Shape;23697;p31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8" name="Google Shape;23698;p31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9" name="Google Shape;23699;p31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0" name="Google Shape;23700;p31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1" name="Google Shape;23701;p31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2" name="Google Shape;23702;p31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3" name="Google Shape;23703;p31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4" name="Google Shape;23704;p31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5" name="Google Shape;23705;p31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6" name="Google Shape;23706;p31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7" name="Google Shape;23707;p31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8" name="Google Shape;23708;p31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9" name="Google Shape;23709;p31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0" name="Google Shape;23710;p31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1" name="Google Shape;23711;p31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2" name="Google Shape;23712;p31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3" name="Google Shape;23713;p31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4" name="Google Shape;23714;p31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5" name="Google Shape;23715;p31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6" name="Google Shape;23716;p31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7" name="Google Shape;23717;p31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8" name="Google Shape;23718;p31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9" name="Google Shape;23719;p31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0" name="Google Shape;23720;p31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1" name="Google Shape;23721;p31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2" name="Google Shape;23722;p31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3" name="Google Shape;23723;p31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4" name="Google Shape;23724;p31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5" name="Google Shape;23725;p31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6" name="Google Shape;23726;p31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7" name="Google Shape;23727;p31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8" name="Google Shape;23728;p31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9" name="Google Shape;23729;p31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0" name="Google Shape;23730;p31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1" name="Google Shape;23731;p31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2" name="Google Shape;23732;p31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3" name="Google Shape;23733;p31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734" name="Google Shape;23734;p31"/>
          <p:cNvSpPr/>
          <p:nvPr/>
        </p:nvSpPr>
        <p:spPr>
          <a:xfrm rot="-9002992" flipH="1">
            <a:off x="10411655" y="6251781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5" name="Google Shape;23735;p31"/>
          <p:cNvSpPr/>
          <p:nvPr/>
        </p:nvSpPr>
        <p:spPr>
          <a:xfrm rot="-469745" flipH="1">
            <a:off x="11606654" y="5239721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6" name="Google Shape;23736;p31"/>
          <p:cNvSpPr/>
          <p:nvPr/>
        </p:nvSpPr>
        <p:spPr>
          <a:xfrm rot="-6345070" flipH="1">
            <a:off x="11545270" y="63192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7" name="Google Shape;23737;p31"/>
          <p:cNvSpPr/>
          <p:nvPr/>
        </p:nvSpPr>
        <p:spPr>
          <a:xfrm rot="-6345070" flipH="1">
            <a:off x="11085603" y="5659517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8" name="Google Shape;23738;p31"/>
          <p:cNvSpPr/>
          <p:nvPr/>
        </p:nvSpPr>
        <p:spPr>
          <a:xfrm rot="-6345070" flipH="1">
            <a:off x="1450337" y="820483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9" name="Google Shape;23739;p31"/>
          <p:cNvSpPr/>
          <p:nvPr/>
        </p:nvSpPr>
        <p:spPr>
          <a:xfrm rot="-9002992" flipH="1">
            <a:off x="593955" y="13806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0" name="Google Shape;23740;p31"/>
          <p:cNvSpPr/>
          <p:nvPr/>
        </p:nvSpPr>
        <p:spPr>
          <a:xfrm rot="-469745" flipH="1">
            <a:off x="664554" y="468287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6152023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24" name="Google Shape;7624;p13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7625" name="Google Shape;7625;p13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13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13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13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13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13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13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13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13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13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13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13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13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13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13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13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13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13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13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13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13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13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13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13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13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13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13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13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13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13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13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13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13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13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13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13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13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13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13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13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13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13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13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13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13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13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13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13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13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13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13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13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13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13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13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13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13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13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13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13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13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13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13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13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13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13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13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13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13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13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13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13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13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13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13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13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13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13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13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13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13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13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13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13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13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13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13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13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13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13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13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13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13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8" name="Google Shape;7718;p13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9" name="Google Shape;7719;p13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0" name="Google Shape;7720;p13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1" name="Google Shape;7721;p13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2" name="Google Shape;7722;p13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3" name="Google Shape;7723;p13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4" name="Google Shape;7724;p13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5" name="Google Shape;7725;p13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6" name="Google Shape;7726;p13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7" name="Google Shape;7727;p13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8" name="Google Shape;7728;p13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9" name="Google Shape;7729;p13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0" name="Google Shape;7730;p13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1" name="Google Shape;7731;p13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2" name="Google Shape;7732;p13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13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13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13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13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13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13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13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13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13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2" name="Google Shape;7742;p13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3" name="Google Shape;7743;p13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13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13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13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13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13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13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13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13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13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13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13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5" name="Google Shape;7755;p13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6" name="Google Shape;7756;p13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7" name="Google Shape;7757;p13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8" name="Google Shape;7758;p13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9" name="Google Shape;7759;p13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0" name="Google Shape;7760;p13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1" name="Google Shape;7761;p13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2" name="Google Shape;7762;p13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3" name="Google Shape;7763;p13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4" name="Google Shape;7764;p13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5" name="Google Shape;7765;p13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6" name="Google Shape;7766;p13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7" name="Google Shape;7767;p13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8" name="Google Shape;7768;p13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13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13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13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13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13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13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13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13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13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13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13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13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13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13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13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13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13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13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13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13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13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13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13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13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13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13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5" name="Google Shape;7795;p13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6" name="Google Shape;7796;p13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13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13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13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13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13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13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13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13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13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13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13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13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13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13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13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2" name="Google Shape;7812;p13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3" name="Google Shape;7813;p13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13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13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13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13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13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13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13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13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13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13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13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13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13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13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13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13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13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13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2" name="Google Shape;7832;p13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3" name="Google Shape;7833;p13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4" name="Google Shape;7834;p13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5" name="Google Shape;7835;p13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6" name="Google Shape;7836;p13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7" name="Google Shape;7837;p13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8" name="Google Shape;7838;p13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9" name="Google Shape;7839;p13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0" name="Google Shape;7840;p13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1" name="Google Shape;7841;p13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2" name="Google Shape;7842;p13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3" name="Google Shape;7843;p13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4" name="Google Shape;7844;p13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5" name="Google Shape;7845;p13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6" name="Google Shape;7846;p13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7" name="Google Shape;7847;p13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8" name="Google Shape;7848;p13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9" name="Google Shape;7849;p13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0" name="Google Shape;7850;p13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1" name="Google Shape;7851;p13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2" name="Google Shape;7852;p13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3" name="Google Shape;7853;p13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4" name="Google Shape;7854;p13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5" name="Google Shape;7855;p13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6" name="Google Shape;7856;p13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7" name="Google Shape;7857;p13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8" name="Google Shape;7858;p13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9" name="Google Shape;7859;p13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0" name="Google Shape;7860;p13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1" name="Google Shape;7861;p13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2" name="Google Shape;7862;p13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3" name="Google Shape;7863;p13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4" name="Google Shape;7864;p13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5" name="Google Shape;7865;p13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6" name="Google Shape;7866;p13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7" name="Google Shape;7867;p13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13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13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13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13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13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3" name="Google Shape;7873;p13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4" name="Google Shape;7874;p13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13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13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13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13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13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13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13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13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13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13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13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13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13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13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13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13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1" name="Google Shape;7891;p13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2" name="Google Shape;7892;p13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3" name="Google Shape;7893;p13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4" name="Google Shape;7894;p13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5" name="Google Shape;7895;p13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6" name="Google Shape;7896;p13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7" name="Google Shape;7897;p13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8" name="Google Shape;7898;p13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9" name="Google Shape;7899;p13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0" name="Google Shape;7900;p13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1" name="Google Shape;7901;p13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2" name="Google Shape;7902;p13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3" name="Google Shape;7903;p13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4" name="Google Shape;7904;p13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5" name="Google Shape;7905;p13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6" name="Google Shape;7906;p13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7" name="Google Shape;7907;p13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8" name="Google Shape;7908;p13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9" name="Google Shape;7909;p13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0" name="Google Shape;7910;p13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1" name="Google Shape;7911;p13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2" name="Google Shape;7912;p13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3" name="Google Shape;7913;p13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4" name="Google Shape;7914;p13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5" name="Google Shape;7915;p13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6" name="Google Shape;7916;p13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7" name="Google Shape;7917;p13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8" name="Google Shape;7918;p13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9" name="Google Shape;7919;p13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0" name="Google Shape;7920;p13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13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13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13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13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13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6" name="Google Shape;7926;p13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7" name="Google Shape;7927;p13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13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13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13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13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13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13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13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13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13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13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13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13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13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13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13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13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13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13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13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13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13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13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13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13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13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13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13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13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13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13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13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13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13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13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13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13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13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13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13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13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13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13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13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13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13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13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13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13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13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13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13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13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13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13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13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13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13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13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13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13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13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13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13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13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13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13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13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13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13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13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13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13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13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13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13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13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13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13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13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13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13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13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13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13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13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13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13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13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13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13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13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13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0" name="Google Shape;8020;p13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1" name="Google Shape;8021;p13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2" name="Google Shape;8022;p13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3" name="Google Shape;8023;p13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4" name="Google Shape;8024;p13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5" name="Google Shape;8025;p13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6" name="Google Shape;8026;p13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7" name="Google Shape;8027;p13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8" name="Google Shape;8028;p13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9" name="Google Shape;8029;p13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0" name="Google Shape;8030;p13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1" name="Google Shape;8031;p13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2" name="Google Shape;8032;p13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3" name="Google Shape;8033;p13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4" name="Google Shape;8034;p13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5" name="Google Shape;8035;p13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6" name="Google Shape;8036;p13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7" name="Google Shape;8037;p13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8" name="Google Shape;8038;p13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9" name="Google Shape;8039;p13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0" name="Google Shape;8040;p13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1" name="Google Shape;8041;p13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2" name="Google Shape;8042;p13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3" name="Google Shape;8043;p13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4" name="Google Shape;8044;p13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5" name="Google Shape;8045;p13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6" name="Google Shape;8046;p13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7" name="Google Shape;8047;p13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8" name="Google Shape;8048;p13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9" name="Google Shape;8049;p13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0" name="Google Shape;8050;p13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1" name="Google Shape;8051;p13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2" name="Google Shape;8052;p13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3" name="Google Shape;8053;p13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4" name="Google Shape;8054;p13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5" name="Google Shape;8055;p13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6" name="Google Shape;8056;p13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7" name="Google Shape;8057;p13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8" name="Google Shape;8058;p13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9" name="Google Shape;8059;p13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0" name="Google Shape;8060;p13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1" name="Google Shape;8061;p13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2" name="Google Shape;8062;p13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3" name="Google Shape;8063;p13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4" name="Google Shape;8064;p13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5" name="Google Shape;8065;p13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6" name="Google Shape;8066;p13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7" name="Google Shape;8067;p13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8" name="Google Shape;8068;p13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9" name="Google Shape;8069;p13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0" name="Google Shape;8070;p13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1" name="Google Shape;8071;p13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2" name="Google Shape;8072;p13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3" name="Google Shape;8073;p13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4" name="Google Shape;8074;p13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13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13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13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13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13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13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13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13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13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13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13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13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13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13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13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13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13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13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13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13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13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13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13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13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13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13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13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13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13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13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13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13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13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13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13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13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13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13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13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13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13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13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13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13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13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13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13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13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13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13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13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13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13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13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13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13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13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13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13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13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13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13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13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13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13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13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13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13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13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13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13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13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13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13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13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13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13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13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13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13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13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13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13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13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13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13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13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13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13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13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13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13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13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13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13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13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13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13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13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13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13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13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13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13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13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13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13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13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13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13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13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13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13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13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13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13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13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13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13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13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13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13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13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13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13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13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13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13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13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13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13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13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13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13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13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13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13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13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13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13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13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13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13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13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13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13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13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13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13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13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13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13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13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13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13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13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13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13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13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13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13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13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13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13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13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13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13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13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13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13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13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13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13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13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13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13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13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13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13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13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13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13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13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13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13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13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13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13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13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13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13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13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13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13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13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13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13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13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13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13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13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13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13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13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13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13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13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13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13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13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13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13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13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13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13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13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13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13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13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13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13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13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13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13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13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13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13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13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13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13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13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13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13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13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13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13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13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13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13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13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13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13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13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13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13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13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13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13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13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13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13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13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13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13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13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13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13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13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13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13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13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13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13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13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13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13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13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13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13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13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13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13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13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13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13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13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13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13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13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13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13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13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13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13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13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13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13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13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13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13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13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13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13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13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13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13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13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13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13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13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13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13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13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13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13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13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13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13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13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13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13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13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13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13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13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13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13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13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13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13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13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13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13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13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13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13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13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13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13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13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13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13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13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13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13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13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13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13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13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13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13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13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13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13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13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13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13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13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13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13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13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13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13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13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13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13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13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13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13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13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13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13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13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13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13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13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13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13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13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13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13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13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13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13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13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13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13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13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13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13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13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13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13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13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13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13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461" name="Google Shape;8461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462" name="Google Shape;8462;p13"/>
          <p:cNvSpPr txBox="1">
            <a:spLocks noGrp="1"/>
          </p:cNvSpPr>
          <p:nvPr>
            <p:ph type="title" idx="2"/>
          </p:nvPr>
        </p:nvSpPr>
        <p:spPr>
          <a:xfrm>
            <a:off x="2723327" y="1711640"/>
            <a:ext cx="2314800" cy="96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463" name="Google Shape;8463;p13"/>
          <p:cNvSpPr txBox="1">
            <a:spLocks noGrp="1"/>
          </p:cNvSpPr>
          <p:nvPr>
            <p:ph type="subTitle" idx="1"/>
          </p:nvPr>
        </p:nvSpPr>
        <p:spPr>
          <a:xfrm>
            <a:off x="2725515" y="2778189"/>
            <a:ext cx="2684800" cy="646400"/>
          </a:xfrm>
          <a:prstGeom prst="rect">
            <a:avLst/>
          </a:prstGeom>
          <a:solidFill>
            <a:schemeClr val="lt2"/>
          </a:solidFill>
          <a:effectLst>
            <a:outerShdw dist="66675" dir="2640000" algn="bl" rotWithShape="0">
              <a:schemeClr val="dk1">
                <a:alpha val="1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4" name="Google Shape;8464;p13"/>
          <p:cNvSpPr txBox="1">
            <a:spLocks noGrp="1"/>
          </p:cNvSpPr>
          <p:nvPr>
            <p:ph type="title" idx="3"/>
          </p:nvPr>
        </p:nvSpPr>
        <p:spPr>
          <a:xfrm>
            <a:off x="7744199" y="1711708"/>
            <a:ext cx="2314800" cy="96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465" name="Google Shape;8465;p13"/>
          <p:cNvSpPr txBox="1">
            <a:spLocks noGrp="1"/>
          </p:cNvSpPr>
          <p:nvPr>
            <p:ph type="subTitle" idx="4"/>
          </p:nvPr>
        </p:nvSpPr>
        <p:spPr>
          <a:xfrm rot="512">
            <a:off x="7744840" y="2778120"/>
            <a:ext cx="2684800" cy="646400"/>
          </a:xfrm>
          <a:prstGeom prst="rect">
            <a:avLst/>
          </a:prstGeom>
          <a:solidFill>
            <a:schemeClr val="lt2"/>
          </a:solidFill>
          <a:effectLst>
            <a:outerShdw dist="66675" dir="2640000" algn="bl" rotWithShape="0">
              <a:schemeClr val="dk1">
                <a:alpha val="1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6" name="Google Shape;8466;p13"/>
          <p:cNvSpPr txBox="1">
            <a:spLocks noGrp="1"/>
          </p:cNvSpPr>
          <p:nvPr>
            <p:ph type="title" idx="5"/>
          </p:nvPr>
        </p:nvSpPr>
        <p:spPr>
          <a:xfrm rot="-1188">
            <a:off x="2723661" y="4054169"/>
            <a:ext cx="2314800" cy="96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467" name="Google Shape;8467;p13"/>
          <p:cNvSpPr txBox="1">
            <a:spLocks noGrp="1"/>
          </p:cNvSpPr>
          <p:nvPr>
            <p:ph type="subTitle" idx="6"/>
          </p:nvPr>
        </p:nvSpPr>
        <p:spPr>
          <a:xfrm rot="-512">
            <a:off x="2725488" y="5128916"/>
            <a:ext cx="2684800" cy="646400"/>
          </a:xfrm>
          <a:prstGeom prst="rect">
            <a:avLst/>
          </a:prstGeom>
          <a:solidFill>
            <a:schemeClr val="lt2"/>
          </a:solidFill>
          <a:effectLst>
            <a:outerShdw dist="66675" dir="2640000" algn="bl" rotWithShape="0">
              <a:schemeClr val="dk1">
                <a:alpha val="1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8" name="Google Shape;8468;p13"/>
          <p:cNvSpPr txBox="1">
            <a:spLocks noGrp="1"/>
          </p:cNvSpPr>
          <p:nvPr>
            <p:ph type="title" idx="7"/>
          </p:nvPr>
        </p:nvSpPr>
        <p:spPr>
          <a:xfrm>
            <a:off x="7744417" y="4054225"/>
            <a:ext cx="2314800" cy="96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469" name="Google Shape;8469;p13"/>
          <p:cNvSpPr txBox="1">
            <a:spLocks noGrp="1"/>
          </p:cNvSpPr>
          <p:nvPr>
            <p:ph type="subTitle" idx="8"/>
          </p:nvPr>
        </p:nvSpPr>
        <p:spPr>
          <a:xfrm rot="-512">
            <a:off x="7744751" y="5128793"/>
            <a:ext cx="2684800" cy="646400"/>
          </a:xfrm>
          <a:prstGeom prst="rect">
            <a:avLst/>
          </a:prstGeom>
          <a:solidFill>
            <a:schemeClr val="lt2"/>
          </a:solidFill>
          <a:effectLst>
            <a:outerShdw dist="66675" dir="2640000" algn="bl" rotWithShape="0">
              <a:schemeClr val="dk1">
                <a:alpha val="1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70" name="Google Shape;8470;p13"/>
          <p:cNvSpPr txBox="1">
            <a:spLocks noGrp="1"/>
          </p:cNvSpPr>
          <p:nvPr>
            <p:ph type="title" idx="9" hasCustomPrompt="1"/>
          </p:nvPr>
        </p:nvSpPr>
        <p:spPr>
          <a:xfrm>
            <a:off x="1267717" y="1767035"/>
            <a:ext cx="1101600" cy="8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471" name="Google Shape;8471;p13"/>
          <p:cNvSpPr txBox="1">
            <a:spLocks noGrp="1"/>
          </p:cNvSpPr>
          <p:nvPr>
            <p:ph type="title" idx="13" hasCustomPrompt="1"/>
          </p:nvPr>
        </p:nvSpPr>
        <p:spPr>
          <a:xfrm>
            <a:off x="1267717" y="4109639"/>
            <a:ext cx="1101600" cy="8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472" name="Google Shape;8472;p13"/>
          <p:cNvSpPr txBox="1">
            <a:spLocks noGrp="1"/>
          </p:cNvSpPr>
          <p:nvPr>
            <p:ph type="title" idx="14" hasCustomPrompt="1"/>
          </p:nvPr>
        </p:nvSpPr>
        <p:spPr>
          <a:xfrm>
            <a:off x="6279981" y="1767035"/>
            <a:ext cx="1101600" cy="8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473" name="Google Shape;8473;p13"/>
          <p:cNvSpPr txBox="1">
            <a:spLocks noGrp="1"/>
          </p:cNvSpPr>
          <p:nvPr>
            <p:ph type="title" idx="15" hasCustomPrompt="1"/>
          </p:nvPr>
        </p:nvSpPr>
        <p:spPr>
          <a:xfrm rot="1248">
            <a:off x="6279981" y="4109639"/>
            <a:ext cx="1101600" cy="8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474" name="Google Shape;8474;p13"/>
          <p:cNvSpPr/>
          <p:nvPr/>
        </p:nvSpPr>
        <p:spPr>
          <a:xfrm rot="9002992">
            <a:off x="482797" y="6207881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75" name="Google Shape;8475;p13"/>
          <p:cNvSpPr/>
          <p:nvPr/>
        </p:nvSpPr>
        <p:spPr>
          <a:xfrm rot="-10374255">
            <a:off x="702244" y="5032474"/>
            <a:ext cx="97144" cy="1946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76" name="Google Shape;8476;p13"/>
          <p:cNvSpPr/>
          <p:nvPr/>
        </p:nvSpPr>
        <p:spPr>
          <a:xfrm rot="-7197008">
            <a:off x="1610772" y="6078272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77" name="Google Shape;8477;p13"/>
          <p:cNvSpPr/>
          <p:nvPr/>
        </p:nvSpPr>
        <p:spPr>
          <a:xfrm rot="2700000">
            <a:off x="482886" y="513309"/>
            <a:ext cx="96732" cy="1945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78" name="Google Shape;8478;p13"/>
          <p:cNvSpPr/>
          <p:nvPr/>
        </p:nvSpPr>
        <p:spPr>
          <a:xfrm rot="-7197008">
            <a:off x="702339" y="1524005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79" name="Google Shape;8479;p13"/>
          <p:cNvSpPr/>
          <p:nvPr/>
        </p:nvSpPr>
        <p:spPr>
          <a:xfrm rot="9002992">
            <a:off x="11607264" y="51191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80" name="Google Shape;8480;p13"/>
          <p:cNvSpPr/>
          <p:nvPr/>
        </p:nvSpPr>
        <p:spPr>
          <a:xfrm rot="3457159">
            <a:off x="11192501" y="6207973"/>
            <a:ext cx="97097" cy="19474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287712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1187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015955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97993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053827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0977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5255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6" name="Google Shape;2536;p5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2537" name="Google Shape;2537;p5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5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5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5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5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5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5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5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5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5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5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5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5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5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5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5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5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5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5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5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5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5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5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5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5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5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5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5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5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5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5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5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5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5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5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5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5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5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5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5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5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5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5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5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5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5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5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5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5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5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5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5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5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5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5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5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5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5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5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5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5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5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5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5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5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5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5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5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5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5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5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5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5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5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5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5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5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5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5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5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5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5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5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5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5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5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5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5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5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5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5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5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5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5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5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5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5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5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5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5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5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5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5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5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5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5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5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5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5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5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5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5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5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5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5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5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5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5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5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5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5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5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5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5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5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5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5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5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5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5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5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5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5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5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5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5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5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5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5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5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5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5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5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5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5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5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5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5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5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5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5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5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5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5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5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5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5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5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5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5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5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5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5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5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5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5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5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5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5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5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5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5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5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5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5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5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5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5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5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5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5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5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5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5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5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5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5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5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5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5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5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5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5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5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5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5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5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5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5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5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5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5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5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5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5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5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5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5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5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5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5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5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5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5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5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5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5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5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5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5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5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5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5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5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5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5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5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5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5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5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5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5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5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5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5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5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5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5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5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5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5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5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5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5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5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5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5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5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5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5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5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5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5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5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5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5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5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5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5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5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5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5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5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5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5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5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5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5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5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5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5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5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5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5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5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5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5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5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5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5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5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5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5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5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5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5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5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5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5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5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5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5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5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5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5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5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5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5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5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5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5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5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5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5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5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5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5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5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5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5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5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5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5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5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5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5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5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5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5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5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5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5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5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5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5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5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5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5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5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5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5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5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5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5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5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5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5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5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5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5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5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5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5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5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5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5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5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5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5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5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5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5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5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5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5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5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5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5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5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5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5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5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5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5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5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5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5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5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5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5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5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5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5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5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5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5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5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5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5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5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5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5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5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5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5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5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5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5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5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5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5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5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5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5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5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5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5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5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5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5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5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5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5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5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5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5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5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5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5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5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5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5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5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5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5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5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5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5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5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5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5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5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5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5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5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5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5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5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5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5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5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5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5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5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5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5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5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5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5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5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5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5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5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5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5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5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5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5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5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5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5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5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5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5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5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5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5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5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5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5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5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5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5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5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5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5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5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5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5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5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5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5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5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5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5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5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5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5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5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5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5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5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5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5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5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5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5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5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5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5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5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5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5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5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5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5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5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5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5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5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5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5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5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5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5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5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5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5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5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5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5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5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5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5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5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5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5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5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5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5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5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5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5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5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5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5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5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5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5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5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5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5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5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5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5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5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5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5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5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5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5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5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5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5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5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5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5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5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5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5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5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5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5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5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5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5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5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5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5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5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5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5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5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5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5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5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5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5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5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5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5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5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5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5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5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5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5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5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5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5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5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5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5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5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5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5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5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5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5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5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5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5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5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5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5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5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5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5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5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5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5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5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5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5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5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5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5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5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5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5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5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5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5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5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5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5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5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5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5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5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5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5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5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5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5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5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5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5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5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5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5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5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5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5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5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5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5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5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5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5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5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5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5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5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5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5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5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5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5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5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5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5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5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5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5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5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5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5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5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5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5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5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5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5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5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5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5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5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5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5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5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5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5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5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5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5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5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5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5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5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5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5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5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5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5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5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5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5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5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5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5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5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5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5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5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5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5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5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5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5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5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5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5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5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5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5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5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5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5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5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5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5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5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5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5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5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5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5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5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5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5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5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5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5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5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5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5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5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5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5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5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5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5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5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5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5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5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5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5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5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5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5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5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5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5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5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5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5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5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5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5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5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5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5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5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5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5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5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5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5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5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9" name="Google Shape;3299;p5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0" name="Google Shape;3300;p5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1" name="Google Shape;3301;p5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2" name="Google Shape;3302;p5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3" name="Google Shape;3303;p5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4" name="Google Shape;3304;p5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5" name="Google Shape;3305;p5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6" name="Google Shape;3306;p5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7" name="Google Shape;3307;p5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8" name="Google Shape;3308;p5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9" name="Google Shape;3309;p5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0" name="Google Shape;3310;p5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1" name="Google Shape;3311;p5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5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5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5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5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5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5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5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5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5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5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5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5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5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5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5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5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5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5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5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5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5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5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5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5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5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5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5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5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5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5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5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5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5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5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5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5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5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5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5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5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5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5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5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5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5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5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5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5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5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5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5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5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5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5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5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5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5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5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5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5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5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73" name="Google Shape;3373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74" name="Google Shape;3374;p5"/>
          <p:cNvSpPr txBox="1">
            <a:spLocks noGrp="1"/>
          </p:cNvSpPr>
          <p:nvPr>
            <p:ph type="title" idx="2"/>
          </p:nvPr>
        </p:nvSpPr>
        <p:spPr>
          <a:xfrm>
            <a:off x="2116600" y="2346875"/>
            <a:ext cx="3414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75" name="Google Shape;3375;p5"/>
          <p:cNvSpPr txBox="1">
            <a:spLocks noGrp="1"/>
          </p:cNvSpPr>
          <p:nvPr>
            <p:ph type="title" idx="3"/>
          </p:nvPr>
        </p:nvSpPr>
        <p:spPr>
          <a:xfrm>
            <a:off x="6625172" y="3424236"/>
            <a:ext cx="3414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76" name="Google Shape;3376;p5"/>
          <p:cNvSpPr txBox="1">
            <a:spLocks noGrp="1"/>
          </p:cNvSpPr>
          <p:nvPr>
            <p:ph type="subTitle" idx="1"/>
          </p:nvPr>
        </p:nvSpPr>
        <p:spPr>
          <a:xfrm>
            <a:off x="6625172" y="4068945"/>
            <a:ext cx="34140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377" name="Google Shape;3377;p5"/>
          <p:cNvSpPr txBox="1">
            <a:spLocks noGrp="1"/>
          </p:cNvSpPr>
          <p:nvPr>
            <p:ph type="subTitle" idx="4"/>
          </p:nvPr>
        </p:nvSpPr>
        <p:spPr>
          <a:xfrm>
            <a:off x="2116600" y="2995081"/>
            <a:ext cx="34140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378" name="Google Shape;3378;p5"/>
          <p:cNvSpPr/>
          <p:nvPr/>
        </p:nvSpPr>
        <p:spPr>
          <a:xfrm rot="9002992">
            <a:off x="617280" y="17626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9" name="Google Shape;3379;p5"/>
          <p:cNvSpPr/>
          <p:nvPr/>
        </p:nvSpPr>
        <p:spPr>
          <a:xfrm rot="6345070">
            <a:off x="844561" y="4226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0" name="Google Shape;3380;p5"/>
          <p:cNvSpPr/>
          <p:nvPr/>
        </p:nvSpPr>
        <p:spPr>
          <a:xfrm rot="-7197008">
            <a:off x="1605754" y="1120072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5"/>
          <p:cNvSpPr/>
          <p:nvPr/>
        </p:nvSpPr>
        <p:spPr>
          <a:xfrm rot="6345070">
            <a:off x="1256727" y="5262317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5"/>
          <p:cNvSpPr/>
          <p:nvPr/>
        </p:nvSpPr>
        <p:spPr>
          <a:xfrm rot="9002992">
            <a:off x="617280" y="6155981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3" name="Google Shape;3383;p5"/>
          <p:cNvSpPr/>
          <p:nvPr/>
        </p:nvSpPr>
        <p:spPr>
          <a:xfrm rot="-7197008">
            <a:off x="11566155" y="6002405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4" name="Google Shape;3384;p5"/>
          <p:cNvSpPr/>
          <p:nvPr/>
        </p:nvSpPr>
        <p:spPr>
          <a:xfrm rot="-2569769">
            <a:off x="11597532" y="531401"/>
            <a:ext cx="97085" cy="19473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5" name="Google Shape;3385;p5"/>
          <p:cNvSpPr/>
          <p:nvPr/>
        </p:nvSpPr>
        <p:spPr>
          <a:xfrm rot="9002992">
            <a:off x="10360613" y="10377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5"/>
          <p:cNvSpPr/>
          <p:nvPr/>
        </p:nvSpPr>
        <p:spPr>
          <a:xfrm rot="9675998">
            <a:off x="11597447" y="1797800"/>
            <a:ext cx="97147" cy="19467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0944777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250817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769159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108566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0638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3480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661260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538714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63056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55281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16365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88" name="Google Shape;3388;p6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3389" name="Google Shape;3389;p6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6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6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6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6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6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6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6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6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6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6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6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6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6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6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6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6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6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6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6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6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6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6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6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6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6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6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6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6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6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6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6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6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6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6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6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6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6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6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6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6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6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6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6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6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6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6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6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6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6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6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6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6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6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6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6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6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6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6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6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6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6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6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6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6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6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6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6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6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6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6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6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6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6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6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6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6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6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6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6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6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6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6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6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6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6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6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6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6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6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6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6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6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6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6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6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6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6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6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6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6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6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6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6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6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6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6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6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6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6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6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6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6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6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6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6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6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6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6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6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6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6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6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6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6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6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6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6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6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6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6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6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6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6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6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6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6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6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6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6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6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6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6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6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6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6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6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6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6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6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6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6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6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6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6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6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6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6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6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6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6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6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6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6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6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6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6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6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6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6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6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6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6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6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6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6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6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6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6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6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6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6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6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6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6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6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6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6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6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6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6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6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6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6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6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6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6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6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6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6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6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6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6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6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6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6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6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6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6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6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6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6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6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6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6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6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6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6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6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6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6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6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6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6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6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6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6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6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6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6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6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6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6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6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6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6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6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6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6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6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6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6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6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6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6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6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6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6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6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6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6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6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6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6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6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6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6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6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6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6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6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6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6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6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6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6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6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6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6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6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6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6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6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6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6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6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6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6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6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6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6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6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6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6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6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6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6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6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6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6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6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6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6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6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6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6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6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6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6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6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6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6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6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6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6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6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6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6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6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6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6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6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6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6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6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6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6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6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6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6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6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6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6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6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6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6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6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6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6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6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6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6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6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6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6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6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6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6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6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6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6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6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6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6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6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6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6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6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6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6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6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6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6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6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6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6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6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6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6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6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6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6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6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6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6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6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6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6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6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6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6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6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6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6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6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6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6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6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6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6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6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6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6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6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6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6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6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6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6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6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6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6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6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6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6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6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6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6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6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6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6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6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6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6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6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6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6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6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6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6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6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6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6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6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6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6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6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6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6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6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6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6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6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6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6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6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6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6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6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6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6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6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6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6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6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6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6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6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6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6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6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6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6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6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6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6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6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6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6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6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6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6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6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6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6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6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6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6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6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6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6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6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6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6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6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6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6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6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6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6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6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6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6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6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6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6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6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6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6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6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6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6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6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6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6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6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6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6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6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6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6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6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6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6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6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6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6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6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6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6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6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6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6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6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6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6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6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6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6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6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6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6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6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6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6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6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6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6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6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6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6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6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6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6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6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6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6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6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6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6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6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6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6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6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6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6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6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6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6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6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6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6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6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6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6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6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6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6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6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6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6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6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6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6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6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6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6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6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6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6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6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6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6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6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6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6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6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6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6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6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6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6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6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6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6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6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6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6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6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6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6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6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6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6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6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6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6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6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6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6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6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6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6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6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6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6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6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6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6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6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6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6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6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6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6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6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6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6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6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6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6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6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6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6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6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6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6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6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6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6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6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6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6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6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6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6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6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6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6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6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6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6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6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6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6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6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6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6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6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6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6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6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6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6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6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6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6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6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6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6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6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6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6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6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6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6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6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6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6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6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6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6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6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6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6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6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6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6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6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6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6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6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6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6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6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6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6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6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6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6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6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6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6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6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6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6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6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6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6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6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6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6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6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6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6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6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6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6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6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6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6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6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6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6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6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6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6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6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6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6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6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6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6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6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6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6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6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6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6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6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6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6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6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6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6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6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6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6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6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6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6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6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6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6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6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6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6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6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6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6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6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6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6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6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6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6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6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6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6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6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6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6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6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6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6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6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6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6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6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6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6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6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6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6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6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6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6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6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6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6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6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6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6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6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6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6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6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6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6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6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6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6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6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6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6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6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6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6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6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6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6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6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6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6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6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6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6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6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6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6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6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6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6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6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6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6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6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6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6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6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6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6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6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6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6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6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6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6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6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6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6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6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6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6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6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6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6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6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6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6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6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6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6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6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6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6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5" name="Google Shape;422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226" name="Google Shape;4226;p6"/>
          <p:cNvSpPr/>
          <p:nvPr/>
        </p:nvSpPr>
        <p:spPr>
          <a:xfrm rot="1797008">
            <a:off x="1879183" y="65855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7" name="Google Shape;4227;p6"/>
          <p:cNvSpPr/>
          <p:nvPr/>
        </p:nvSpPr>
        <p:spPr>
          <a:xfrm rot="-1797008">
            <a:off x="308033" y="1693302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8" name="Google Shape;4228;p6"/>
          <p:cNvSpPr/>
          <p:nvPr/>
        </p:nvSpPr>
        <p:spPr>
          <a:xfrm rot="3602992">
            <a:off x="661964" y="459350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9" name="Google Shape;4229;p6"/>
          <p:cNvSpPr/>
          <p:nvPr/>
        </p:nvSpPr>
        <p:spPr>
          <a:xfrm rot="1797008">
            <a:off x="11491983" y="525135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0" name="Google Shape;4230;p6"/>
          <p:cNvSpPr/>
          <p:nvPr/>
        </p:nvSpPr>
        <p:spPr>
          <a:xfrm rot="3602992">
            <a:off x="11028697" y="5997950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1" name="Google Shape;4231;p6"/>
          <p:cNvSpPr/>
          <p:nvPr/>
        </p:nvSpPr>
        <p:spPr>
          <a:xfrm rot="-1797008">
            <a:off x="11673200" y="6354702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2793798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995685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69665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475938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39415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070530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4932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3" name="Google Shape;4233;p7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4234" name="Google Shape;4234;p7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7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7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7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7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7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7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7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7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7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7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7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7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7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7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7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7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7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7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7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7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7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7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7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7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7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7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7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7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7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7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7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7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7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7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7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7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7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7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7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7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7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7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7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7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7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7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7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7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7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7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7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7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7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7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7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7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7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7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7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7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7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7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7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7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7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7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7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7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7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7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7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7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7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7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7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7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7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7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7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7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7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7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7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7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7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7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7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7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7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7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7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7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7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7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7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7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7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7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7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7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7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7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7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7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7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7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7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7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7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7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7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7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7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7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7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7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7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7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7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7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7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7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7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7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7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7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7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7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7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7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7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7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7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7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7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7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7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7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7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7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7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7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7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7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7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7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7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7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7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7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7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7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7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7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7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7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7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7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7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7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7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7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7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7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7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7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7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7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7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7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7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7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7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7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7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7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7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7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7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7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7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7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7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7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7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7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7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7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7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7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7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7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7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7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7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7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7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7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7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7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7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7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7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7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7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7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7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7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7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7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7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7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7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7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7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7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7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7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7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7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7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7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7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7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7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7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7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7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7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7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7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7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7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7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7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7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7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7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7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7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7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7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7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7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7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7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7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7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7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7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7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7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7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7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7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7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7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7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7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7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7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7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7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7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7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7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7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7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7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7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7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7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7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7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7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7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7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7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7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7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7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7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7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7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7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7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7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7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7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7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7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7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7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7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7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7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7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7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7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7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7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7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7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7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7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7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7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7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7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7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7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7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7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7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7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7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7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7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7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7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7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7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7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7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7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7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7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7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7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7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7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7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7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7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7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7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7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7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7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7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7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7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7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7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7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7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7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7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7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7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7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7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7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7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7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7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7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7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7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7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7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7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7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7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7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7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7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7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7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7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7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7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7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7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7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7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7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7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7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7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7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7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7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7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7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7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7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7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7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7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7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7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7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7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7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7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7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7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7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7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7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7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7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7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7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7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7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7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7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7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7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7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7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7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7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7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7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7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7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7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7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7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7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7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7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7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7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7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7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7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7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7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7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7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7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7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7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7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7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7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7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7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7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7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7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7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7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7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7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7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7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7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7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7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7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7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7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7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7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7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7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7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7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7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7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7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7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7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7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7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7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7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7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7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7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7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7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7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7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7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7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7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7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7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7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7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7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7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7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7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7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7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7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7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7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7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7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7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7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7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7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7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7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7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7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7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7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7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7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7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7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7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7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7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7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7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7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7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7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7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7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7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7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7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7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7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7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7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7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7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7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7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7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7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7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7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7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7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7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7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7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7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7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7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7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7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7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7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7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7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7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7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7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7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7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7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7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7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7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7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7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7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7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7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7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7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7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7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7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7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7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7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7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7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7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7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7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7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7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7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7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7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7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7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7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7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7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7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7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7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7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7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7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7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7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7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7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7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7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7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7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7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7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7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7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7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7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7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7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7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7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7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7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7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7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7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7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7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7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7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7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7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7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7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7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7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7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7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7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7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7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7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7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7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7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7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7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7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7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7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7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7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7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7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7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7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7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7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7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7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7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7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7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7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7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7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7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7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7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7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7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7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7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7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7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7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7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7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7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7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7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7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7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7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7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7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7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7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7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7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7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7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7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7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7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7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7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7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7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7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7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7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7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7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7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7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7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7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7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7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7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7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7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7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7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7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7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7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7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7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7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7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7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7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7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7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7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7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7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7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7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7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7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7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7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7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7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7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7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7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7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7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7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7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7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7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7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7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7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7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7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7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7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7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7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7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7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7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7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7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7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7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7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7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7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7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7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7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7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7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7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7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7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7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7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7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7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7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7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7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7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7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7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7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7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7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7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7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7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7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7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7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7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7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7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7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7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7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7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7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7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7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7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7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7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7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7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7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7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7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7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7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7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7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7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7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7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7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7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7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7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7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7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7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7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7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7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7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7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7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7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7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7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7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7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7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7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7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7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7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7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7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7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7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7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70" name="Google Shape;5070;p7"/>
          <p:cNvSpPr txBox="1">
            <a:spLocks noGrp="1"/>
          </p:cNvSpPr>
          <p:nvPr>
            <p:ph type="subTitle" idx="1"/>
          </p:nvPr>
        </p:nvSpPr>
        <p:spPr>
          <a:xfrm rot="786">
            <a:off x="1080968" y="1612467"/>
            <a:ext cx="6997200" cy="1661200"/>
          </a:xfrm>
          <a:prstGeom prst="rect">
            <a:avLst/>
          </a:prstGeom>
          <a:solidFill>
            <a:schemeClr val="lt2"/>
          </a:solidFill>
          <a:effectLst>
            <a:outerShdw dist="76200" dir="2760000" algn="bl" rotWithShape="0">
              <a:schemeClr val="dk1">
                <a:alpha val="1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5071" name="Google Shape;5071;p7"/>
          <p:cNvSpPr txBox="1">
            <a:spLocks noGrp="1"/>
          </p:cNvSpPr>
          <p:nvPr>
            <p:ph type="title"/>
          </p:nvPr>
        </p:nvSpPr>
        <p:spPr>
          <a:xfrm>
            <a:off x="960000" y="5934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72" name="Google Shape;5072;p7"/>
          <p:cNvSpPr/>
          <p:nvPr/>
        </p:nvSpPr>
        <p:spPr>
          <a:xfrm rot="-4454930">
            <a:off x="513419" y="505162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3" name="Google Shape;5073;p7"/>
          <p:cNvSpPr/>
          <p:nvPr/>
        </p:nvSpPr>
        <p:spPr>
          <a:xfrm rot="4509604">
            <a:off x="1074011" y="1045694"/>
            <a:ext cx="96829" cy="19482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4" name="Google Shape;5074;p7"/>
          <p:cNvSpPr/>
          <p:nvPr/>
        </p:nvSpPr>
        <p:spPr>
          <a:xfrm rot="-7342841">
            <a:off x="11665940" y="504918"/>
            <a:ext cx="97097" cy="1950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5" name="Google Shape;5075;p7"/>
          <p:cNvSpPr/>
          <p:nvPr/>
        </p:nvSpPr>
        <p:spPr>
          <a:xfrm rot="-4454930">
            <a:off x="11665886" y="1333095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6" name="Google Shape;5076;p7"/>
          <p:cNvSpPr/>
          <p:nvPr/>
        </p:nvSpPr>
        <p:spPr>
          <a:xfrm rot="4509604">
            <a:off x="10758444" y="669861"/>
            <a:ext cx="96829" cy="19482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7" name="Google Shape;5077;p7"/>
          <p:cNvSpPr/>
          <p:nvPr/>
        </p:nvSpPr>
        <p:spPr>
          <a:xfrm rot="-10330255">
            <a:off x="416838" y="1592142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6728046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9" name="Google Shape;6769;p10"/>
          <p:cNvSpPr txBox="1">
            <a:spLocks noGrp="1"/>
          </p:cNvSpPr>
          <p:nvPr>
            <p:ph type="title"/>
          </p:nvPr>
        </p:nvSpPr>
        <p:spPr>
          <a:xfrm rot="-147833">
            <a:off x="5393576" y="4390865"/>
            <a:ext cx="5312912" cy="1900952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770" name="Google Shape;6770;p10"/>
          <p:cNvSpPr/>
          <p:nvPr/>
        </p:nvSpPr>
        <p:spPr>
          <a:xfrm rot="-4454930">
            <a:off x="1373637" y="5939462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1" name="Google Shape;6771;p10"/>
          <p:cNvSpPr/>
          <p:nvPr/>
        </p:nvSpPr>
        <p:spPr>
          <a:xfrm rot="-1797008">
            <a:off x="517255" y="5379160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2" name="Google Shape;6772;p10"/>
          <p:cNvSpPr/>
          <p:nvPr/>
        </p:nvSpPr>
        <p:spPr>
          <a:xfrm rot="-10330255">
            <a:off x="587854" y="6291275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541030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4" name="Google Shape;6774;p11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6775" name="Google Shape;6775;p11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11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11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11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11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11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11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11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11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11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" name="Google Shape;6785;p11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" name="Google Shape;6786;p11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11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11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11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11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11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11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11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11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11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11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11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11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11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11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11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11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11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11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11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11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11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11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11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11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11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11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11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11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11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11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11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11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11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11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11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11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11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11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11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11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11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11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11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11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11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11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11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11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11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11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11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11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11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11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11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11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11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11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11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11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11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11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11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11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11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11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11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11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11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11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11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11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11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11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11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11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11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11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11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11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11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11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11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11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11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11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11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11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" name="Google Shape;6875;p11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" name="Google Shape;6876;p11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11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11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11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11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11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11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11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11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11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11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11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11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11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11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11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11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11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11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11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11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11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11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11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11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11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11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11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11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11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11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11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11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11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11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11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11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11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11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11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11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11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11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11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11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11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11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11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11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11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11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11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11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11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11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11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11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11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11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11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11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11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11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11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11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" name="Google Shape;6941;p11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" name="Google Shape;6942;p11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11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11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" name="Google Shape;6945;p11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" name="Google Shape;6946;p11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11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11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11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11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11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11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11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11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11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11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11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11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11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11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11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11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11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11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11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11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11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11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11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11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11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11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11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11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11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11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11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11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11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11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11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11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11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11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11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11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11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11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11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11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11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11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11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11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11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11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11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11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11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11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11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11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11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11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11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11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11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11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11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11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11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11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11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11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11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11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11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11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11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11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11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11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11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11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11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11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11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11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11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11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11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11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11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11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11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11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11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11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11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11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11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11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11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11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11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11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11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11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11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11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11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11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11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11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11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11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11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11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11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11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11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11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11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11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11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11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11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11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11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11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11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11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11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11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11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11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11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11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11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11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11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11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11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11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11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11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11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11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11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11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11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11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11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11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11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11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11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11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11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11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11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11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11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11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11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11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11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11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11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11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11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11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11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11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11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11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11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11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11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11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11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11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11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11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11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11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11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11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11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11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11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11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11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11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11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11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11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11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11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11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11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11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11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11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11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11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11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11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11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11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11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11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11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11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11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11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11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11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11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11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11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11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11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11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11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11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11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11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11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11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11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11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11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11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11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11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11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11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11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11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11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11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11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11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11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11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11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11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11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11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11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11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11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11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11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11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11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11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11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11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11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11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11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11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11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11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11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11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11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11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11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11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11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11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11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11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11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11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11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11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11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11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11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11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11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11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11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11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11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11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11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11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11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11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11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11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11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11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11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11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11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11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11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11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11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11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11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11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11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11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11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11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11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11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11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11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11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11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11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0" name="Google Shape;7260;p11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1" name="Google Shape;7261;p11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11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3" name="Google Shape;7263;p11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4" name="Google Shape;7264;p11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11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11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11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11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11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11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11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11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11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11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11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11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11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11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11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11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11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11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11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11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11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11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11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11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11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11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11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11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11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11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11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11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11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11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11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11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11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11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11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11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11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11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11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11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11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11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11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11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11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11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11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11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11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11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11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11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11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11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11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11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11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11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11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11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11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11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11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11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11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11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11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11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11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11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11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11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11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11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11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11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11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11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11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11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11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11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11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11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11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11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11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11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11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11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11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11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11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11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11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11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11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11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11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11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11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11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11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11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11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11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11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11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11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11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11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11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11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11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11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11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11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11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11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11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11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11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11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11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11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11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11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11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11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11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11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11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11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11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11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11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11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11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11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11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11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11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11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11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11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11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11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11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11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11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11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11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11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11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11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11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11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11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11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11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11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11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11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11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11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11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11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11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11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11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11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11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11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11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11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11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11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11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11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11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11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11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11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11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11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11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11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11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11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11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11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11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11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11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11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11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11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11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11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11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11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11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11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11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11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11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11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11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11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11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11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11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11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11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11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11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11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11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11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11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11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11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11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11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11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11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11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11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11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11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11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11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11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11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11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11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11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11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11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11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11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11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11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11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11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11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11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11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11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11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11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11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11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11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11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11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11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11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11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11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11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11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11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11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11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11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11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11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11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11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11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11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11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11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11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11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11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11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11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11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11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11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11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11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11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11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11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11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11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11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11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11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11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11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11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11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11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11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11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11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11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11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11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11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11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11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11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11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11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11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11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11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11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11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11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11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11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11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7" name="Google Shape;7587;p11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8" name="Google Shape;7588;p11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9" name="Google Shape;7589;p11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0" name="Google Shape;7590;p11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1" name="Google Shape;7591;p11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11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11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11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11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11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11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11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11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11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11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11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11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11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11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11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11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11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11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11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1" name="Google Shape;7611;p11"/>
          <p:cNvSpPr txBox="1">
            <a:spLocks noGrp="1"/>
          </p:cNvSpPr>
          <p:nvPr>
            <p:ph type="title" hasCustomPrompt="1"/>
          </p:nvPr>
        </p:nvSpPr>
        <p:spPr>
          <a:xfrm rot="-273939">
            <a:off x="2924565" y="2021367"/>
            <a:ext cx="6296380" cy="217208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7612" name="Google Shape;7612;p11"/>
          <p:cNvSpPr txBox="1">
            <a:spLocks noGrp="1"/>
          </p:cNvSpPr>
          <p:nvPr>
            <p:ph type="subTitle" idx="1"/>
          </p:nvPr>
        </p:nvSpPr>
        <p:spPr>
          <a:xfrm rot="-273939">
            <a:off x="3037617" y="4189019"/>
            <a:ext cx="6296380" cy="662907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13" name="Google Shape;7613;p11"/>
          <p:cNvSpPr/>
          <p:nvPr/>
        </p:nvSpPr>
        <p:spPr>
          <a:xfrm rot="-6345070" flipH="1">
            <a:off x="1680470" y="10429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14" name="Google Shape;7614;p11"/>
          <p:cNvSpPr/>
          <p:nvPr/>
        </p:nvSpPr>
        <p:spPr>
          <a:xfrm rot="-9002992" flipH="1">
            <a:off x="824088" y="1603081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15" name="Google Shape;7615;p11"/>
          <p:cNvSpPr/>
          <p:nvPr/>
        </p:nvSpPr>
        <p:spPr>
          <a:xfrm rot="-469745" flipH="1">
            <a:off x="894687" y="690754"/>
            <a:ext cx="96903" cy="19499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16" name="Google Shape;7616;p11"/>
          <p:cNvSpPr/>
          <p:nvPr/>
        </p:nvSpPr>
        <p:spPr>
          <a:xfrm rot="-4801983" flipH="1">
            <a:off x="824021" y="2520738"/>
            <a:ext cx="97065" cy="194917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17" name="Google Shape;7617;p11"/>
          <p:cNvSpPr/>
          <p:nvPr/>
        </p:nvSpPr>
        <p:spPr>
          <a:xfrm rot="-4801983" flipH="1">
            <a:off x="2596054" y="858604"/>
            <a:ext cx="97065" cy="194917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18" name="Google Shape;7618;p11"/>
          <p:cNvSpPr/>
          <p:nvPr/>
        </p:nvSpPr>
        <p:spPr>
          <a:xfrm rot="-6345070" flipH="1">
            <a:off x="9658437" y="5590117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19" name="Google Shape;7619;p11"/>
          <p:cNvSpPr/>
          <p:nvPr/>
        </p:nvSpPr>
        <p:spPr>
          <a:xfrm rot="-9002992" flipH="1">
            <a:off x="11448621" y="6047381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0" name="Google Shape;7620;p11"/>
          <p:cNvSpPr/>
          <p:nvPr/>
        </p:nvSpPr>
        <p:spPr>
          <a:xfrm rot="2700000" flipH="1">
            <a:off x="10756403" y="5505662"/>
            <a:ext cx="96732" cy="1951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1" name="Google Shape;7621;p11"/>
          <p:cNvSpPr/>
          <p:nvPr/>
        </p:nvSpPr>
        <p:spPr>
          <a:xfrm rot="-4801983" flipH="1">
            <a:off x="11448554" y="4582671"/>
            <a:ext cx="97065" cy="194917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421784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82" name="Google Shape;8482;p14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8483" name="Google Shape;8483;p14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14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14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14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14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14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14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14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14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14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14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14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14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14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14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14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14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14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14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14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14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14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14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14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14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14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14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14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14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14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14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14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14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14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14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14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14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14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14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14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14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14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14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14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14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14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14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14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14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14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14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14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14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14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14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14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14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14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14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14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14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14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14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14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14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14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14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14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14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14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14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14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14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14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14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14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14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14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14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14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14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14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14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14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14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14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14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14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14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14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14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14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14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14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14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14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14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14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14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14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14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14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14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14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14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14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14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14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14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14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14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14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14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14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7" name="Google Shape;8597;p14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8" name="Google Shape;8598;p14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9" name="Google Shape;8599;p14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0" name="Google Shape;8600;p14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1" name="Google Shape;8601;p14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2" name="Google Shape;8602;p14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3" name="Google Shape;8603;p14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14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14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14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14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14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14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14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14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14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14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14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14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14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14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14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14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14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14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14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14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14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14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14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14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14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14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14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14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14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14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14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14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14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14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14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14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14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14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14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14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14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14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14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14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14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14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14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14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14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14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14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14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14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14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14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14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14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14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14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14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14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14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14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14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14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14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14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14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14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14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14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14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14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14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14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14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14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14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14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14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14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14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14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14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14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14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14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14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14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14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14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14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14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14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14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14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14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14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14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14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14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14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14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14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14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14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14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14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14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14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14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14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14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14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14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14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14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14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14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14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14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14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14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14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14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14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14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14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14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14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14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14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14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14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14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14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14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14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14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14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14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14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14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14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14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14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14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14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14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14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14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14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14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14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14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14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14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14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14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14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14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14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14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14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14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14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14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14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14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14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14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14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14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14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14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14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14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14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14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14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14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14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14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14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14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14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14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14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14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14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14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14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14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14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14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14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14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14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14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14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14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14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14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14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14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14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14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14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14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14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14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14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14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14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14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14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14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14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14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14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14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14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14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14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14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14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14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14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14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14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14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14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14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14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14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14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14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14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14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14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14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14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14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14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14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14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14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14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14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14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14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14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14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14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14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14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14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14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14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14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14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14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14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14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14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14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14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14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14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14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14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14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14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14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14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14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14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14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14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14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14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14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14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14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14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14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14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14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14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14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14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14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14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14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14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14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14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14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14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14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14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14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14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14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14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14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14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14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14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14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14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14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14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14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14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14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14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14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14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14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14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14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14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14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14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14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14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14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14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14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14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14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14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14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14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14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14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14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14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14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14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14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14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14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14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14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14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14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14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14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14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14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14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14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14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14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14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14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14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14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14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14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14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14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14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14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14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14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14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14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14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14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14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14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14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14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14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14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14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14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14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14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14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14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14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14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14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14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14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14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14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14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14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14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14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14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14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14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14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14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14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14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14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14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14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14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14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14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14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14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14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14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14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14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14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14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14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14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14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14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14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14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14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14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14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14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14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14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14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14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14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14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14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14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14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14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14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14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14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14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14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14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14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14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14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14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14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14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14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14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14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14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14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14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14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14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14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14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14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14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14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14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14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14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14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14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14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14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14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14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14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14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14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14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14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14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14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14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14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14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14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14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14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14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14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14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14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14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14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14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14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14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14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14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14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14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14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14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14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14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14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14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14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14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14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14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14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14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14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14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14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14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14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14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14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14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14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14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14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14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14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14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14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14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14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14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14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14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14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14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14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14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14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14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14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14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14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14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14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14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14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14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14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14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14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14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14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14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14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14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14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14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14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14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14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14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14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14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14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14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14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14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14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14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14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14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14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14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14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14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14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14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14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14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14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14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14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14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14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14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14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14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14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14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14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14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14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14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14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14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14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14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14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14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14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14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14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14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14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14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14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14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14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14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14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14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14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14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14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14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14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14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14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14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14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14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14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14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14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14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14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14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14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14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14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14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14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14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14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14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14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14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14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14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14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14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14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14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14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14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14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14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14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14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14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14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14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14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14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14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14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14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14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14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14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14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14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14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14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14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14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14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14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14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14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14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14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14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14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14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14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14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14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14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14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14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14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14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14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14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14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14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14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14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14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14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14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14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14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14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14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14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14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14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14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14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14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14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14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14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14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14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14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14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14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14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14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14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14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14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14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14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14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14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14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319" name="Google Shape;9319;p14"/>
          <p:cNvSpPr txBox="1">
            <a:spLocks noGrp="1"/>
          </p:cNvSpPr>
          <p:nvPr>
            <p:ph type="subTitle" idx="1"/>
          </p:nvPr>
        </p:nvSpPr>
        <p:spPr>
          <a:xfrm rot="-303">
            <a:off x="1606751" y="1381795"/>
            <a:ext cx="9072800" cy="3212000"/>
          </a:xfrm>
          <a:prstGeom prst="rect">
            <a:avLst/>
          </a:prstGeom>
          <a:solidFill>
            <a:schemeClr val="lt2"/>
          </a:solidFill>
          <a:effectLst>
            <a:outerShdw dist="66675" dir="2760000" algn="bl" rotWithShape="0">
              <a:schemeClr val="dk1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320" name="Google Shape;9320;p14"/>
          <p:cNvSpPr/>
          <p:nvPr/>
        </p:nvSpPr>
        <p:spPr>
          <a:xfrm rot="9002992">
            <a:off x="668647" y="196871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1" name="Google Shape;9321;p14"/>
          <p:cNvSpPr/>
          <p:nvPr/>
        </p:nvSpPr>
        <p:spPr>
          <a:xfrm rot="6345070">
            <a:off x="865894" y="695417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2" name="Google Shape;9322;p14"/>
          <p:cNvSpPr/>
          <p:nvPr/>
        </p:nvSpPr>
        <p:spPr>
          <a:xfrm rot="6345070">
            <a:off x="10125961" y="6047450"/>
            <a:ext cx="97252" cy="194612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3" name="Google Shape;9323;p14"/>
          <p:cNvSpPr/>
          <p:nvPr/>
        </p:nvSpPr>
        <p:spPr>
          <a:xfrm rot="9002992">
            <a:off x="11192547" y="4804281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4" name="Google Shape;9324;p14"/>
          <p:cNvSpPr/>
          <p:nvPr/>
        </p:nvSpPr>
        <p:spPr>
          <a:xfrm rot="-7197008">
            <a:off x="11448555" y="5883372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5" name="Google Shape;9325;p14"/>
          <p:cNvSpPr/>
          <p:nvPr/>
        </p:nvSpPr>
        <p:spPr>
          <a:xfrm rot="-7197008">
            <a:off x="2017921" y="695338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6" name="Google Shape;9326;p14"/>
          <p:cNvSpPr txBox="1">
            <a:spLocks noGrp="1"/>
          </p:cNvSpPr>
          <p:nvPr>
            <p:ph type="title"/>
          </p:nvPr>
        </p:nvSpPr>
        <p:spPr>
          <a:xfrm rot="347388">
            <a:off x="7088541" y="4318191"/>
            <a:ext cx="3743095" cy="709183"/>
          </a:xfrm>
          <a:prstGeom prst="rect">
            <a:avLst/>
          </a:prstGeom>
          <a:solidFill>
            <a:schemeClr val="accent2"/>
          </a:solidFill>
          <a:effectLst>
            <a:outerShdw dist="66675" dir="2640000" algn="bl" rotWithShape="0">
              <a:schemeClr val="dk1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06810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9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28" name="Google Shape;9328;p15"/>
          <p:cNvGrpSpPr/>
          <p:nvPr/>
        </p:nvGrpSpPr>
        <p:grpSpPr>
          <a:xfrm>
            <a:off x="0" y="0"/>
            <a:ext cx="12205600" cy="7066400"/>
            <a:chOff x="0" y="0"/>
            <a:chExt cx="9154200" cy="5299800"/>
          </a:xfrm>
        </p:grpSpPr>
        <p:sp>
          <p:nvSpPr>
            <p:cNvPr id="9329" name="Google Shape;9329;p15"/>
            <p:cNvSpPr/>
            <p:nvPr/>
          </p:nvSpPr>
          <p:spPr>
            <a:xfrm>
              <a:off x="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15"/>
            <p:cNvSpPr/>
            <p:nvPr/>
          </p:nvSpPr>
          <p:spPr>
            <a:xfrm>
              <a:off x="240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15"/>
            <p:cNvSpPr/>
            <p:nvPr/>
          </p:nvSpPr>
          <p:spPr>
            <a:xfrm>
              <a:off x="481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15"/>
            <p:cNvSpPr/>
            <p:nvPr/>
          </p:nvSpPr>
          <p:spPr>
            <a:xfrm>
              <a:off x="722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15"/>
            <p:cNvSpPr/>
            <p:nvPr/>
          </p:nvSpPr>
          <p:spPr>
            <a:xfrm>
              <a:off x="963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15"/>
            <p:cNvSpPr/>
            <p:nvPr/>
          </p:nvSpPr>
          <p:spPr>
            <a:xfrm>
              <a:off x="1204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15"/>
            <p:cNvSpPr/>
            <p:nvPr/>
          </p:nvSpPr>
          <p:spPr>
            <a:xfrm>
              <a:off x="1445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15"/>
            <p:cNvSpPr/>
            <p:nvPr/>
          </p:nvSpPr>
          <p:spPr>
            <a:xfrm>
              <a:off x="1686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15"/>
            <p:cNvSpPr/>
            <p:nvPr/>
          </p:nvSpPr>
          <p:spPr>
            <a:xfrm>
              <a:off x="1927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15"/>
            <p:cNvSpPr/>
            <p:nvPr/>
          </p:nvSpPr>
          <p:spPr>
            <a:xfrm>
              <a:off x="2168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15"/>
            <p:cNvSpPr/>
            <p:nvPr/>
          </p:nvSpPr>
          <p:spPr>
            <a:xfrm>
              <a:off x="2409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15"/>
            <p:cNvSpPr/>
            <p:nvPr/>
          </p:nvSpPr>
          <p:spPr>
            <a:xfrm>
              <a:off x="2649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15"/>
            <p:cNvSpPr/>
            <p:nvPr/>
          </p:nvSpPr>
          <p:spPr>
            <a:xfrm>
              <a:off x="2890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15"/>
            <p:cNvSpPr/>
            <p:nvPr/>
          </p:nvSpPr>
          <p:spPr>
            <a:xfrm>
              <a:off x="3131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15"/>
            <p:cNvSpPr/>
            <p:nvPr/>
          </p:nvSpPr>
          <p:spPr>
            <a:xfrm>
              <a:off x="3372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15"/>
            <p:cNvSpPr/>
            <p:nvPr/>
          </p:nvSpPr>
          <p:spPr>
            <a:xfrm>
              <a:off x="3613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15"/>
            <p:cNvSpPr/>
            <p:nvPr/>
          </p:nvSpPr>
          <p:spPr>
            <a:xfrm>
              <a:off x="3854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15"/>
            <p:cNvSpPr/>
            <p:nvPr/>
          </p:nvSpPr>
          <p:spPr>
            <a:xfrm>
              <a:off x="4095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15"/>
            <p:cNvSpPr/>
            <p:nvPr/>
          </p:nvSpPr>
          <p:spPr>
            <a:xfrm>
              <a:off x="4336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15"/>
            <p:cNvSpPr/>
            <p:nvPr/>
          </p:nvSpPr>
          <p:spPr>
            <a:xfrm>
              <a:off x="4577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15"/>
            <p:cNvSpPr/>
            <p:nvPr/>
          </p:nvSpPr>
          <p:spPr>
            <a:xfrm>
              <a:off x="4818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15"/>
            <p:cNvSpPr/>
            <p:nvPr/>
          </p:nvSpPr>
          <p:spPr>
            <a:xfrm>
              <a:off x="5058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15"/>
            <p:cNvSpPr/>
            <p:nvPr/>
          </p:nvSpPr>
          <p:spPr>
            <a:xfrm>
              <a:off x="5299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15"/>
            <p:cNvSpPr/>
            <p:nvPr/>
          </p:nvSpPr>
          <p:spPr>
            <a:xfrm>
              <a:off x="5540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15"/>
            <p:cNvSpPr/>
            <p:nvPr/>
          </p:nvSpPr>
          <p:spPr>
            <a:xfrm>
              <a:off x="5781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15"/>
            <p:cNvSpPr/>
            <p:nvPr/>
          </p:nvSpPr>
          <p:spPr>
            <a:xfrm>
              <a:off x="6022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15"/>
            <p:cNvSpPr/>
            <p:nvPr/>
          </p:nvSpPr>
          <p:spPr>
            <a:xfrm>
              <a:off x="6263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15"/>
            <p:cNvSpPr/>
            <p:nvPr/>
          </p:nvSpPr>
          <p:spPr>
            <a:xfrm>
              <a:off x="6504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15"/>
            <p:cNvSpPr/>
            <p:nvPr/>
          </p:nvSpPr>
          <p:spPr>
            <a:xfrm>
              <a:off x="67452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15"/>
            <p:cNvSpPr/>
            <p:nvPr/>
          </p:nvSpPr>
          <p:spPr>
            <a:xfrm>
              <a:off x="69861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15"/>
            <p:cNvSpPr/>
            <p:nvPr/>
          </p:nvSpPr>
          <p:spPr>
            <a:xfrm>
              <a:off x="72270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15"/>
            <p:cNvSpPr/>
            <p:nvPr/>
          </p:nvSpPr>
          <p:spPr>
            <a:xfrm>
              <a:off x="74679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15"/>
            <p:cNvSpPr/>
            <p:nvPr/>
          </p:nvSpPr>
          <p:spPr>
            <a:xfrm>
              <a:off x="77088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15"/>
            <p:cNvSpPr/>
            <p:nvPr/>
          </p:nvSpPr>
          <p:spPr>
            <a:xfrm>
              <a:off x="79497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15"/>
            <p:cNvSpPr/>
            <p:nvPr/>
          </p:nvSpPr>
          <p:spPr>
            <a:xfrm>
              <a:off x="81906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15"/>
            <p:cNvSpPr/>
            <p:nvPr/>
          </p:nvSpPr>
          <p:spPr>
            <a:xfrm>
              <a:off x="84315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15"/>
            <p:cNvSpPr/>
            <p:nvPr/>
          </p:nvSpPr>
          <p:spPr>
            <a:xfrm>
              <a:off x="86724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15"/>
            <p:cNvSpPr/>
            <p:nvPr/>
          </p:nvSpPr>
          <p:spPr>
            <a:xfrm>
              <a:off x="8913300" y="240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15"/>
            <p:cNvSpPr/>
            <p:nvPr/>
          </p:nvSpPr>
          <p:spPr>
            <a:xfrm>
              <a:off x="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15"/>
            <p:cNvSpPr/>
            <p:nvPr/>
          </p:nvSpPr>
          <p:spPr>
            <a:xfrm>
              <a:off x="240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15"/>
            <p:cNvSpPr/>
            <p:nvPr/>
          </p:nvSpPr>
          <p:spPr>
            <a:xfrm>
              <a:off x="481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15"/>
            <p:cNvSpPr/>
            <p:nvPr/>
          </p:nvSpPr>
          <p:spPr>
            <a:xfrm>
              <a:off x="722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15"/>
            <p:cNvSpPr/>
            <p:nvPr/>
          </p:nvSpPr>
          <p:spPr>
            <a:xfrm>
              <a:off x="963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15"/>
            <p:cNvSpPr/>
            <p:nvPr/>
          </p:nvSpPr>
          <p:spPr>
            <a:xfrm>
              <a:off x="1204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15"/>
            <p:cNvSpPr/>
            <p:nvPr/>
          </p:nvSpPr>
          <p:spPr>
            <a:xfrm>
              <a:off x="1445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15"/>
            <p:cNvSpPr/>
            <p:nvPr/>
          </p:nvSpPr>
          <p:spPr>
            <a:xfrm>
              <a:off x="1686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15"/>
            <p:cNvSpPr/>
            <p:nvPr/>
          </p:nvSpPr>
          <p:spPr>
            <a:xfrm>
              <a:off x="1927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15"/>
            <p:cNvSpPr/>
            <p:nvPr/>
          </p:nvSpPr>
          <p:spPr>
            <a:xfrm>
              <a:off x="2168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15"/>
            <p:cNvSpPr/>
            <p:nvPr/>
          </p:nvSpPr>
          <p:spPr>
            <a:xfrm>
              <a:off x="2409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15"/>
            <p:cNvSpPr/>
            <p:nvPr/>
          </p:nvSpPr>
          <p:spPr>
            <a:xfrm>
              <a:off x="2649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15"/>
            <p:cNvSpPr/>
            <p:nvPr/>
          </p:nvSpPr>
          <p:spPr>
            <a:xfrm>
              <a:off x="2890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15"/>
            <p:cNvSpPr/>
            <p:nvPr/>
          </p:nvSpPr>
          <p:spPr>
            <a:xfrm>
              <a:off x="3131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15"/>
            <p:cNvSpPr/>
            <p:nvPr/>
          </p:nvSpPr>
          <p:spPr>
            <a:xfrm>
              <a:off x="3372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15"/>
            <p:cNvSpPr/>
            <p:nvPr/>
          </p:nvSpPr>
          <p:spPr>
            <a:xfrm>
              <a:off x="3613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15"/>
            <p:cNvSpPr/>
            <p:nvPr/>
          </p:nvSpPr>
          <p:spPr>
            <a:xfrm>
              <a:off x="3854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15"/>
            <p:cNvSpPr/>
            <p:nvPr/>
          </p:nvSpPr>
          <p:spPr>
            <a:xfrm>
              <a:off x="4095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15"/>
            <p:cNvSpPr/>
            <p:nvPr/>
          </p:nvSpPr>
          <p:spPr>
            <a:xfrm>
              <a:off x="4336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15"/>
            <p:cNvSpPr/>
            <p:nvPr/>
          </p:nvSpPr>
          <p:spPr>
            <a:xfrm>
              <a:off x="4577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15"/>
            <p:cNvSpPr/>
            <p:nvPr/>
          </p:nvSpPr>
          <p:spPr>
            <a:xfrm>
              <a:off x="4818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15"/>
            <p:cNvSpPr/>
            <p:nvPr/>
          </p:nvSpPr>
          <p:spPr>
            <a:xfrm>
              <a:off x="5058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15"/>
            <p:cNvSpPr/>
            <p:nvPr/>
          </p:nvSpPr>
          <p:spPr>
            <a:xfrm>
              <a:off x="5299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15"/>
            <p:cNvSpPr/>
            <p:nvPr/>
          </p:nvSpPr>
          <p:spPr>
            <a:xfrm>
              <a:off x="5540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15"/>
            <p:cNvSpPr/>
            <p:nvPr/>
          </p:nvSpPr>
          <p:spPr>
            <a:xfrm>
              <a:off x="5781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15"/>
            <p:cNvSpPr/>
            <p:nvPr/>
          </p:nvSpPr>
          <p:spPr>
            <a:xfrm>
              <a:off x="6022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15"/>
            <p:cNvSpPr/>
            <p:nvPr/>
          </p:nvSpPr>
          <p:spPr>
            <a:xfrm>
              <a:off x="6263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15"/>
            <p:cNvSpPr/>
            <p:nvPr/>
          </p:nvSpPr>
          <p:spPr>
            <a:xfrm>
              <a:off x="6504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15"/>
            <p:cNvSpPr/>
            <p:nvPr/>
          </p:nvSpPr>
          <p:spPr>
            <a:xfrm>
              <a:off x="67452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15"/>
            <p:cNvSpPr/>
            <p:nvPr/>
          </p:nvSpPr>
          <p:spPr>
            <a:xfrm>
              <a:off x="69861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15"/>
            <p:cNvSpPr/>
            <p:nvPr/>
          </p:nvSpPr>
          <p:spPr>
            <a:xfrm>
              <a:off x="72270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15"/>
            <p:cNvSpPr/>
            <p:nvPr/>
          </p:nvSpPr>
          <p:spPr>
            <a:xfrm>
              <a:off x="74679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15"/>
            <p:cNvSpPr/>
            <p:nvPr/>
          </p:nvSpPr>
          <p:spPr>
            <a:xfrm>
              <a:off x="77088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15"/>
            <p:cNvSpPr/>
            <p:nvPr/>
          </p:nvSpPr>
          <p:spPr>
            <a:xfrm>
              <a:off x="79497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15"/>
            <p:cNvSpPr/>
            <p:nvPr/>
          </p:nvSpPr>
          <p:spPr>
            <a:xfrm>
              <a:off x="81906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15"/>
            <p:cNvSpPr/>
            <p:nvPr/>
          </p:nvSpPr>
          <p:spPr>
            <a:xfrm>
              <a:off x="84315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15"/>
            <p:cNvSpPr/>
            <p:nvPr/>
          </p:nvSpPr>
          <p:spPr>
            <a:xfrm>
              <a:off x="86724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15"/>
            <p:cNvSpPr/>
            <p:nvPr/>
          </p:nvSpPr>
          <p:spPr>
            <a:xfrm>
              <a:off x="8913300" y="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15"/>
            <p:cNvSpPr/>
            <p:nvPr/>
          </p:nvSpPr>
          <p:spPr>
            <a:xfrm>
              <a:off x="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15"/>
            <p:cNvSpPr/>
            <p:nvPr/>
          </p:nvSpPr>
          <p:spPr>
            <a:xfrm>
              <a:off x="240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15"/>
            <p:cNvSpPr/>
            <p:nvPr/>
          </p:nvSpPr>
          <p:spPr>
            <a:xfrm>
              <a:off x="481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15"/>
            <p:cNvSpPr/>
            <p:nvPr/>
          </p:nvSpPr>
          <p:spPr>
            <a:xfrm>
              <a:off x="722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15"/>
            <p:cNvSpPr/>
            <p:nvPr/>
          </p:nvSpPr>
          <p:spPr>
            <a:xfrm>
              <a:off x="963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15"/>
            <p:cNvSpPr/>
            <p:nvPr/>
          </p:nvSpPr>
          <p:spPr>
            <a:xfrm>
              <a:off x="1204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15"/>
            <p:cNvSpPr/>
            <p:nvPr/>
          </p:nvSpPr>
          <p:spPr>
            <a:xfrm>
              <a:off x="1445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15"/>
            <p:cNvSpPr/>
            <p:nvPr/>
          </p:nvSpPr>
          <p:spPr>
            <a:xfrm>
              <a:off x="1686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15"/>
            <p:cNvSpPr/>
            <p:nvPr/>
          </p:nvSpPr>
          <p:spPr>
            <a:xfrm>
              <a:off x="1927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15"/>
            <p:cNvSpPr/>
            <p:nvPr/>
          </p:nvSpPr>
          <p:spPr>
            <a:xfrm>
              <a:off x="2168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15"/>
            <p:cNvSpPr/>
            <p:nvPr/>
          </p:nvSpPr>
          <p:spPr>
            <a:xfrm>
              <a:off x="2409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15"/>
            <p:cNvSpPr/>
            <p:nvPr/>
          </p:nvSpPr>
          <p:spPr>
            <a:xfrm>
              <a:off x="2649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15"/>
            <p:cNvSpPr/>
            <p:nvPr/>
          </p:nvSpPr>
          <p:spPr>
            <a:xfrm>
              <a:off x="2890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15"/>
            <p:cNvSpPr/>
            <p:nvPr/>
          </p:nvSpPr>
          <p:spPr>
            <a:xfrm>
              <a:off x="3131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15"/>
            <p:cNvSpPr/>
            <p:nvPr/>
          </p:nvSpPr>
          <p:spPr>
            <a:xfrm>
              <a:off x="3372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15"/>
            <p:cNvSpPr/>
            <p:nvPr/>
          </p:nvSpPr>
          <p:spPr>
            <a:xfrm>
              <a:off x="3613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15"/>
            <p:cNvSpPr/>
            <p:nvPr/>
          </p:nvSpPr>
          <p:spPr>
            <a:xfrm>
              <a:off x="3854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15"/>
            <p:cNvSpPr/>
            <p:nvPr/>
          </p:nvSpPr>
          <p:spPr>
            <a:xfrm>
              <a:off x="4095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15"/>
            <p:cNvSpPr/>
            <p:nvPr/>
          </p:nvSpPr>
          <p:spPr>
            <a:xfrm>
              <a:off x="4336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15"/>
            <p:cNvSpPr/>
            <p:nvPr/>
          </p:nvSpPr>
          <p:spPr>
            <a:xfrm>
              <a:off x="4577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15"/>
            <p:cNvSpPr/>
            <p:nvPr/>
          </p:nvSpPr>
          <p:spPr>
            <a:xfrm>
              <a:off x="4818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15"/>
            <p:cNvSpPr/>
            <p:nvPr/>
          </p:nvSpPr>
          <p:spPr>
            <a:xfrm>
              <a:off x="5058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15"/>
            <p:cNvSpPr/>
            <p:nvPr/>
          </p:nvSpPr>
          <p:spPr>
            <a:xfrm>
              <a:off x="5299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15"/>
            <p:cNvSpPr/>
            <p:nvPr/>
          </p:nvSpPr>
          <p:spPr>
            <a:xfrm>
              <a:off x="5540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15"/>
            <p:cNvSpPr/>
            <p:nvPr/>
          </p:nvSpPr>
          <p:spPr>
            <a:xfrm>
              <a:off x="5781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15"/>
            <p:cNvSpPr/>
            <p:nvPr/>
          </p:nvSpPr>
          <p:spPr>
            <a:xfrm>
              <a:off x="6022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15"/>
            <p:cNvSpPr/>
            <p:nvPr/>
          </p:nvSpPr>
          <p:spPr>
            <a:xfrm>
              <a:off x="6263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15"/>
            <p:cNvSpPr/>
            <p:nvPr/>
          </p:nvSpPr>
          <p:spPr>
            <a:xfrm>
              <a:off x="6504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15"/>
            <p:cNvSpPr/>
            <p:nvPr/>
          </p:nvSpPr>
          <p:spPr>
            <a:xfrm>
              <a:off x="67452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15"/>
            <p:cNvSpPr/>
            <p:nvPr/>
          </p:nvSpPr>
          <p:spPr>
            <a:xfrm>
              <a:off x="69861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15"/>
            <p:cNvSpPr/>
            <p:nvPr/>
          </p:nvSpPr>
          <p:spPr>
            <a:xfrm>
              <a:off x="72270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15"/>
            <p:cNvSpPr/>
            <p:nvPr/>
          </p:nvSpPr>
          <p:spPr>
            <a:xfrm>
              <a:off x="74679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15"/>
            <p:cNvSpPr/>
            <p:nvPr/>
          </p:nvSpPr>
          <p:spPr>
            <a:xfrm>
              <a:off x="77088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15"/>
            <p:cNvSpPr/>
            <p:nvPr/>
          </p:nvSpPr>
          <p:spPr>
            <a:xfrm>
              <a:off x="79497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15"/>
            <p:cNvSpPr/>
            <p:nvPr/>
          </p:nvSpPr>
          <p:spPr>
            <a:xfrm>
              <a:off x="81906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15"/>
            <p:cNvSpPr/>
            <p:nvPr/>
          </p:nvSpPr>
          <p:spPr>
            <a:xfrm>
              <a:off x="84315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15"/>
            <p:cNvSpPr/>
            <p:nvPr/>
          </p:nvSpPr>
          <p:spPr>
            <a:xfrm>
              <a:off x="86724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15"/>
            <p:cNvSpPr/>
            <p:nvPr/>
          </p:nvSpPr>
          <p:spPr>
            <a:xfrm>
              <a:off x="8913300" y="481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15"/>
            <p:cNvSpPr/>
            <p:nvPr/>
          </p:nvSpPr>
          <p:spPr>
            <a:xfrm>
              <a:off x="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15"/>
            <p:cNvSpPr/>
            <p:nvPr/>
          </p:nvSpPr>
          <p:spPr>
            <a:xfrm>
              <a:off x="240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15"/>
            <p:cNvSpPr/>
            <p:nvPr/>
          </p:nvSpPr>
          <p:spPr>
            <a:xfrm>
              <a:off x="481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15"/>
            <p:cNvSpPr/>
            <p:nvPr/>
          </p:nvSpPr>
          <p:spPr>
            <a:xfrm>
              <a:off x="722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15"/>
            <p:cNvSpPr/>
            <p:nvPr/>
          </p:nvSpPr>
          <p:spPr>
            <a:xfrm>
              <a:off x="963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15"/>
            <p:cNvSpPr/>
            <p:nvPr/>
          </p:nvSpPr>
          <p:spPr>
            <a:xfrm>
              <a:off x="1204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15"/>
            <p:cNvSpPr/>
            <p:nvPr/>
          </p:nvSpPr>
          <p:spPr>
            <a:xfrm>
              <a:off x="1445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15"/>
            <p:cNvSpPr/>
            <p:nvPr/>
          </p:nvSpPr>
          <p:spPr>
            <a:xfrm>
              <a:off x="1686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15"/>
            <p:cNvSpPr/>
            <p:nvPr/>
          </p:nvSpPr>
          <p:spPr>
            <a:xfrm>
              <a:off x="1927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15"/>
            <p:cNvSpPr/>
            <p:nvPr/>
          </p:nvSpPr>
          <p:spPr>
            <a:xfrm>
              <a:off x="2168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15"/>
            <p:cNvSpPr/>
            <p:nvPr/>
          </p:nvSpPr>
          <p:spPr>
            <a:xfrm>
              <a:off x="2409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15"/>
            <p:cNvSpPr/>
            <p:nvPr/>
          </p:nvSpPr>
          <p:spPr>
            <a:xfrm>
              <a:off x="2649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15"/>
            <p:cNvSpPr/>
            <p:nvPr/>
          </p:nvSpPr>
          <p:spPr>
            <a:xfrm>
              <a:off x="2890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15"/>
            <p:cNvSpPr/>
            <p:nvPr/>
          </p:nvSpPr>
          <p:spPr>
            <a:xfrm>
              <a:off x="3131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15"/>
            <p:cNvSpPr/>
            <p:nvPr/>
          </p:nvSpPr>
          <p:spPr>
            <a:xfrm>
              <a:off x="3372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15"/>
            <p:cNvSpPr/>
            <p:nvPr/>
          </p:nvSpPr>
          <p:spPr>
            <a:xfrm>
              <a:off x="3613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15"/>
            <p:cNvSpPr/>
            <p:nvPr/>
          </p:nvSpPr>
          <p:spPr>
            <a:xfrm>
              <a:off x="3854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15"/>
            <p:cNvSpPr/>
            <p:nvPr/>
          </p:nvSpPr>
          <p:spPr>
            <a:xfrm>
              <a:off x="4095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15"/>
            <p:cNvSpPr/>
            <p:nvPr/>
          </p:nvSpPr>
          <p:spPr>
            <a:xfrm>
              <a:off x="4336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15"/>
            <p:cNvSpPr/>
            <p:nvPr/>
          </p:nvSpPr>
          <p:spPr>
            <a:xfrm>
              <a:off x="4577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15"/>
            <p:cNvSpPr/>
            <p:nvPr/>
          </p:nvSpPr>
          <p:spPr>
            <a:xfrm>
              <a:off x="4818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15"/>
            <p:cNvSpPr/>
            <p:nvPr/>
          </p:nvSpPr>
          <p:spPr>
            <a:xfrm>
              <a:off x="5058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15"/>
            <p:cNvSpPr/>
            <p:nvPr/>
          </p:nvSpPr>
          <p:spPr>
            <a:xfrm>
              <a:off x="5299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15"/>
            <p:cNvSpPr/>
            <p:nvPr/>
          </p:nvSpPr>
          <p:spPr>
            <a:xfrm>
              <a:off x="5540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15"/>
            <p:cNvSpPr/>
            <p:nvPr/>
          </p:nvSpPr>
          <p:spPr>
            <a:xfrm>
              <a:off x="5781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15"/>
            <p:cNvSpPr/>
            <p:nvPr/>
          </p:nvSpPr>
          <p:spPr>
            <a:xfrm>
              <a:off x="6022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15"/>
            <p:cNvSpPr/>
            <p:nvPr/>
          </p:nvSpPr>
          <p:spPr>
            <a:xfrm>
              <a:off x="6263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15"/>
            <p:cNvSpPr/>
            <p:nvPr/>
          </p:nvSpPr>
          <p:spPr>
            <a:xfrm>
              <a:off x="6504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15"/>
            <p:cNvSpPr/>
            <p:nvPr/>
          </p:nvSpPr>
          <p:spPr>
            <a:xfrm>
              <a:off x="67452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15"/>
            <p:cNvSpPr/>
            <p:nvPr/>
          </p:nvSpPr>
          <p:spPr>
            <a:xfrm>
              <a:off x="69861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15"/>
            <p:cNvSpPr/>
            <p:nvPr/>
          </p:nvSpPr>
          <p:spPr>
            <a:xfrm>
              <a:off x="72270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15"/>
            <p:cNvSpPr/>
            <p:nvPr/>
          </p:nvSpPr>
          <p:spPr>
            <a:xfrm>
              <a:off x="74679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15"/>
            <p:cNvSpPr/>
            <p:nvPr/>
          </p:nvSpPr>
          <p:spPr>
            <a:xfrm>
              <a:off x="77088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15"/>
            <p:cNvSpPr/>
            <p:nvPr/>
          </p:nvSpPr>
          <p:spPr>
            <a:xfrm>
              <a:off x="79497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15"/>
            <p:cNvSpPr/>
            <p:nvPr/>
          </p:nvSpPr>
          <p:spPr>
            <a:xfrm>
              <a:off x="81906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15"/>
            <p:cNvSpPr/>
            <p:nvPr/>
          </p:nvSpPr>
          <p:spPr>
            <a:xfrm>
              <a:off x="84315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15"/>
            <p:cNvSpPr/>
            <p:nvPr/>
          </p:nvSpPr>
          <p:spPr>
            <a:xfrm>
              <a:off x="86724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15"/>
            <p:cNvSpPr/>
            <p:nvPr/>
          </p:nvSpPr>
          <p:spPr>
            <a:xfrm>
              <a:off x="8913300" y="722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15"/>
            <p:cNvSpPr/>
            <p:nvPr/>
          </p:nvSpPr>
          <p:spPr>
            <a:xfrm>
              <a:off x="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15"/>
            <p:cNvSpPr/>
            <p:nvPr/>
          </p:nvSpPr>
          <p:spPr>
            <a:xfrm>
              <a:off x="240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15"/>
            <p:cNvSpPr/>
            <p:nvPr/>
          </p:nvSpPr>
          <p:spPr>
            <a:xfrm>
              <a:off x="481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15"/>
            <p:cNvSpPr/>
            <p:nvPr/>
          </p:nvSpPr>
          <p:spPr>
            <a:xfrm>
              <a:off x="722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15"/>
            <p:cNvSpPr/>
            <p:nvPr/>
          </p:nvSpPr>
          <p:spPr>
            <a:xfrm>
              <a:off x="963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15"/>
            <p:cNvSpPr/>
            <p:nvPr/>
          </p:nvSpPr>
          <p:spPr>
            <a:xfrm>
              <a:off x="1204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15"/>
            <p:cNvSpPr/>
            <p:nvPr/>
          </p:nvSpPr>
          <p:spPr>
            <a:xfrm>
              <a:off x="1445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15"/>
            <p:cNvSpPr/>
            <p:nvPr/>
          </p:nvSpPr>
          <p:spPr>
            <a:xfrm>
              <a:off x="1686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15"/>
            <p:cNvSpPr/>
            <p:nvPr/>
          </p:nvSpPr>
          <p:spPr>
            <a:xfrm>
              <a:off x="1927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15"/>
            <p:cNvSpPr/>
            <p:nvPr/>
          </p:nvSpPr>
          <p:spPr>
            <a:xfrm>
              <a:off x="2168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15"/>
            <p:cNvSpPr/>
            <p:nvPr/>
          </p:nvSpPr>
          <p:spPr>
            <a:xfrm>
              <a:off x="2409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15"/>
            <p:cNvSpPr/>
            <p:nvPr/>
          </p:nvSpPr>
          <p:spPr>
            <a:xfrm>
              <a:off x="2649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15"/>
            <p:cNvSpPr/>
            <p:nvPr/>
          </p:nvSpPr>
          <p:spPr>
            <a:xfrm>
              <a:off x="2890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15"/>
            <p:cNvSpPr/>
            <p:nvPr/>
          </p:nvSpPr>
          <p:spPr>
            <a:xfrm>
              <a:off x="3131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15"/>
            <p:cNvSpPr/>
            <p:nvPr/>
          </p:nvSpPr>
          <p:spPr>
            <a:xfrm>
              <a:off x="3372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15"/>
            <p:cNvSpPr/>
            <p:nvPr/>
          </p:nvSpPr>
          <p:spPr>
            <a:xfrm>
              <a:off x="3613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15"/>
            <p:cNvSpPr/>
            <p:nvPr/>
          </p:nvSpPr>
          <p:spPr>
            <a:xfrm>
              <a:off x="3854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15"/>
            <p:cNvSpPr/>
            <p:nvPr/>
          </p:nvSpPr>
          <p:spPr>
            <a:xfrm>
              <a:off x="4095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15"/>
            <p:cNvSpPr/>
            <p:nvPr/>
          </p:nvSpPr>
          <p:spPr>
            <a:xfrm>
              <a:off x="4336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15"/>
            <p:cNvSpPr/>
            <p:nvPr/>
          </p:nvSpPr>
          <p:spPr>
            <a:xfrm>
              <a:off x="4577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15"/>
            <p:cNvSpPr/>
            <p:nvPr/>
          </p:nvSpPr>
          <p:spPr>
            <a:xfrm>
              <a:off x="4818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15"/>
            <p:cNvSpPr/>
            <p:nvPr/>
          </p:nvSpPr>
          <p:spPr>
            <a:xfrm>
              <a:off x="5058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15"/>
            <p:cNvSpPr/>
            <p:nvPr/>
          </p:nvSpPr>
          <p:spPr>
            <a:xfrm>
              <a:off x="5299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15"/>
            <p:cNvSpPr/>
            <p:nvPr/>
          </p:nvSpPr>
          <p:spPr>
            <a:xfrm>
              <a:off x="5540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15"/>
            <p:cNvSpPr/>
            <p:nvPr/>
          </p:nvSpPr>
          <p:spPr>
            <a:xfrm>
              <a:off x="5781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15"/>
            <p:cNvSpPr/>
            <p:nvPr/>
          </p:nvSpPr>
          <p:spPr>
            <a:xfrm>
              <a:off x="6022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15"/>
            <p:cNvSpPr/>
            <p:nvPr/>
          </p:nvSpPr>
          <p:spPr>
            <a:xfrm>
              <a:off x="6263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15"/>
            <p:cNvSpPr/>
            <p:nvPr/>
          </p:nvSpPr>
          <p:spPr>
            <a:xfrm>
              <a:off x="6504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15"/>
            <p:cNvSpPr/>
            <p:nvPr/>
          </p:nvSpPr>
          <p:spPr>
            <a:xfrm>
              <a:off x="67452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15"/>
            <p:cNvSpPr/>
            <p:nvPr/>
          </p:nvSpPr>
          <p:spPr>
            <a:xfrm>
              <a:off x="69861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15"/>
            <p:cNvSpPr/>
            <p:nvPr/>
          </p:nvSpPr>
          <p:spPr>
            <a:xfrm>
              <a:off x="72270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15"/>
            <p:cNvSpPr/>
            <p:nvPr/>
          </p:nvSpPr>
          <p:spPr>
            <a:xfrm>
              <a:off x="74679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15"/>
            <p:cNvSpPr/>
            <p:nvPr/>
          </p:nvSpPr>
          <p:spPr>
            <a:xfrm>
              <a:off x="77088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15"/>
            <p:cNvSpPr/>
            <p:nvPr/>
          </p:nvSpPr>
          <p:spPr>
            <a:xfrm>
              <a:off x="79497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15"/>
            <p:cNvSpPr/>
            <p:nvPr/>
          </p:nvSpPr>
          <p:spPr>
            <a:xfrm>
              <a:off x="81906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15"/>
            <p:cNvSpPr/>
            <p:nvPr/>
          </p:nvSpPr>
          <p:spPr>
            <a:xfrm>
              <a:off x="84315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15"/>
            <p:cNvSpPr/>
            <p:nvPr/>
          </p:nvSpPr>
          <p:spPr>
            <a:xfrm>
              <a:off x="86724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15"/>
            <p:cNvSpPr/>
            <p:nvPr/>
          </p:nvSpPr>
          <p:spPr>
            <a:xfrm>
              <a:off x="8913300" y="963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15"/>
            <p:cNvSpPr/>
            <p:nvPr/>
          </p:nvSpPr>
          <p:spPr>
            <a:xfrm>
              <a:off x="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15"/>
            <p:cNvSpPr/>
            <p:nvPr/>
          </p:nvSpPr>
          <p:spPr>
            <a:xfrm>
              <a:off x="240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15"/>
            <p:cNvSpPr/>
            <p:nvPr/>
          </p:nvSpPr>
          <p:spPr>
            <a:xfrm>
              <a:off x="481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15"/>
            <p:cNvSpPr/>
            <p:nvPr/>
          </p:nvSpPr>
          <p:spPr>
            <a:xfrm>
              <a:off x="722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15"/>
            <p:cNvSpPr/>
            <p:nvPr/>
          </p:nvSpPr>
          <p:spPr>
            <a:xfrm>
              <a:off x="963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15"/>
            <p:cNvSpPr/>
            <p:nvPr/>
          </p:nvSpPr>
          <p:spPr>
            <a:xfrm>
              <a:off x="1204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15"/>
            <p:cNvSpPr/>
            <p:nvPr/>
          </p:nvSpPr>
          <p:spPr>
            <a:xfrm>
              <a:off x="1445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15"/>
            <p:cNvSpPr/>
            <p:nvPr/>
          </p:nvSpPr>
          <p:spPr>
            <a:xfrm>
              <a:off x="1686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15"/>
            <p:cNvSpPr/>
            <p:nvPr/>
          </p:nvSpPr>
          <p:spPr>
            <a:xfrm>
              <a:off x="1927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15"/>
            <p:cNvSpPr/>
            <p:nvPr/>
          </p:nvSpPr>
          <p:spPr>
            <a:xfrm>
              <a:off x="2168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15"/>
            <p:cNvSpPr/>
            <p:nvPr/>
          </p:nvSpPr>
          <p:spPr>
            <a:xfrm>
              <a:off x="2409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15"/>
            <p:cNvSpPr/>
            <p:nvPr/>
          </p:nvSpPr>
          <p:spPr>
            <a:xfrm>
              <a:off x="2649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15"/>
            <p:cNvSpPr/>
            <p:nvPr/>
          </p:nvSpPr>
          <p:spPr>
            <a:xfrm>
              <a:off x="2890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15"/>
            <p:cNvSpPr/>
            <p:nvPr/>
          </p:nvSpPr>
          <p:spPr>
            <a:xfrm>
              <a:off x="3131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15"/>
            <p:cNvSpPr/>
            <p:nvPr/>
          </p:nvSpPr>
          <p:spPr>
            <a:xfrm>
              <a:off x="3372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15"/>
            <p:cNvSpPr/>
            <p:nvPr/>
          </p:nvSpPr>
          <p:spPr>
            <a:xfrm>
              <a:off x="3613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15"/>
            <p:cNvSpPr/>
            <p:nvPr/>
          </p:nvSpPr>
          <p:spPr>
            <a:xfrm>
              <a:off x="3854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15"/>
            <p:cNvSpPr/>
            <p:nvPr/>
          </p:nvSpPr>
          <p:spPr>
            <a:xfrm>
              <a:off x="4095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15"/>
            <p:cNvSpPr/>
            <p:nvPr/>
          </p:nvSpPr>
          <p:spPr>
            <a:xfrm>
              <a:off x="4336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15"/>
            <p:cNvSpPr/>
            <p:nvPr/>
          </p:nvSpPr>
          <p:spPr>
            <a:xfrm>
              <a:off x="4577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15"/>
            <p:cNvSpPr/>
            <p:nvPr/>
          </p:nvSpPr>
          <p:spPr>
            <a:xfrm>
              <a:off x="4818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15"/>
            <p:cNvSpPr/>
            <p:nvPr/>
          </p:nvSpPr>
          <p:spPr>
            <a:xfrm>
              <a:off x="5058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15"/>
            <p:cNvSpPr/>
            <p:nvPr/>
          </p:nvSpPr>
          <p:spPr>
            <a:xfrm>
              <a:off x="5299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15"/>
            <p:cNvSpPr/>
            <p:nvPr/>
          </p:nvSpPr>
          <p:spPr>
            <a:xfrm>
              <a:off x="5540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15"/>
            <p:cNvSpPr/>
            <p:nvPr/>
          </p:nvSpPr>
          <p:spPr>
            <a:xfrm>
              <a:off x="5781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15"/>
            <p:cNvSpPr/>
            <p:nvPr/>
          </p:nvSpPr>
          <p:spPr>
            <a:xfrm>
              <a:off x="6022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15"/>
            <p:cNvSpPr/>
            <p:nvPr/>
          </p:nvSpPr>
          <p:spPr>
            <a:xfrm>
              <a:off x="6263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15"/>
            <p:cNvSpPr/>
            <p:nvPr/>
          </p:nvSpPr>
          <p:spPr>
            <a:xfrm>
              <a:off x="6504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15"/>
            <p:cNvSpPr/>
            <p:nvPr/>
          </p:nvSpPr>
          <p:spPr>
            <a:xfrm>
              <a:off x="67452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15"/>
            <p:cNvSpPr/>
            <p:nvPr/>
          </p:nvSpPr>
          <p:spPr>
            <a:xfrm>
              <a:off x="69861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15"/>
            <p:cNvSpPr/>
            <p:nvPr/>
          </p:nvSpPr>
          <p:spPr>
            <a:xfrm>
              <a:off x="72270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15"/>
            <p:cNvSpPr/>
            <p:nvPr/>
          </p:nvSpPr>
          <p:spPr>
            <a:xfrm>
              <a:off x="74679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15"/>
            <p:cNvSpPr/>
            <p:nvPr/>
          </p:nvSpPr>
          <p:spPr>
            <a:xfrm>
              <a:off x="77088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15"/>
            <p:cNvSpPr/>
            <p:nvPr/>
          </p:nvSpPr>
          <p:spPr>
            <a:xfrm>
              <a:off x="79497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15"/>
            <p:cNvSpPr/>
            <p:nvPr/>
          </p:nvSpPr>
          <p:spPr>
            <a:xfrm>
              <a:off x="81906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15"/>
            <p:cNvSpPr/>
            <p:nvPr/>
          </p:nvSpPr>
          <p:spPr>
            <a:xfrm>
              <a:off x="84315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15"/>
            <p:cNvSpPr/>
            <p:nvPr/>
          </p:nvSpPr>
          <p:spPr>
            <a:xfrm>
              <a:off x="86724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15"/>
            <p:cNvSpPr/>
            <p:nvPr/>
          </p:nvSpPr>
          <p:spPr>
            <a:xfrm>
              <a:off x="8913300" y="1204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15"/>
            <p:cNvSpPr/>
            <p:nvPr/>
          </p:nvSpPr>
          <p:spPr>
            <a:xfrm>
              <a:off x="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15"/>
            <p:cNvSpPr/>
            <p:nvPr/>
          </p:nvSpPr>
          <p:spPr>
            <a:xfrm>
              <a:off x="240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15"/>
            <p:cNvSpPr/>
            <p:nvPr/>
          </p:nvSpPr>
          <p:spPr>
            <a:xfrm>
              <a:off x="481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15"/>
            <p:cNvSpPr/>
            <p:nvPr/>
          </p:nvSpPr>
          <p:spPr>
            <a:xfrm>
              <a:off x="722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15"/>
            <p:cNvSpPr/>
            <p:nvPr/>
          </p:nvSpPr>
          <p:spPr>
            <a:xfrm>
              <a:off x="963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15"/>
            <p:cNvSpPr/>
            <p:nvPr/>
          </p:nvSpPr>
          <p:spPr>
            <a:xfrm>
              <a:off x="1204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15"/>
            <p:cNvSpPr/>
            <p:nvPr/>
          </p:nvSpPr>
          <p:spPr>
            <a:xfrm>
              <a:off x="1445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15"/>
            <p:cNvSpPr/>
            <p:nvPr/>
          </p:nvSpPr>
          <p:spPr>
            <a:xfrm>
              <a:off x="1686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15"/>
            <p:cNvSpPr/>
            <p:nvPr/>
          </p:nvSpPr>
          <p:spPr>
            <a:xfrm>
              <a:off x="1927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15"/>
            <p:cNvSpPr/>
            <p:nvPr/>
          </p:nvSpPr>
          <p:spPr>
            <a:xfrm>
              <a:off x="2168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15"/>
            <p:cNvSpPr/>
            <p:nvPr/>
          </p:nvSpPr>
          <p:spPr>
            <a:xfrm>
              <a:off x="2409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15"/>
            <p:cNvSpPr/>
            <p:nvPr/>
          </p:nvSpPr>
          <p:spPr>
            <a:xfrm>
              <a:off x="2649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15"/>
            <p:cNvSpPr/>
            <p:nvPr/>
          </p:nvSpPr>
          <p:spPr>
            <a:xfrm>
              <a:off x="2890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15"/>
            <p:cNvSpPr/>
            <p:nvPr/>
          </p:nvSpPr>
          <p:spPr>
            <a:xfrm>
              <a:off x="3131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15"/>
            <p:cNvSpPr/>
            <p:nvPr/>
          </p:nvSpPr>
          <p:spPr>
            <a:xfrm>
              <a:off x="3372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15"/>
            <p:cNvSpPr/>
            <p:nvPr/>
          </p:nvSpPr>
          <p:spPr>
            <a:xfrm>
              <a:off x="3613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15"/>
            <p:cNvSpPr/>
            <p:nvPr/>
          </p:nvSpPr>
          <p:spPr>
            <a:xfrm>
              <a:off x="3854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15"/>
            <p:cNvSpPr/>
            <p:nvPr/>
          </p:nvSpPr>
          <p:spPr>
            <a:xfrm>
              <a:off x="4095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15"/>
            <p:cNvSpPr/>
            <p:nvPr/>
          </p:nvSpPr>
          <p:spPr>
            <a:xfrm>
              <a:off x="4336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15"/>
            <p:cNvSpPr/>
            <p:nvPr/>
          </p:nvSpPr>
          <p:spPr>
            <a:xfrm>
              <a:off x="4577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15"/>
            <p:cNvSpPr/>
            <p:nvPr/>
          </p:nvSpPr>
          <p:spPr>
            <a:xfrm>
              <a:off x="4818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15"/>
            <p:cNvSpPr/>
            <p:nvPr/>
          </p:nvSpPr>
          <p:spPr>
            <a:xfrm>
              <a:off x="5058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15"/>
            <p:cNvSpPr/>
            <p:nvPr/>
          </p:nvSpPr>
          <p:spPr>
            <a:xfrm>
              <a:off x="5299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15"/>
            <p:cNvSpPr/>
            <p:nvPr/>
          </p:nvSpPr>
          <p:spPr>
            <a:xfrm>
              <a:off x="5540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15"/>
            <p:cNvSpPr/>
            <p:nvPr/>
          </p:nvSpPr>
          <p:spPr>
            <a:xfrm>
              <a:off x="5781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15"/>
            <p:cNvSpPr/>
            <p:nvPr/>
          </p:nvSpPr>
          <p:spPr>
            <a:xfrm>
              <a:off x="6022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15"/>
            <p:cNvSpPr/>
            <p:nvPr/>
          </p:nvSpPr>
          <p:spPr>
            <a:xfrm>
              <a:off x="6263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15"/>
            <p:cNvSpPr/>
            <p:nvPr/>
          </p:nvSpPr>
          <p:spPr>
            <a:xfrm>
              <a:off x="6504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15"/>
            <p:cNvSpPr/>
            <p:nvPr/>
          </p:nvSpPr>
          <p:spPr>
            <a:xfrm>
              <a:off x="67452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15"/>
            <p:cNvSpPr/>
            <p:nvPr/>
          </p:nvSpPr>
          <p:spPr>
            <a:xfrm>
              <a:off x="69861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15"/>
            <p:cNvSpPr/>
            <p:nvPr/>
          </p:nvSpPr>
          <p:spPr>
            <a:xfrm>
              <a:off x="72270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15"/>
            <p:cNvSpPr/>
            <p:nvPr/>
          </p:nvSpPr>
          <p:spPr>
            <a:xfrm>
              <a:off x="74679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15"/>
            <p:cNvSpPr/>
            <p:nvPr/>
          </p:nvSpPr>
          <p:spPr>
            <a:xfrm>
              <a:off x="77088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15"/>
            <p:cNvSpPr/>
            <p:nvPr/>
          </p:nvSpPr>
          <p:spPr>
            <a:xfrm>
              <a:off x="79497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15"/>
            <p:cNvSpPr/>
            <p:nvPr/>
          </p:nvSpPr>
          <p:spPr>
            <a:xfrm>
              <a:off x="81906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15"/>
            <p:cNvSpPr/>
            <p:nvPr/>
          </p:nvSpPr>
          <p:spPr>
            <a:xfrm>
              <a:off x="84315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15"/>
            <p:cNvSpPr/>
            <p:nvPr/>
          </p:nvSpPr>
          <p:spPr>
            <a:xfrm>
              <a:off x="86724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15"/>
            <p:cNvSpPr/>
            <p:nvPr/>
          </p:nvSpPr>
          <p:spPr>
            <a:xfrm>
              <a:off x="8913300" y="1445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15"/>
            <p:cNvSpPr/>
            <p:nvPr/>
          </p:nvSpPr>
          <p:spPr>
            <a:xfrm>
              <a:off x="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15"/>
            <p:cNvSpPr/>
            <p:nvPr/>
          </p:nvSpPr>
          <p:spPr>
            <a:xfrm>
              <a:off x="240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15"/>
            <p:cNvSpPr/>
            <p:nvPr/>
          </p:nvSpPr>
          <p:spPr>
            <a:xfrm>
              <a:off x="481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15"/>
            <p:cNvSpPr/>
            <p:nvPr/>
          </p:nvSpPr>
          <p:spPr>
            <a:xfrm>
              <a:off x="722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15"/>
            <p:cNvSpPr/>
            <p:nvPr/>
          </p:nvSpPr>
          <p:spPr>
            <a:xfrm>
              <a:off x="963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15"/>
            <p:cNvSpPr/>
            <p:nvPr/>
          </p:nvSpPr>
          <p:spPr>
            <a:xfrm>
              <a:off x="1204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15"/>
            <p:cNvSpPr/>
            <p:nvPr/>
          </p:nvSpPr>
          <p:spPr>
            <a:xfrm>
              <a:off x="1445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15"/>
            <p:cNvSpPr/>
            <p:nvPr/>
          </p:nvSpPr>
          <p:spPr>
            <a:xfrm>
              <a:off x="1686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15"/>
            <p:cNvSpPr/>
            <p:nvPr/>
          </p:nvSpPr>
          <p:spPr>
            <a:xfrm>
              <a:off x="1927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15"/>
            <p:cNvSpPr/>
            <p:nvPr/>
          </p:nvSpPr>
          <p:spPr>
            <a:xfrm>
              <a:off x="2168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15"/>
            <p:cNvSpPr/>
            <p:nvPr/>
          </p:nvSpPr>
          <p:spPr>
            <a:xfrm>
              <a:off x="2409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15"/>
            <p:cNvSpPr/>
            <p:nvPr/>
          </p:nvSpPr>
          <p:spPr>
            <a:xfrm>
              <a:off x="2649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15"/>
            <p:cNvSpPr/>
            <p:nvPr/>
          </p:nvSpPr>
          <p:spPr>
            <a:xfrm>
              <a:off x="2890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15"/>
            <p:cNvSpPr/>
            <p:nvPr/>
          </p:nvSpPr>
          <p:spPr>
            <a:xfrm>
              <a:off x="3131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15"/>
            <p:cNvSpPr/>
            <p:nvPr/>
          </p:nvSpPr>
          <p:spPr>
            <a:xfrm>
              <a:off x="3372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15"/>
            <p:cNvSpPr/>
            <p:nvPr/>
          </p:nvSpPr>
          <p:spPr>
            <a:xfrm>
              <a:off x="3613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15"/>
            <p:cNvSpPr/>
            <p:nvPr/>
          </p:nvSpPr>
          <p:spPr>
            <a:xfrm>
              <a:off x="3854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15"/>
            <p:cNvSpPr/>
            <p:nvPr/>
          </p:nvSpPr>
          <p:spPr>
            <a:xfrm>
              <a:off x="4095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15"/>
            <p:cNvSpPr/>
            <p:nvPr/>
          </p:nvSpPr>
          <p:spPr>
            <a:xfrm>
              <a:off x="4336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15"/>
            <p:cNvSpPr/>
            <p:nvPr/>
          </p:nvSpPr>
          <p:spPr>
            <a:xfrm>
              <a:off x="4577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15"/>
            <p:cNvSpPr/>
            <p:nvPr/>
          </p:nvSpPr>
          <p:spPr>
            <a:xfrm>
              <a:off x="4818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15"/>
            <p:cNvSpPr/>
            <p:nvPr/>
          </p:nvSpPr>
          <p:spPr>
            <a:xfrm>
              <a:off x="5058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15"/>
            <p:cNvSpPr/>
            <p:nvPr/>
          </p:nvSpPr>
          <p:spPr>
            <a:xfrm>
              <a:off x="5299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15"/>
            <p:cNvSpPr/>
            <p:nvPr/>
          </p:nvSpPr>
          <p:spPr>
            <a:xfrm>
              <a:off x="5540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15"/>
            <p:cNvSpPr/>
            <p:nvPr/>
          </p:nvSpPr>
          <p:spPr>
            <a:xfrm>
              <a:off x="5781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15"/>
            <p:cNvSpPr/>
            <p:nvPr/>
          </p:nvSpPr>
          <p:spPr>
            <a:xfrm>
              <a:off x="6022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15"/>
            <p:cNvSpPr/>
            <p:nvPr/>
          </p:nvSpPr>
          <p:spPr>
            <a:xfrm>
              <a:off x="6263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15"/>
            <p:cNvSpPr/>
            <p:nvPr/>
          </p:nvSpPr>
          <p:spPr>
            <a:xfrm>
              <a:off x="6504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15"/>
            <p:cNvSpPr/>
            <p:nvPr/>
          </p:nvSpPr>
          <p:spPr>
            <a:xfrm>
              <a:off x="67452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15"/>
            <p:cNvSpPr/>
            <p:nvPr/>
          </p:nvSpPr>
          <p:spPr>
            <a:xfrm>
              <a:off x="69861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15"/>
            <p:cNvSpPr/>
            <p:nvPr/>
          </p:nvSpPr>
          <p:spPr>
            <a:xfrm>
              <a:off x="72270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15"/>
            <p:cNvSpPr/>
            <p:nvPr/>
          </p:nvSpPr>
          <p:spPr>
            <a:xfrm>
              <a:off x="74679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15"/>
            <p:cNvSpPr/>
            <p:nvPr/>
          </p:nvSpPr>
          <p:spPr>
            <a:xfrm>
              <a:off x="77088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15"/>
            <p:cNvSpPr/>
            <p:nvPr/>
          </p:nvSpPr>
          <p:spPr>
            <a:xfrm>
              <a:off x="79497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15"/>
            <p:cNvSpPr/>
            <p:nvPr/>
          </p:nvSpPr>
          <p:spPr>
            <a:xfrm>
              <a:off x="81906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15"/>
            <p:cNvSpPr/>
            <p:nvPr/>
          </p:nvSpPr>
          <p:spPr>
            <a:xfrm>
              <a:off x="84315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15"/>
            <p:cNvSpPr/>
            <p:nvPr/>
          </p:nvSpPr>
          <p:spPr>
            <a:xfrm>
              <a:off x="86724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15"/>
            <p:cNvSpPr/>
            <p:nvPr/>
          </p:nvSpPr>
          <p:spPr>
            <a:xfrm>
              <a:off x="8913300" y="1686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15"/>
            <p:cNvSpPr/>
            <p:nvPr/>
          </p:nvSpPr>
          <p:spPr>
            <a:xfrm>
              <a:off x="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15"/>
            <p:cNvSpPr/>
            <p:nvPr/>
          </p:nvSpPr>
          <p:spPr>
            <a:xfrm>
              <a:off x="240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15"/>
            <p:cNvSpPr/>
            <p:nvPr/>
          </p:nvSpPr>
          <p:spPr>
            <a:xfrm>
              <a:off x="481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15"/>
            <p:cNvSpPr/>
            <p:nvPr/>
          </p:nvSpPr>
          <p:spPr>
            <a:xfrm>
              <a:off x="722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15"/>
            <p:cNvSpPr/>
            <p:nvPr/>
          </p:nvSpPr>
          <p:spPr>
            <a:xfrm>
              <a:off x="963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15"/>
            <p:cNvSpPr/>
            <p:nvPr/>
          </p:nvSpPr>
          <p:spPr>
            <a:xfrm>
              <a:off x="1204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15"/>
            <p:cNvSpPr/>
            <p:nvPr/>
          </p:nvSpPr>
          <p:spPr>
            <a:xfrm>
              <a:off x="1445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15"/>
            <p:cNvSpPr/>
            <p:nvPr/>
          </p:nvSpPr>
          <p:spPr>
            <a:xfrm>
              <a:off x="1686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15"/>
            <p:cNvSpPr/>
            <p:nvPr/>
          </p:nvSpPr>
          <p:spPr>
            <a:xfrm>
              <a:off x="1927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15"/>
            <p:cNvSpPr/>
            <p:nvPr/>
          </p:nvSpPr>
          <p:spPr>
            <a:xfrm>
              <a:off x="2168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15"/>
            <p:cNvSpPr/>
            <p:nvPr/>
          </p:nvSpPr>
          <p:spPr>
            <a:xfrm>
              <a:off x="2409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15"/>
            <p:cNvSpPr/>
            <p:nvPr/>
          </p:nvSpPr>
          <p:spPr>
            <a:xfrm>
              <a:off x="2649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15"/>
            <p:cNvSpPr/>
            <p:nvPr/>
          </p:nvSpPr>
          <p:spPr>
            <a:xfrm>
              <a:off x="2890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15"/>
            <p:cNvSpPr/>
            <p:nvPr/>
          </p:nvSpPr>
          <p:spPr>
            <a:xfrm>
              <a:off x="3131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15"/>
            <p:cNvSpPr/>
            <p:nvPr/>
          </p:nvSpPr>
          <p:spPr>
            <a:xfrm>
              <a:off x="3372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15"/>
            <p:cNvSpPr/>
            <p:nvPr/>
          </p:nvSpPr>
          <p:spPr>
            <a:xfrm>
              <a:off x="3613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15"/>
            <p:cNvSpPr/>
            <p:nvPr/>
          </p:nvSpPr>
          <p:spPr>
            <a:xfrm>
              <a:off x="3854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15"/>
            <p:cNvSpPr/>
            <p:nvPr/>
          </p:nvSpPr>
          <p:spPr>
            <a:xfrm>
              <a:off x="4095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15"/>
            <p:cNvSpPr/>
            <p:nvPr/>
          </p:nvSpPr>
          <p:spPr>
            <a:xfrm>
              <a:off x="4336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15"/>
            <p:cNvSpPr/>
            <p:nvPr/>
          </p:nvSpPr>
          <p:spPr>
            <a:xfrm>
              <a:off x="4577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15"/>
            <p:cNvSpPr/>
            <p:nvPr/>
          </p:nvSpPr>
          <p:spPr>
            <a:xfrm>
              <a:off x="4818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15"/>
            <p:cNvSpPr/>
            <p:nvPr/>
          </p:nvSpPr>
          <p:spPr>
            <a:xfrm>
              <a:off x="5058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15"/>
            <p:cNvSpPr/>
            <p:nvPr/>
          </p:nvSpPr>
          <p:spPr>
            <a:xfrm>
              <a:off x="5299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15"/>
            <p:cNvSpPr/>
            <p:nvPr/>
          </p:nvSpPr>
          <p:spPr>
            <a:xfrm>
              <a:off x="5540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15"/>
            <p:cNvSpPr/>
            <p:nvPr/>
          </p:nvSpPr>
          <p:spPr>
            <a:xfrm>
              <a:off x="5781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15"/>
            <p:cNvSpPr/>
            <p:nvPr/>
          </p:nvSpPr>
          <p:spPr>
            <a:xfrm>
              <a:off x="6022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15"/>
            <p:cNvSpPr/>
            <p:nvPr/>
          </p:nvSpPr>
          <p:spPr>
            <a:xfrm>
              <a:off x="6263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15"/>
            <p:cNvSpPr/>
            <p:nvPr/>
          </p:nvSpPr>
          <p:spPr>
            <a:xfrm>
              <a:off x="6504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15"/>
            <p:cNvSpPr/>
            <p:nvPr/>
          </p:nvSpPr>
          <p:spPr>
            <a:xfrm>
              <a:off x="67452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15"/>
            <p:cNvSpPr/>
            <p:nvPr/>
          </p:nvSpPr>
          <p:spPr>
            <a:xfrm>
              <a:off x="69861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15"/>
            <p:cNvSpPr/>
            <p:nvPr/>
          </p:nvSpPr>
          <p:spPr>
            <a:xfrm>
              <a:off x="72270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15"/>
            <p:cNvSpPr/>
            <p:nvPr/>
          </p:nvSpPr>
          <p:spPr>
            <a:xfrm>
              <a:off x="74679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15"/>
            <p:cNvSpPr/>
            <p:nvPr/>
          </p:nvSpPr>
          <p:spPr>
            <a:xfrm>
              <a:off x="77088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15"/>
            <p:cNvSpPr/>
            <p:nvPr/>
          </p:nvSpPr>
          <p:spPr>
            <a:xfrm>
              <a:off x="79497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15"/>
            <p:cNvSpPr/>
            <p:nvPr/>
          </p:nvSpPr>
          <p:spPr>
            <a:xfrm>
              <a:off x="81906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15"/>
            <p:cNvSpPr/>
            <p:nvPr/>
          </p:nvSpPr>
          <p:spPr>
            <a:xfrm>
              <a:off x="84315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15"/>
            <p:cNvSpPr/>
            <p:nvPr/>
          </p:nvSpPr>
          <p:spPr>
            <a:xfrm>
              <a:off x="86724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15"/>
            <p:cNvSpPr/>
            <p:nvPr/>
          </p:nvSpPr>
          <p:spPr>
            <a:xfrm>
              <a:off x="8913300" y="1927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15"/>
            <p:cNvSpPr/>
            <p:nvPr/>
          </p:nvSpPr>
          <p:spPr>
            <a:xfrm>
              <a:off x="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15"/>
            <p:cNvSpPr/>
            <p:nvPr/>
          </p:nvSpPr>
          <p:spPr>
            <a:xfrm>
              <a:off x="240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15"/>
            <p:cNvSpPr/>
            <p:nvPr/>
          </p:nvSpPr>
          <p:spPr>
            <a:xfrm>
              <a:off x="481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15"/>
            <p:cNvSpPr/>
            <p:nvPr/>
          </p:nvSpPr>
          <p:spPr>
            <a:xfrm>
              <a:off x="722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15"/>
            <p:cNvSpPr/>
            <p:nvPr/>
          </p:nvSpPr>
          <p:spPr>
            <a:xfrm>
              <a:off x="963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15"/>
            <p:cNvSpPr/>
            <p:nvPr/>
          </p:nvSpPr>
          <p:spPr>
            <a:xfrm>
              <a:off x="1204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15"/>
            <p:cNvSpPr/>
            <p:nvPr/>
          </p:nvSpPr>
          <p:spPr>
            <a:xfrm>
              <a:off x="1445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15"/>
            <p:cNvSpPr/>
            <p:nvPr/>
          </p:nvSpPr>
          <p:spPr>
            <a:xfrm>
              <a:off x="1686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15"/>
            <p:cNvSpPr/>
            <p:nvPr/>
          </p:nvSpPr>
          <p:spPr>
            <a:xfrm>
              <a:off x="1927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15"/>
            <p:cNvSpPr/>
            <p:nvPr/>
          </p:nvSpPr>
          <p:spPr>
            <a:xfrm>
              <a:off x="2168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15"/>
            <p:cNvSpPr/>
            <p:nvPr/>
          </p:nvSpPr>
          <p:spPr>
            <a:xfrm>
              <a:off x="2409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15"/>
            <p:cNvSpPr/>
            <p:nvPr/>
          </p:nvSpPr>
          <p:spPr>
            <a:xfrm>
              <a:off x="2649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15"/>
            <p:cNvSpPr/>
            <p:nvPr/>
          </p:nvSpPr>
          <p:spPr>
            <a:xfrm>
              <a:off x="2890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15"/>
            <p:cNvSpPr/>
            <p:nvPr/>
          </p:nvSpPr>
          <p:spPr>
            <a:xfrm>
              <a:off x="3131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15"/>
            <p:cNvSpPr/>
            <p:nvPr/>
          </p:nvSpPr>
          <p:spPr>
            <a:xfrm>
              <a:off x="3372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15"/>
            <p:cNvSpPr/>
            <p:nvPr/>
          </p:nvSpPr>
          <p:spPr>
            <a:xfrm>
              <a:off x="3613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15"/>
            <p:cNvSpPr/>
            <p:nvPr/>
          </p:nvSpPr>
          <p:spPr>
            <a:xfrm>
              <a:off x="3854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15"/>
            <p:cNvSpPr/>
            <p:nvPr/>
          </p:nvSpPr>
          <p:spPr>
            <a:xfrm>
              <a:off x="4095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15"/>
            <p:cNvSpPr/>
            <p:nvPr/>
          </p:nvSpPr>
          <p:spPr>
            <a:xfrm>
              <a:off x="4336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15"/>
            <p:cNvSpPr/>
            <p:nvPr/>
          </p:nvSpPr>
          <p:spPr>
            <a:xfrm>
              <a:off x="4577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15"/>
            <p:cNvSpPr/>
            <p:nvPr/>
          </p:nvSpPr>
          <p:spPr>
            <a:xfrm>
              <a:off x="4818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15"/>
            <p:cNvSpPr/>
            <p:nvPr/>
          </p:nvSpPr>
          <p:spPr>
            <a:xfrm>
              <a:off x="5058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15"/>
            <p:cNvSpPr/>
            <p:nvPr/>
          </p:nvSpPr>
          <p:spPr>
            <a:xfrm>
              <a:off x="5299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15"/>
            <p:cNvSpPr/>
            <p:nvPr/>
          </p:nvSpPr>
          <p:spPr>
            <a:xfrm>
              <a:off x="5540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15"/>
            <p:cNvSpPr/>
            <p:nvPr/>
          </p:nvSpPr>
          <p:spPr>
            <a:xfrm>
              <a:off x="5781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15"/>
            <p:cNvSpPr/>
            <p:nvPr/>
          </p:nvSpPr>
          <p:spPr>
            <a:xfrm>
              <a:off x="6022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15"/>
            <p:cNvSpPr/>
            <p:nvPr/>
          </p:nvSpPr>
          <p:spPr>
            <a:xfrm>
              <a:off x="6263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15"/>
            <p:cNvSpPr/>
            <p:nvPr/>
          </p:nvSpPr>
          <p:spPr>
            <a:xfrm>
              <a:off x="6504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15"/>
            <p:cNvSpPr/>
            <p:nvPr/>
          </p:nvSpPr>
          <p:spPr>
            <a:xfrm>
              <a:off x="67452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15"/>
            <p:cNvSpPr/>
            <p:nvPr/>
          </p:nvSpPr>
          <p:spPr>
            <a:xfrm>
              <a:off x="69861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15"/>
            <p:cNvSpPr/>
            <p:nvPr/>
          </p:nvSpPr>
          <p:spPr>
            <a:xfrm>
              <a:off x="72270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15"/>
            <p:cNvSpPr/>
            <p:nvPr/>
          </p:nvSpPr>
          <p:spPr>
            <a:xfrm>
              <a:off x="74679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15"/>
            <p:cNvSpPr/>
            <p:nvPr/>
          </p:nvSpPr>
          <p:spPr>
            <a:xfrm>
              <a:off x="77088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15"/>
            <p:cNvSpPr/>
            <p:nvPr/>
          </p:nvSpPr>
          <p:spPr>
            <a:xfrm>
              <a:off x="79497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15"/>
            <p:cNvSpPr/>
            <p:nvPr/>
          </p:nvSpPr>
          <p:spPr>
            <a:xfrm>
              <a:off x="81906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15"/>
            <p:cNvSpPr/>
            <p:nvPr/>
          </p:nvSpPr>
          <p:spPr>
            <a:xfrm>
              <a:off x="84315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15"/>
            <p:cNvSpPr/>
            <p:nvPr/>
          </p:nvSpPr>
          <p:spPr>
            <a:xfrm>
              <a:off x="86724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15"/>
            <p:cNvSpPr/>
            <p:nvPr/>
          </p:nvSpPr>
          <p:spPr>
            <a:xfrm>
              <a:off x="8913300" y="2168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15"/>
            <p:cNvSpPr/>
            <p:nvPr/>
          </p:nvSpPr>
          <p:spPr>
            <a:xfrm>
              <a:off x="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15"/>
            <p:cNvSpPr/>
            <p:nvPr/>
          </p:nvSpPr>
          <p:spPr>
            <a:xfrm>
              <a:off x="240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15"/>
            <p:cNvSpPr/>
            <p:nvPr/>
          </p:nvSpPr>
          <p:spPr>
            <a:xfrm>
              <a:off x="481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15"/>
            <p:cNvSpPr/>
            <p:nvPr/>
          </p:nvSpPr>
          <p:spPr>
            <a:xfrm>
              <a:off x="722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15"/>
            <p:cNvSpPr/>
            <p:nvPr/>
          </p:nvSpPr>
          <p:spPr>
            <a:xfrm>
              <a:off x="963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15"/>
            <p:cNvSpPr/>
            <p:nvPr/>
          </p:nvSpPr>
          <p:spPr>
            <a:xfrm>
              <a:off x="1204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15"/>
            <p:cNvSpPr/>
            <p:nvPr/>
          </p:nvSpPr>
          <p:spPr>
            <a:xfrm>
              <a:off x="1445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15"/>
            <p:cNvSpPr/>
            <p:nvPr/>
          </p:nvSpPr>
          <p:spPr>
            <a:xfrm>
              <a:off x="1686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15"/>
            <p:cNvSpPr/>
            <p:nvPr/>
          </p:nvSpPr>
          <p:spPr>
            <a:xfrm>
              <a:off x="1927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15"/>
            <p:cNvSpPr/>
            <p:nvPr/>
          </p:nvSpPr>
          <p:spPr>
            <a:xfrm>
              <a:off x="2168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15"/>
            <p:cNvSpPr/>
            <p:nvPr/>
          </p:nvSpPr>
          <p:spPr>
            <a:xfrm>
              <a:off x="2409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15"/>
            <p:cNvSpPr/>
            <p:nvPr/>
          </p:nvSpPr>
          <p:spPr>
            <a:xfrm>
              <a:off x="2649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15"/>
            <p:cNvSpPr/>
            <p:nvPr/>
          </p:nvSpPr>
          <p:spPr>
            <a:xfrm>
              <a:off x="2890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15"/>
            <p:cNvSpPr/>
            <p:nvPr/>
          </p:nvSpPr>
          <p:spPr>
            <a:xfrm>
              <a:off x="3131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15"/>
            <p:cNvSpPr/>
            <p:nvPr/>
          </p:nvSpPr>
          <p:spPr>
            <a:xfrm>
              <a:off x="3372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15"/>
            <p:cNvSpPr/>
            <p:nvPr/>
          </p:nvSpPr>
          <p:spPr>
            <a:xfrm>
              <a:off x="3613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15"/>
            <p:cNvSpPr/>
            <p:nvPr/>
          </p:nvSpPr>
          <p:spPr>
            <a:xfrm>
              <a:off x="3854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15"/>
            <p:cNvSpPr/>
            <p:nvPr/>
          </p:nvSpPr>
          <p:spPr>
            <a:xfrm>
              <a:off x="4095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15"/>
            <p:cNvSpPr/>
            <p:nvPr/>
          </p:nvSpPr>
          <p:spPr>
            <a:xfrm>
              <a:off x="4336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15"/>
            <p:cNvSpPr/>
            <p:nvPr/>
          </p:nvSpPr>
          <p:spPr>
            <a:xfrm>
              <a:off x="4577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15"/>
            <p:cNvSpPr/>
            <p:nvPr/>
          </p:nvSpPr>
          <p:spPr>
            <a:xfrm>
              <a:off x="4818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15"/>
            <p:cNvSpPr/>
            <p:nvPr/>
          </p:nvSpPr>
          <p:spPr>
            <a:xfrm>
              <a:off x="5058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15"/>
            <p:cNvSpPr/>
            <p:nvPr/>
          </p:nvSpPr>
          <p:spPr>
            <a:xfrm>
              <a:off x="5299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15"/>
            <p:cNvSpPr/>
            <p:nvPr/>
          </p:nvSpPr>
          <p:spPr>
            <a:xfrm>
              <a:off x="5540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15"/>
            <p:cNvSpPr/>
            <p:nvPr/>
          </p:nvSpPr>
          <p:spPr>
            <a:xfrm>
              <a:off x="5781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15"/>
            <p:cNvSpPr/>
            <p:nvPr/>
          </p:nvSpPr>
          <p:spPr>
            <a:xfrm>
              <a:off x="6022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15"/>
            <p:cNvSpPr/>
            <p:nvPr/>
          </p:nvSpPr>
          <p:spPr>
            <a:xfrm>
              <a:off x="6263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15"/>
            <p:cNvSpPr/>
            <p:nvPr/>
          </p:nvSpPr>
          <p:spPr>
            <a:xfrm>
              <a:off x="6504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15"/>
            <p:cNvSpPr/>
            <p:nvPr/>
          </p:nvSpPr>
          <p:spPr>
            <a:xfrm>
              <a:off x="67452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15"/>
            <p:cNvSpPr/>
            <p:nvPr/>
          </p:nvSpPr>
          <p:spPr>
            <a:xfrm>
              <a:off x="69861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15"/>
            <p:cNvSpPr/>
            <p:nvPr/>
          </p:nvSpPr>
          <p:spPr>
            <a:xfrm>
              <a:off x="72270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15"/>
            <p:cNvSpPr/>
            <p:nvPr/>
          </p:nvSpPr>
          <p:spPr>
            <a:xfrm>
              <a:off x="74679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15"/>
            <p:cNvSpPr/>
            <p:nvPr/>
          </p:nvSpPr>
          <p:spPr>
            <a:xfrm>
              <a:off x="77088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15"/>
            <p:cNvSpPr/>
            <p:nvPr/>
          </p:nvSpPr>
          <p:spPr>
            <a:xfrm>
              <a:off x="79497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15"/>
            <p:cNvSpPr/>
            <p:nvPr/>
          </p:nvSpPr>
          <p:spPr>
            <a:xfrm>
              <a:off x="81906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15"/>
            <p:cNvSpPr/>
            <p:nvPr/>
          </p:nvSpPr>
          <p:spPr>
            <a:xfrm>
              <a:off x="84315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15"/>
            <p:cNvSpPr/>
            <p:nvPr/>
          </p:nvSpPr>
          <p:spPr>
            <a:xfrm>
              <a:off x="86724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15"/>
            <p:cNvSpPr/>
            <p:nvPr/>
          </p:nvSpPr>
          <p:spPr>
            <a:xfrm>
              <a:off x="8913300" y="2409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15"/>
            <p:cNvSpPr/>
            <p:nvPr/>
          </p:nvSpPr>
          <p:spPr>
            <a:xfrm>
              <a:off x="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15"/>
            <p:cNvSpPr/>
            <p:nvPr/>
          </p:nvSpPr>
          <p:spPr>
            <a:xfrm>
              <a:off x="240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15"/>
            <p:cNvSpPr/>
            <p:nvPr/>
          </p:nvSpPr>
          <p:spPr>
            <a:xfrm>
              <a:off x="481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15"/>
            <p:cNvSpPr/>
            <p:nvPr/>
          </p:nvSpPr>
          <p:spPr>
            <a:xfrm>
              <a:off x="722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15"/>
            <p:cNvSpPr/>
            <p:nvPr/>
          </p:nvSpPr>
          <p:spPr>
            <a:xfrm>
              <a:off x="963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15"/>
            <p:cNvSpPr/>
            <p:nvPr/>
          </p:nvSpPr>
          <p:spPr>
            <a:xfrm>
              <a:off x="1204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15"/>
            <p:cNvSpPr/>
            <p:nvPr/>
          </p:nvSpPr>
          <p:spPr>
            <a:xfrm>
              <a:off x="1445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15"/>
            <p:cNvSpPr/>
            <p:nvPr/>
          </p:nvSpPr>
          <p:spPr>
            <a:xfrm>
              <a:off x="1686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15"/>
            <p:cNvSpPr/>
            <p:nvPr/>
          </p:nvSpPr>
          <p:spPr>
            <a:xfrm>
              <a:off x="1927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15"/>
            <p:cNvSpPr/>
            <p:nvPr/>
          </p:nvSpPr>
          <p:spPr>
            <a:xfrm>
              <a:off x="2168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15"/>
            <p:cNvSpPr/>
            <p:nvPr/>
          </p:nvSpPr>
          <p:spPr>
            <a:xfrm>
              <a:off x="2409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15"/>
            <p:cNvSpPr/>
            <p:nvPr/>
          </p:nvSpPr>
          <p:spPr>
            <a:xfrm>
              <a:off x="2649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15"/>
            <p:cNvSpPr/>
            <p:nvPr/>
          </p:nvSpPr>
          <p:spPr>
            <a:xfrm>
              <a:off x="2890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15"/>
            <p:cNvSpPr/>
            <p:nvPr/>
          </p:nvSpPr>
          <p:spPr>
            <a:xfrm>
              <a:off x="3131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15"/>
            <p:cNvSpPr/>
            <p:nvPr/>
          </p:nvSpPr>
          <p:spPr>
            <a:xfrm>
              <a:off x="3372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15"/>
            <p:cNvSpPr/>
            <p:nvPr/>
          </p:nvSpPr>
          <p:spPr>
            <a:xfrm>
              <a:off x="3613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15"/>
            <p:cNvSpPr/>
            <p:nvPr/>
          </p:nvSpPr>
          <p:spPr>
            <a:xfrm>
              <a:off x="3854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15"/>
            <p:cNvSpPr/>
            <p:nvPr/>
          </p:nvSpPr>
          <p:spPr>
            <a:xfrm>
              <a:off x="4095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15"/>
            <p:cNvSpPr/>
            <p:nvPr/>
          </p:nvSpPr>
          <p:spPr>
            <a:xfrm>
              <a:off x="4336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15"/>
            <p:cNvSpPr/>
            <p:nvPr/>
          </p:nvSpPr>
          <p:spPr>
            <a:xfrm>
              <a:off x="4577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15"/>
            <p:cNvSpPr/>
            <p:nvPr/>
          </p:nvSpPr>
          <p:spPr>
            <a:xfrm>
              <a:off x="4818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15"/>
            <p:cNvSpPr/>
            <p:nvPr/>
          </p:nvSpPr>
          <p:spPr>
            <a:xfrm>
              <a:off x="5058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15"/>
            <p:cNvSpPr/>
            <p:nvPr/>
          </p:nvSpPr>
          <p:spPr>
            <a:xfrm>
              <a:off x="5299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15"/>
            <p:cNvSpPr/>
            <p:nvPr/>
          </p:nvSpPr>
          <p:spPr>
            <a:xfrm>
              <a:off x="5540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15"/>
            <p:cNvSpPr/>
            <p:nvPr/>
          </p:nvSpPr>
          <p:spPr>
            <a:xfrm>
              <a:off x="5781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15"/>
            <p:cNvSpPr/>
            <p:nvPr/>
          </p:nvSpPr>
          <p:spPr>
            <a:xfrm>
              <a:off x="6022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15"/>
            <p:cNvSpPr/>
            <p:nvPr/>
          </p:nvSpPr>
          <p:spPr>
            <a:xfrm>
              <a:off x="6263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15"/>
            <p:cNvSpPr/>
            <p:nvPr/>
          </p:nvSpPr>
          <p:spPr>
            <a:xfrm>
              <a:off x="6504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15"/>
            <p:cNvSpPr/>
            <p:nvPr/>
          </p:nvSpPr>
          <p:spPr>
            <a:xfrm>
              <a:off x="67452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15"/>
            <p:cNvSpPr/>
            <p:nvPr/>
          </p:nvSpPr>
          <p:spPr>
            <a:xfrm>
              <a:off x="69861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15"/>
            <p:cNvSpPr/>
            <p:nvPr/>
          </p:nvSpPr>
          <p:spPr>
            <a:xfrm>
              <a:off x="72270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15"/>
            <p:cNvSpPr/>
            <p:nvPr/>
          </p:nvSpPr>
          <p:spPr>
            <a:xfrm>
              <a:off x="74679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15"/>
            <p:cNvSpPr/>
            <p:nvPr/>
          </p:nvSpPr>
          <p:spPr>
            <a:xfrm>
              <a:off x="77088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15"/>
            <p:cNvSpPr/>
            <p:nvPr/>
          </p:nvSpPr>
          <p:spPr>
            <a:xfrm>
              <a:off x="79497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15"/>
            <p:cNvSpPr/>
            <p:nvPr/>
          </p:nvSpPr>
          <p:spPr>
            <a:xfrm>
              <a:off x="81906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15"/>
            <p:cNvSpPr/>
            <p:nvPr/>
          </p:nvSpPr>
          <p:spPr>
            <a:xfrm>
              <a:off x="84315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15"/>
            <p:cNvSpPr/>
            <p:nvPr/>
          </p:nvSpPr>
          <p:spPr>
            <a:xfrm>
              <a:off x="86724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15"/>
            <p:cNvSpPr/>
            <p:nvPr/>
          </p:nvSpPr>
          <p:spPr>
            <a:xfrm>
              <a:off x="8913300" y="2649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15"/>
            <p:cNvSpPr/>
            <p:nvPr/>
          </p:nvSpPr>
          <p:spPr>
            <a:xfrm>
              <a:off x="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15"/>
            <p:cNvSpPr/>
            <p:nvPr/>
          </p:nvSpPr>
          <p:spPr>
            <a:xfrm>
              <a:off x="240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15"/>
            <p:cNvSpPr/>
            <p:nvPr/>
          </p:nvSpPr>
          <p:spPr>
            <a:xfrm>
              <a:off x="481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15"/>
            <p:cNvSpPr/>
            <p:nvPr/>
          </p:nvSpPr>
          <p:spPr>
            <a:xfrm>
              <a:off x="722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15"/>
            <p:cNvSpPr/>
            <p:nvPr/>
          </p:nvSpPr>
          <p:spPr>
            <a:xfrm>
              <a:off x="963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15"/>
            <p:cNvSpPr/>
            <p:nvPr/>
          </p:nvSpPr>
          <p:spPr>
            <a:xfrm>
              <a:off x="1204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15"/>
            <p:cNvSpPr/>
            <p:nvPr/>
          </p:nvSpPr>
          <p:spPr>
            <a:xfrm>
              <a:off x="1445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15"/>
            <p:cNvSpPr/>
            <p:nvPr/>
          </p:nvSpPr>
          <p:spPr>
            <a:xfrm>
              <a:off x="1686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15"/>
            <p:cNvSpPr/>
            <p:nvPr/>
          </p:nvSpPr>
          <p:spPr>
            <a:xfrm>
              <a:off x="1927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15"/>
            <p:cNvSpPr/>
            <p:nvPr/>
          </p:nvSpPr>
          <p:spPr>
            <a:xfrm>
              <a:off x="2168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15"/>
            <p:cNvSpPr/>
            <p:nvPr/>
          </p:nvSpPr>
          <p:spPr>
            <a:xfrm>
              <a:off x="2409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15"/>
            <p:cNvSpPr/>
            <p:nvPr/>
          </p:nvSpPr>
          <p:spPr>
            <a:xfrm>
              <a:off x="2649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15"/>
            <p:cNvSpPr/>
            <p:nvPr/>
          </p:nvSpPr>
          <p:spPr>
            <a:xfrm>
              <a:off x="2890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15"/>
            <p:cNvSpPr/>
            <p:nvPr/>
          </p:nvSpPr>
          <p:spPr>
            <a:xfrm>
              <a:off x="3131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15"/>
            <p:cNvSpPr/>
            <p:nvPr/>
          </p:nvSpPr>
          <p:spPr>
            <a:xfrm>
              <a:off x="3372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15"/>
            <p:cNvSpPr/>
            <p:nvPr/>
          </p:nvSpPr>
          <p:spPr>
            <a:xfrm>
              <a:off x="3613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15"/>
            <p:cNvSpPr/>
            <p:nvPr/>
          </p:nvSpPr>
          <p:spPr>
            <a:xfrm>
              <a:off x="3854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15"/>
            <p:cNvSpPr/>
            <p:nvPr/>
          </p:nvSpPr>
          <p:spPr>
            <a:xfrm>
              <a:off x="4095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15"/>
            <p:cNvSpPr/>
            <p:nvPr/>
          </p:nvSpPr>
          <p:spPr>
            <a:xfrm>
              <a:off x="4336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15"/>
            <p:cNvSpPr/>
            <p:nvPr/>
          </p:nvSpPr>
          <p:spPr>
            <a:xfrm>
              <a:off x="4577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15"/>
            <p:cNvSpPr/>
            <p:nvPr/>
          </p:nvSpPr>
          <p:spPr>
            <a:xfrm>
              <a:off x="4818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15"/>
            <p:cNvSpPr/>
            <p:nvPr/>
          </p:nvSpPr>
          <p:spPr>
            <a:xfrm>
              <a:off x="5058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15"/>
            <p:cNvSpPr/>
            <p:nvPr/>
          </p:nvSpPr>
          <p:spPr>
            <a:xfrm>
              <a:off x="5299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15"/>
            <p:cNvSpPr/>
            <p:nvPr/>
          </p:nvSpPr>
          <p:spPr>
            <a:xfrm>
              <a:off x="5540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15"/>
            <p:cNvSpPr/>
            <p:nvPr/>
          </p:nvSpPr>
          <p:spPr>
            <a:xfrm>
              <a:off x="5781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15"/>
            <p:cNvSpPr/>
            <p:nvPr/>
          </p:nvSpPr>
          <p:spPr>
            <a:xfrm>
              <a:off x="6022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15"/>
            <p:cNvSpPr/>
            <p:nvPr/>
          </p:nvSpPr>
          <p:spPr>
            <a:xfrm>
              <a:off x="6263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15"/>
            <p:cNvSpPr/>
            <p:nvPr/>
          </p:nvSpPr>
          <p:spPr>
            <a:xfrm>
              <a:off x="6504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15"/>
            <p:cNvSpPr/>
            <p:nvPr/>
          </p:nvSpPr>
          <p:spPr>
            <a:xfrm>
              <a:off x="67452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15"/>
            <p:cNvSpPr/>
            <p:nvPr/>
          </p:nvSpPr>
          <p:spPr>
            <a:xfrm>
              <a:off x="69861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15"/>
            <p:cNvSpPr/>
            <p:nvPr/>
          </p:nvSpPr>
          <p:spPr>
            <a:xfrm>
              <a:off x="72270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15"/>
            <p:cNvSpPr/>
            <p:nvPr/>
          </p:nvSpPr>
          <p:spPr>
            <a:xfrm>
              <a:off x="74679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15"/>
            <p:cNvSpPr/>
            <p:nvPr/>
          </p:nvSpPr>
          <p:spPr>
            <a:xfrm>
              <a:off x="77088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15"/>
            <p:cNvSpPr/>
            <p:nvPr/>
          </p:nvSpPr>
          <p:spPr>
            <a:xfrm>
              <a:off x="79497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15"/>
            <p:cNvSpPr/>
            <p:nvPr/>
          </p:nvSpPr>
          <p:spPr>
            <a:xfrm>
              <a:off x="81906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15"/>
            <p:cNvSpPr/>
            <p:nvPr/>
          </p:nvSpPr>
          <p:spPr>
            <a:xfrm>
              <a:off x="84315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15"/>
            <p:cNvSpPr/>
            <p:nvPr/>
          </p:nvSpPr>
          <p:spPr>
            <a:xfrm>
              <a:off x="86724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15"/>
            <p:cNvSpPr/>
            <p:nvPr/>
          </p:nvSpPr>
          <p:spPr>
            <a:xfrm>
              <a:off x="8913300" y="28908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15"/>
            <p:cNvSpPr/>
            <p:nvPr/>
          </p:nvSpPr>
          <p:spPr>
            <a:xfrm>
              <a:off x="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15"/>
            <p:cNvSpPr/>
            <p:nvPr/>
          </p:nvSpPr>
          <p:spPr>
            <a:xfrm>
              <a:off x="240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15"/>
            <p:cNvSpPr/>
            <p:nvPr/>
          </p:nvSpPr>
          <p:spPr>
            <a:xfrm>
              <a:off x="481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15"/>
            <p:cNvSpPr/>
            <p:nvPr/>
          </p:nvSpPr>
          <p:spPr>
            <a:xfrm>
              <a:off x="722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15"/>
            <p:cNvSpPr/>
            <p:nvPr/>
          </p:nvSpPr>
          <p:spPr>
            <a:xfrm>
              <a:off x="963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15"/>
            <p:cNvSpPr/>
            <p:nvPr/>
          </p:nvSpPr>
          <p:spPr>
            <a:xfrm>
              <a:off x="1204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15"/>
            <p:cNvSpPr/>
            <p:nvPr/>
          </p:nvSpPr>
          <p:spPr>
            <a:xfrm>
              <a:off x="1445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15"/>
            <p:cNvSpPr/>
            <p:nvPr/>
          </p:nvSpPr>
          <p:spPr>
            <a:xfrm>
              <a:off x="1686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15"/>
            <p:cNvSpPr/>
            <p:nvPr/>
          </p:nvSpPr>
          <p:spPr>
            <a:xfrm>
              <a:off x="1927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15"/>
            <p:cNvSpPr/>
            <p:nvPr/>
          </p:nvSpPr>
          <p:spPr>
            <a:xfrm>
              <a:off x="2168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15"/>
            <p:cNvSpPr/>
            <p:nvPr/>
          </p:nvSpPr>
          <p:spPr>
            <a:xfrm>
              <a:off x="2409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15"/>
            <p:cNvSpPr/>
            <p:nvPr/>
          </p:nvSpPr>
          <p:spPr>
            <a:xfrm>
              <a:off x="2649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15"/>
            <p:cNvSpPr/>
            <p:nvPr/>
          </p:nvSpPr>
          <p:spPr>
            <a:xfrm>
              <a:off x="2890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15"/>
            <p:cNvSpPr/>
            <p:nvPr/>
          </p:nvSpPr>
          <p:spPr>
            <a:xfrm>
              <a:off x="3131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15"/>
            <p:cNvSpPr/>
            <p:nvPr/>
          </p:nvSpPr>
          <p:spPr>
            <a:xfrm>
              <a:off x="3372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15"/>
            <p:cNvSpPr/>
            <p:nvPr/>
          </p:nvSpPr>
          <p:spPr>
            <a:xfrm>
              <a:off x="3613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15"/>
            <p:cNvSpPr/>
            <p:nvPr/>
          </p:nvSpPr>
          <p:spPr>
            <a:xfrm>
              <a:off x="3854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15"/>
            <p:cNvSpPr/>
            <p:nvPr/>
          </p:nvSpPr>
          <p:spPr>
            <a:xfrm>
              <a:off x="4095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15"/>
            <p:cNvSpPr/>
            <p:nvPr/>
          </p:nvSpPr>
          <p:spPr>
            <a:xfrm>
              <a:off x="4336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15"/>
            <p:cNvSpPr/>
            <p:nvPr/>
          </p:nvSpPr>
          <p:spPr>
            <a:xfrm>
              <a:off x="4577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15"/>
            <p:cNvSpPr/>
            <p:nvPr/>
          </p:nvSpPr>
          <p:spPr>
            <a:xfrm>
              <a:off x="4818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15"/>
            <p:cNvSpPr/>
            <p:nvPr/>
          </p:nvSpPr>
          <p:spPr>
            <a:xfrm>
              <a:off x="5058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15"/>
            <p:cNvSpPr/>
            <p:nvPr/>
          </p:nvSpPr>
          <p:spPr>
            <a:xfrm>
              <a:off x="5299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15"/>
            <p:cNvSpPr/>
            <p:nvPr/>
          </p:nvSpPr>
          <p:spPr>
            <a:xfrm>
              <a:off x="5540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15"/>
            <p:cNvSpPr/>
            <p:nvPr/>
          </p:nvSpPr>
          <p:spPr>
            <a:xfrm>
              <a:off x="5781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15"/>
            <p:cNvSpPr/>
            <p:nvPr/>
          </p:nvSpPr>
          <p:spPr>
            <a:xfrm>
              <a:off x="6022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15"/>
            <p:cNvSpPr/>
            <p:nvPr/>
          </p:nvSpPr>
          <p:spPr>
            <a:xfrm>
              <a:off x="6263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15"/>
            <p:cNvSpPr/>
            <p:nvPr/>
          </p:nvSpPr>
          <p:spPr>
            <a:xfrm>
              <a:off x="6504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15"/>
            <p:cNvSpPr/>
            <p:nvPr/>
          </p:nvSpPr>
          <p:spPr>
            <a:xfrm>
              <a:off x="67452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15"/>
            <p:cNvSpPr/>
            <p:nvPr/>
          </p:nvSpPr>
          <p:spPr>
            <a:xfrm>
              <a:off x="69861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15"/>
            <p:cNvSpPr/>
            <p:nvPr/>
          </p:nvSpPr>
          <p:spPr>
            <a:xfrm>
              <a:off x="72270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15"/>
            <p:cNvSpPr/>
            <p:nvPr/>
          </p:nvSpPr>
          <p:spPr>
            <a:xfrm>
              <a:off x="74679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15"/>
            <p:cNvSpPr/>
            <p:nvPr/>
          </p:nvSpPr>
          <p:spPr>
            <a:xfrm>
              <a:off x="77088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15"/>
            <p:cNvSpPr/>
            <p:nvPr/>
          </p:nvSpPr>
          <p:spPr>
            <a:xfrm>
              <a:off x="79497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15"/>
            <p:cNvSpPr/>
            <p:nvPr/>
          </p:nvSpPr>
          <p:spPr>
            <a:xfrm>
              <a:off x="81906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15"/>
            <p:cNvSpPr/>
            <p:nvPr/>
          </p:nvSpPr>
          <p:spPr>
            <a:xfrm>
              <a:off x="84315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15"/>
            <p:cNvSpPr/>
            <p:nvPr/>
          </p:nvSpPr>
          <p:spPr>
            <a:xfrm>
              <a:off x="86724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15"/>
            <p:cNvSpPr/>
            <p:nvPr/>
          </p:nvSpPr>
          <p:spPr>
            <a:xfrm>
              <a:off x="8913300" y="31317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15"/>
            <p:cNvSpPr/>
            <p:nvPr/>
          </p:nvSpPr>
          <p:spPr>
            <a:xfrm>
              <a:off x="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15"/>
            <p:cNvSpPr/>
            <p:nvPr/>
          </p:nvSpPr>
          <p:spPr>
            <a:xfrm>
              <a:off x="240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15"/>
            <p:cNvSpPr/>
            <p:nvPr/>
          </p:nvSpPr>
          <p:spPr>
            <a:xfrm>
              <a:off x="481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15"/>
            <p:cNvSpPr/>
            <p:nvPr/>
          </p:nvSpPr>
          <p:spPr>
            <a:xfrm>
              <a:off x="722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15"/>
            <p:cNvSpPr/>
            <p:nvPr/>
          </p:nvSpPr>
          <p:spPr>
            <a:xfrm>
              <a:off x="963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15"/>
            <p:cNvSpPr/>
            <p:nvPr/>
          </p:nvSpPr>
          <p:spPr>
            <a:xfrm>
              <a:off x="1204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15"/>
            <p:cNvSpPr/>
            <p:nvPr/>
          </p:nvSpPr>
          <p:spPr>
            <a:xfrm>
              <a:off x="1445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15"/>
            <p:cNvSpPr/>
            <p:nvPr/>
          </p:nvSpPr>
          <p:spPr>
            <a:xfrm>
              <a:off x="1686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15"/>
            <p:cNvSpPr/>
            <p:nvPr/>
          </p:nvSpPr>
          <p:spPr>
            <a:xfrm>
              <a:off x="1927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15"/>
            <p:cNvSpPr/>
            <p:nvPr/>
          </p:nvSpPr>
          <p:spPr>
            <a:xfrm>
              <a:off x="2168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15"/>
            <p:cNvSpPr/>
            <p:nvPr/>
          </p:nvSpPr>
          <p:spPr>
            <a:xfrm>
              <a:off x="2409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15"/>
            <p:cNvSpPr/>
            <p:nvPr/>
          </p:nvSpPr>
          <p:spPr>
            <a:xfrm>
              <a:off x="2649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15"/>
            <p:cNvSpPr/>
            <p:nvPr/>
          </p:nvSpPr>
          <p:spPr>
            <a:xfrm>
              <a:off x="2890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15"/>
            <p:cNvSpPr/>
            <p:nvPr/>
          </p:nvSpPr>
          <p:spPr>
            <a:xfrm>
              <a:off x="3131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15"/>
            <p:cNvSpPr/>
            <p:nvPr/>
          </p:nvSpPr>
          <p:spPr>
            <a:xfrm>
              <a:off x="3372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15"/>
            <p:cNvSpPr/>
            <p:nvPr/>
          </p:nvSpPr>
          <p:spPr>
            <a:xfrm>
              <a:off x="3613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15"/>
            <p:cNvSpPr/>
            <p:nvPr/>
          </p:nvSpPr>
          <p:spPr>
            <a:xfrm>
              <a:off x="3854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15"/>
            <p:cNvSpPr/>
            <p:nvPr/>
          </p:nvSpPr>
          <p:spPr>
            <a:xfrm>
              <a:off x="4095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15"/>
            <p:cNvSpPr/>
            <p:nvPr/>
          </p:nvSpPr>
          <p:spPr>
            <a:xfrm>
              <a:off x="4336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15"/>
            <p:cNvSpPr/>
            <p:nvPr/>
          </p:nvSpPr>
          <p:spPr>
            <a:xfrm>
              <a:off x="4577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15"/>
            <p:cNvSpPr/>
            <p:nvPr/>
          </p:nvSpPr>
          <p:spPr>
            <a:xfrm>
              <a:off x="4818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15"/>
            <p:cNvSpPr/>
            <p:nvPr/>
          </p:nvSpPr>
          <p:spPr>
            <a:xfrm>
              <a:off x="5058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15"/>
            <p:cNvSpPr/>
            <p:nvPr/>
          </p:nvSpPr>
          <p:spPr>
            <a:xfrm>
              <a:off x="5299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15"/>
            <p:cNvSpPr/>
            <p:nvPr/>
          </p:nvSpPr>
          <p:spPr>
            <a:xfrm>
              <a:off x="5540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15"/>
            <p:cNvSpPr/>
            <p:nvPr/>
          </p:nvSpPr>
          <p:spPr>
            <a:xfrm>
              <a:off x="5781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15"/>
            <p:cNvSpPr/>
            <p:nvPr/>
          </p:nvSpPr>
          <p:spPr>
            <a:xfrm>
              <a:off x="6022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15"/>
            <p:cNvSpPr/>
            <p:nvPr/>
          </p:nvSpPr>
          <p:spPr>
            <a:xfrm>
              <a:off x="6263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15"/>
            <p:cNvSpPr/>
            <p:nvPr/>
          </p:nvSpPr>
          <p:spPr>
            <a:xfrm>
              <a:off x="6504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15"/>
            <p:cNvSpPr/>
            <p:nvPr/>
          </p:nvSpPr>
          <p:spPr>
            <a:xfrm>
              <a:off x="67452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15"/>
            <p:cNvSpPr/>
            <p:nvPr/>
          </p:nvSpPr>
          <p:spPr>
            <a:xfrm>
              <a:off x="69861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15"/>
            <p:cNvSpPr/>
            <p:nvPr/>
          </p:nvSpPr>
          <p:spPr>
            <a:xfrm>
              <a:off x="72270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15"/>
            <p:cNvSpPr/>
            <p:nvPr/>
          </p:nvSpPr>
          <p:spPr>
            <a:xfrm>
              <a:off x="74679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15"/>
            <p:cNvSpPr/>
            <p:nvPr/>
          </p:nvSpPr>
          <p:spPr>
            <a:xfrm>
              <a:off x="77088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15"/>
            <p:cNvSpPr/>
            <p:nvPr/>
          </p:nvSpPr>
          <p:spPr>
            <a:xfrm>
              <a:off x="79497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15"/>
            <p:cNvSpPr/>
            <p:nvPr/>
          </p:nvSpPr>
          <p:spPr>
            <a:xfrm>
              <a:off x="81906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15"/>
            <p:cNvSpPr/>
            <p:nvPr/>
          </p:nvSpPr>
          <p:spPr>
            <a:xfrm>
              <a:off x="84315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15"/>
            <p:cNvSpPr/>
            <p:nvPr/>
          </p:nvSpPr>
          <p:spPr>
            <a:xfrm>
              <a:off x="86724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15"/>
            <p:cNvSpPr/>
            <p:nvPr/>
          </p:nvSpPr>
          <p:spPr>
            <a:xfrm>
              <a:off x="8913300" y="33726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15"/>
            <p:cNvSpPr/>
            <p:nvPr/>
          </p:nvSpPr>
          <p:spPr>
            <a:xfrm>
              <a:off x="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15"/>
            <p:cNvSpPr/>
            <p:nvPr/>
          </p:nvSpPr>
          <p:spPr>
            <a:xfrm>
              <a:off x="240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15"/>
            <p:cNvSpPr/>
            <p:nvPr/>
          </p:nvSpPr>
          <p:spPr>
            <a:xfrm>
              <a:off x="481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15"/>
            <p:cNvSpPr/>
            <p:nvPr/>
          </p:nvSpPr>
          <p:spPr>
            <a:xfrm>
              <a:off x="722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15"/>
            <p:cNvSpPr/>
            <p:nvPr/>
          </p:nvSpPr>
          <p:spPr>
            <a:xfrm>
              <a:off x="963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15"/>
            <p:cNvSpPr/>
            <p:nvPr/>
          </p:nvSpPr>
          <p:spPr>
            <a:xfrm>
              <a:off x="1204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15"/>
            <p:cNvSpPr/>
            <p:nvPr/>
          </p:nvSpPr>
          <p:spPr>
            <a:xfrm>
              <a:off x="1445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15"/>
            <p:cNvSpPr/>
            <p:nvPr/>
          </p:nvSpPr>
          <p:spPr>
            <a:xfrm>
              <a:off x="1686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15"/>
            <p:cNvSpPr/>
            <p:nvPr/>
          </p:nvSpPr>
          <p:spPr>
            <a:xfrm>
              <a:off x="1927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15"/>
            <p:cNvSpPr/>
            <p:nvPr/>
          </p:nvSpPr>
          <p:spPr>
            <a:xfrm>
              <a:off x="2168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15"/>
            <p:cNvSpPr/>
            <p:nvPr/>
          </p:nvSpPr>
          <p:spPr>
            <a:xfrm>
              <a:off x="2409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15"/>
            <p:cNvSpPr/>
            <p:nvPr/>
          </p:nvSpPr>
          <p:spPr>
            <a:xfrm>
              <a:off x="2649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15"/>
            <p:cNvSpPr/>
            <p:nvPr/>
          </p:nvSpPr>
          <p:spPr>
            <a:xfrm>
              <a:off x="2890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15"/>
            <p:cNvSpPr/>
            <p:nvPr/>
          </p:nvSpPr>
          <p:spPr>
            <a:xfrm>
              <a:off x="3131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15"/>
            <p:cNvSpPr/>
            <p:nvPr/>
          </p:nvSpPr>
          <p:spPr>
            <a:xfrm>
              <a:off x="3372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15"/>
            <p:cNvSpPr/>
            <p:nvPr/>
          </p:nvSpPr>
          <p:spPr>
            <a:xfrm>
              <a:off x="3613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15"/>
            <p:cNvSpPr/>
            <p:nvPr/>
          </p:nvSpPr>
          <p:spPr>
            <a:xfrm>
              <a:off x="3854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15"/>
            <p:cNvSpPr/>
            <p:nvPr/>
          </p:nvSpPr>
          <p:spPr>
            <a:xfrm>
              <a:off x="4095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15"/>
            <p:cNvSpPr/>
            <p:nvPr/>
          </p:nvSpPr>
          <p:spPr>
            <a:xfrm>
              <a:off x="4336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15"/>
            <p:cNvSpPr/>
            <p:nvPr/>
          </p:nvSpPr>
          <p:spPr>
            <a:xfrm>
              <a:off x="4577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15"/>
            <p:cNvSpPr/>
            <p:nvPr/>
          </p:nvSpPr>
          <p:spPr>
            <a:xfrm>
              <a:off x="4818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15"/>
            <p:cNvSpPr/>
            <p:nvPr/>
          </p:nvSpPr>
          <p:spPr>
            <a:xfrm>
              <a:off x="5058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15"/>
            <p:cNvSpPr/>
            <p:nvPr/>
          </p:nvSpPr>
          <p:spPr>
            <a:xfrm>
              <a:off x="5299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15"/>
            <p:cNvSpPr/>
            <p:nvPr/>
          </p:nvSpPr>
          <p:spPr>
            <a:xfrm>
              <a:off x="5540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15"/>
            <p:cNvSpPr/>
            <p:nvPr/>
          </p:nvSpPr>
          <p:spPr>
            <a:xfrm>
              <a:off x="5781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15"/>
            <p:cNvSpPr/>
            <p:nvPr/>
          </p:nvSpPr>
          <p:spPr>
            <a:xfrm>
              <a:off x="6022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15"/>
            <p:cNvSpPr/>
            <p:nvPr/>
          </p:nvSpPr>
          <p:spPr>
            <a:xfrm>
              <a:off x="6263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15"/>
            <p:cNvSpPr/>
            <p:nvPr/>
          </p:nvSpPr>
          <p:spPr>
            <a:xfrm>
              <a:off x="6504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15"/>
            <p:cNvSpPr/>
            <p:nvPr/>
          </p:nvSpPr>
          <p:spPr>
            <a:xfrm>
              <a:off x="67452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15"/>
            <p:cNvSpPr/>
            <p:nvPr/>
          </p:nvSpPr>
          <p:spPr>
            <a:xfrm>
              <a:off x="69861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15"/>
            <p:cNvSpPr/>
            <p:nvPr/>
          </p:nvSpPr>
          <p:spPr>
            <a:xfrm>
              <a:off x="72270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15"/>
            <p:cNvSpPr/>
            <p:nvPr/>
          </p:nvSpPr>
          <p:spPr>
            <a:xfrm>
              <a:off x="74679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15"/>
            <p:cNvSpPr/>
            <p:nvPr/>
          </p:nvSpPr>
          <p:spPr>
            <a:xfrm>
              <a:off x="77088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15"/>
            <p:cNvSpPr/>
            <p:nvPr/>
          </p:nvSpPr>
          <p:spPr>
            <a:xfrm>
              <a:off x="79497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15"/>
            <p:cNvSpPr/>
            <p:nvPr/>
          </p:nvSpPr>
          <p:spPr>
            <a:xfrm>
              <a:off x="81906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15"/>
            <p:cNvSpPr/>
            <p:nvPr/>
          </p:nvSpPr>
          <p:spPr>
            <a:xfrm>
              <a:off x="84315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15"/>
            <p:cNvSpPr/>
            <p:nvPr/>
          </p:nvSpPr>
          <p:spPr>
            <a:xfrm>
              <a:off x="86724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15"/>
            <p:cNvSpPr/>
            <p:nvPr/>
          </p:nvSpPr>
          <p:spPr>
            <a:xfrm>
              <a:off x="8913300" y="36135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15"/>
            <p:cNvSpPr/>
            <p:nvPr/>
          </p:nvSpPr>
          <p:spPr>
            <a:xfrm>
              <a:off x="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15"/>
            <p:cNvSpPr/>
            <p:nvPr/>
          </p:nvSpPr>
          <p:spPr>
            <a:xfrm>
              <a:off x="240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15"/>
            <p:cNvSpPr/>
            <p:nvPr/>
          </p:nvSpPr>
          <p:spPr>
            <a:xfrm>
              <a:off x="481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15"/>
            <p:cNvSpPr/>
            <p:nvPr/>
          </p:nvSpPr>
          <p:spPr>
            <a:xfrm>
              <a:off x="722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15"/>
            <p:cNvSpPr/>
            <p:nvPr/>
          </p:nvSpPr>
          <p:spPr>
            <a:xfrm>
              <a:off x="963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15"/>
            <p:cNvSpPr/>
            <p:nvPr/>
          </p:nvSpPr>
          <p:spPr>
            <a:xfrm>
              <a:off x="1204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15"/>
            <p:cNvSpPr/>
            <p:nvPr/>
          </p:nvSpPr>
          <p:spPr>
            <a:xfrm>
              <a:off x="1445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15"/>
            <p:cNvSpPr/>
            <p:nvPr/>
          </p:nvSpPr>
          <p:spPr>
            <a:xfrm>
              <a:off x="1686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15"/>
            <p:cNvSpPr/>
            <p:nvPr/>
          </p:nvSpPr>
          <p:spPr>
            <a:xfrm>
              <a:off x="1927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15"/>
            <p:cNvSpPr/>
            <p:nvPr/>
          </p:nvSpPr>
          <p:spPr>
            <a:xfrm>
              <a:off x="2168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15"/>
            <p:cNvSpPr/>
            <p:nvPr/>
          </p:nvSpPr>
          <p:spPr>
            <a:xfrm>
              <a:off x="2409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15"/>
            <p:cNvSpPr/>
            <p:nvPr/>
          </p:nvSpPr>
          <p:spPr>
            <a:xfrm>
              <a:off x="2649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15"/>
            <p:cNvSpPr/>
            <p:nvPr/>
          </p:nvSpPr>
          <p:spPr>
            <a:xfrm>
              <a:off x="2890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15"/>
            <p:cNvSpPr/>
            <p:nvPr/>
          </p:nvSpPr>
          <p:spPr>
            <a:xfrm>
              <a:off x="3131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15"/>
            <p:cNvSpPr/>
            <p:nvPr/>
          </p:nvSpPr>
          <p:spPr>
            <a:xfrm>
              <a:off x="3372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15"/>
            <p:cNvSpPr/>
            <p:nvPr/>
          </p:nvSpPr>
          <p:spPr>
            <a:xfrm>
              <a:off x="3613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15"/>
            <p:cNvSpPr/>
            <p:nvPr/>
          </p:nvSpPr>
          <p:spPr>
            <a:xfrm>
              <a:off x="3854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15"/>
            <p:cNvSpPr/>
            <p:nvPr/>
          </p:nvSpPr>
          <p:spPr>
            <a:xfrm>
              <a:off x="4095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15"/>
            <p:cNvSpPr/>
            <p:nvPr/>
          </p:nvSpPr>
          <p:spPr>
            <a:xfrm>
              <a:off x="4336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15"/>
            <p:cNvSpPr/>
            <p:nvPr/>
          </p:nvSpPr>
          <p:spPr>
            <a:xfrm>
              <a:off x="4577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15"/>
            <p:cNvSpPr/>
            <p:nvPr/>
          </p:nvSpPr>
          <p:spPr>
            <a:xfrm>
              <a:off x="4818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15"/>
            <p:cNvSpPr/>
            <p:nvPr/>
          </p:nvSpPr>
          <p:spPr>
            <a:xfrm>
              <a:off x="5058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15"/>
            <p:cNvSpPr/>
            <p:nvPr/>
          </p:nvSpPr>
          <p:spPr>
            <a:xfrm>
              <a:off x="5299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15"/>
            <p:cNvSpPr/>
            <p:nvPr/>
          </p:nvSpPr>
          <p:spPr>
            <a:xfrm>
              <a:off x="5540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15"/>
            <p:cNvSpPr/>
            <p:nvPr/>
          </p:nvSpPr>
          <p:spPr>
            <a:xfrm>
              <a:off x="5781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15"/>
            <p:cNvSpPr/>
            <p:nvPr/>
          </p:nvSpPr>
          <p:spPr>
            <a:xfrm>
              <a:off x="6022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15"/>
            <p:cNvSpPr/>
            <p:nvPr/>
          </p:nvSpPr>
          <p:spPr>
            <a:xfrm>
              <a:off x="6263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15"/>
            <p:cNvSpPr/>
            <p:nvPr/>
          </p:nvSpPr>
          <p:spPr>
            <a:xfrm>
              <a:off x="6504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15"/>
            <p:cNvSpPr/>
            <p:nvPr/>
          </p:nvSpPr>
          <p:spPr>
            <a:xfrm>
              <a:off x="67452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15"/>
            <p:cNvSpPr/>
            <p:nvPr/>
          </p:nvSpPr>
          <p:spPr>
            <a:xfrm>
              <a:off x="69861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15"/>
            <p:cNvSpPr/>
            <p:nvPr/>
          </p:nvSpPr>
          <p:spPr>
            <a:xfrm>
              <a:off x="72270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15"/>
            <p:cNvSpPr/>
            <p:nvPr/>
          </p:nvSpPr>
          <p:spPr>
            <a:xfrm>
              <a:off x="74679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15"/>
            <p:cNvSpPr/>
            <p:nvPr/>
          </p:nvSpPr>
          <p:spPr>
            <a:xfrm>
              <a:off x="77088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15"/>
            <p:cNvSpPr/>
            <p:nvPr/>
          </p:nvSpPr>
          <p:spPr>
            <a:xfrm>
              <a:off x="79497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15"/>
            <p:cNvSpPr/>
            <p:nvPr/>
          </p:nvSpPr>
          <p:spPr>
            <a:xfrm>
              <a:off x="81906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15"/>
            <p:cNvSpPr/>
            <p:nvPr/>
          </p:nvSpPr>
          <p:spPr>
            <a:xfrm>
              <a:off x="84315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15"/>
            <p:cNvSpPr/>
            <p:nvPr/>
          </p:nvSpPr>
          <p:spPr>
            <a:xfrm>
              <a:off x="86724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15"/>
            <p:cNvSpPr/>
            <p:nvPr/>
          </p:nvSpPr>
          <p:spPr>
            <a:xfrm>
              <a:off x="8913300" y="38544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15"/>
            <p:cNvSpPr/>
            <p:nvPr/>
          </p:nvSpPr>
          <p:spPr>
            <a:xfrm>
              <a:off x="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15"/>
            <p:cNvSpPr/>
            <p:nvPr/>
          </p:nvSpPr>
          <p:spPr>
            <a:xfrm>
              <a:off x="240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15"/>
            <p:cNvSpPr/>
            <p:nvPr/>
          </p:nvSpPr>
          <p:spPr>
            <a:xfrm>
              <a:off x="481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15"/>
            <p:cNvSpPr/>
            <p:nvPr/>
          </p:nvSpPr>
          <p:spPr>
            <a:xfrm>
              <a:off x="722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15"/>
            <p:cNvSpPr/>
            <p:nvPr/>
          </p:nvSpPr>
          <p:spPr>
            <a:xfrm>
              <a:off x="963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15"/>
            <p:cNvSpPr/>
            <p:nvPr/>
          </p:nvSpPr>
          <p:spPr>
            <a:xfrm>
              <a:off x="1204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15"/>
            <p:cNvSpPr/>
            <p:nvPr/>
          </p:nvSpPr>
          <p:spPr>
            <a:xfrm>
              <a:off x="1445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15"/>
            <p:cNvSpPr/>
            <p:nvPr/>
          </p:nvSpPr>
          <p:spPr>
            <a:xfrm>
              <a:off x="1686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15"/>
            <p:cNvSpPr/>
            <p:nvPr/>
          </p:nvSpPr>
          <p:spPr>
            <a:xfrm>
              <a:off x="1927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15"/>
            <p:cNvSpPr/>
            <p:nvPr/>
          </p:nvSpPr>
          <p:spPr>
            <a:xfrm>
              <a:off x="2168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15"/>
            <p:cNvSpPr/>
            <p:nvPr/>
          </p:nvSpPr>
          <p:spPr>
            <a:xfrm>
              <a:off x="2409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15"/>
            <p:cNvSpPr/>
            <p:nvPr/>
          </p:nvSpPr>
          <p:spPr>
            <a:xfrm>
              <a:off x="2649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15"/>
            <p:cNvSpPr/>
            <p:nvPr/>
          </p:nvSpPr>
          <p:spPr>
            <a:xfrm>
              <a:off x="2890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15"/>
            <p:cNvSpPr/>
            <p:nvPr/>
          </p:nvSpPr>
          <p:spPr>
            <a:xfrm>
              <a:off x="3131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15"/>
            <p:cNvSpPr/>
            <p:nvPr/>
          </p:nvSpPr>
          <p:spPr>
            <a:xfrm>
              <a:off x="3372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15"/>
            <p:cNvSpPr/>
            <p:nvPr/>
          </p:nvSpPr>
          <p:spPr>
            <a:xfrm>
              <a:off x="3613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15"/>
            <p:cNvSpPr/>
            <p:nvPr/>
          </p:nvSpPr>
          <p:spPr>
            <a:xfrm>
              <a:off x="3854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15"/>
            <p:cNvSpPr/>
            <p:nvPr/>
          </p:nvSpPr>
          <p:spPr>
            <a:xfrm>
              <a:off x="4095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15"/>
            <p:cNvSpPr/>
            <p:nvPr/>
          </p:nvSpPr>
          <p:spPr>
            <a:xfrm>
              <a:off x="4336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15"/>
            <p:cNvSpPr/>
            <p:nvPr/>
          </p:nvSpPr>
          <p:spPr>
            <a:xfrm>
              <a:off x="4577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15"/>
            <p:cNvSpPr/>
            <p:nvPr/>
          </p:nvSpPr>
          <p:spPr>
            <a:xfrm>
              <a:off x="4818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15"/>
            <p:cNvSpPr/>
            <p:nvPr/>
          </p:nvSpPr>
          <p:spPr>
            <a:xfrm>
              <a:off x="5058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15"/>
            <p:cNvSpPr/>
            <p:nvPr/>
          </p:nvSpPr>
          <p:spPr>
            <a:xfrm>
              <a:off x="5299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15"/>
            <p:cNvSpPr/>
            <p:nvPr/>
          </p:nvSpPr>
          <p:spPr>
            <a:xfrm>
              <a:off x="5540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15"/>
            <p:cNvSpPr/>
            <p:nvPr/>
          </p:nvSpPr>
          <p:spPr>
            <a:xfrm>
              <a:off x="5781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15"/>
            <p:cNvSpPr/>
            <p:nvPr/>
          </p:nvSpPr>
          <p:spPr>
            <a:xfrm>
              <a:off x="6022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15"/>
            <p:cNvSpPr/>
            <p:nvPr/>
          </p:nvSpPr>
          <p:spPr>
            <a:xfrm>
              <a:off x="6263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15"/>
            <p:cNvSpPr/>
            <p:nvPr/>
          </p:nvSpPr>
          <p:spPr>
            <a:xfrm>
              <a:off x="6504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15"/>
            <p:cNvSpPr/>
            <p:nvPr/>
          </p:nvSpPr>
          <p:spPr>
            <a:xfrm>
              <a:off x="67452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15"/>
            <p:cNvSpPr/>
            <p:nvPr/>
          </p:nvSpPr>
          <p:spPr>
            <a:xfrm>
              <a:off x="69861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15"/>
            <p:cNvSpPr/>
            <p:nvPr/>
          </p:nvSpPr>
          <p:spPr>
            <a:xfrm>
              <a:off x="72270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15"/>
            <p:cNvSpPr/>
            <p:nvPr/>
          </p:nvSpPr>
          <p:spPr>
            <a:xfrm>
              <a:off x="74679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15"/>
            <p:cNvSpPr/>
            <p:nvPr/>
          </p:nvSpPr>
          <p:spPr>
            <a:xfrm>
              <a:off x="77088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15"/>
            <p:cNvSpPr/>
            <p:nvPr/>
          </p:nvSpPr>
          <p:spPr>
            <a:xfrm>
              <a:off x="79497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15"/>
            <p:cNvSpPr/>
            <p:nvPr/>
          </p:nvSpPr>
          <p:spPr>
            <a:xfrm>
              <a:off x="81906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15"/>
            <p:cNvSpPr/>
            <p:nvPr/>
          </p:nvSpPr>
          <p:spPr>
            <a:xfrm>
              <a:off x="84315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15"/>
            <p:cNvSpPr/>
            <p:nvPr/>
          </p:nvSpPr>
          <p:spPr>
            <a:xfrm>
              <a:off x="86724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15"/>
            <p:cNvSpPr/>
            <p:nvPr/>
          </p:nvSpPr>
          <p:spPr>
            <a:xfrm>
              <a:off x="8913300" y="40953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15"/>
            <p:cNvSpPr/>
            <p:nvPr/>
          </p:nvSpPr>
          <p:spPr>
            <a:xfrm>
              <a:off x="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15"/>
            <p:cNvSpPr/>
            <p:nvPr/>
          </p:nvSpPr>
          <p:spPr>
            <a:xfrm>
              <a:off x="240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15"/>
            <p:cNvSpPr/>
            <p:nvPr/>
          </p:nvSpPr>
          <p:spPr>
            <a:xfrm>
              <a:off x="481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15"/>
            <p:cNvSpPr/>
            <p:nvPr/>
          </p:nvSpPr>
          <p:spPr>
            <a:xfrm>
              <a:off x="722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15"/>
            <p:cNvSpPr/>
            <p:nvPr/>
          </p:nvSpPr>
          <p:spPr>
            <a:xfrm>
              <a:off x="963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15"/>
            <p:cNvSpPr/>
            <p:nvPr/>
          </p:nvSpPr>
          <p:spPr>
            <a:xfrm>
              <a:off x="1204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15"/>
            <p:cNvSpPr/>
            <p:nvPr/>
          </p:nvSpPr>
          <p:spPr>
            <a:xfrm>
              <a:off x="1445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15"/>
            <p:cNvSpPr/>
            <p:nvPr/>
          </p:nvSpPr>
          <p:spPr>
            <a:xfrm>
              <a:off x="1686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15"/>
            <p:cNvSpPr/>
            <p:nvPr/>
          </p:nvSpPr>
          <p:spPr>
            <a:xfrm>
              <a:off x="1927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15"/>
            <p:cNvSpPr/>
            <p:nvPr/>
          </p:nvSpPr>
          <p:spPr>
            <a:xfrm>
              <a:off x="2168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15"/>
            <p:cNvSpPr/>
            <p:nvPr/>
          </p:nvSpPr>
          <p:spPr>
            <a:xfrm>
              <a:off x="2409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15"/>
            <p:cNvSpPr/>
            <p:nvPr/>
          </p:nvSpPr>
          <p:spPr>
            <a:xfrm>
              <a:off x="2649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15"/>
            <p:cNvSpPr/>
            <p:nvPr/>
          </p:nvSpPr>
          <p:spPr>
            <a:xfrm>
              <a:off x="2890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15"/>
            <p:cNvSpPr/>
            <p:nvPr/>
          </p:nvSpPr>
          <p:spPr>
            <a:xfrm>
              <a:off x="3131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15"/>
            <p:cNvSpPr/>
            <p:nvPr/>
          </p:nvSpPr>
          <p:spPr>
            <a:xfrm>
              <a:off x="3372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15"/>
            <p:cNvSpPr/>
            <p:nvPr/>
          </p:nvSpPr>
          <p:spPr>
            <a:xfrm>
              <a:off x="3613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15"/>
            <p:cNvSpPr/>
            <p:nvPr/>
          </p:nvSpPr>
          <p:spPr>
            <a:xfrm>
              <a:off x="3854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15"/>
            <p:cNvSpPr/>
            <p:nvPr/>
          </p:nvSpPr>
          <p:spPr>
            <a:xfrm>
              <a:off x="4095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15"/>
            <p:cNvSpPr/>
            <p:nvPr/>
          </p:nvSpPr>
          <p:spPr>
            <a:xfrm>
              <a:off x="4336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15"/>
            <p:cNvSpPr/>
            <p:nvPr/>
          </p:nvSpPr>
          <p:spPr>
            <a:xfrm>
              <a:off x="4577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15"/>
            <p:cNvSpPr/>
            <p:nvPr/>
          </p:nvSpPr>
          <p:spPr>
            <a:xfrm>
              <a:off x="4818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15"/>
            <p:cNvSpPr/>
            <p:nvPr/>
          </p:nvSpPr>
          <p:spPr>
            <a:xfrm>
              <a:off x="5058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15"/>
            <p:cNvSpPr/>
            <p:nvPr/>
          </p:nvSpPr>
          <p:spPr>
            <a:xfrm>
              <a:off x="5299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15"/>
            <p:cNvSpPr/>
            <p:nvPr/>
          </p:nvSpPr>
          <p:spPr>
            <a:xfrm>
              <a:off x="5540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15"/>
            <p:cNvSpPr/>
            <p:nvPr/>
          </p:nvSpPr>
          <p:spPr>
            <a:xfrm>
              <a:off x="5781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15"/>
            <p:cNvSpPr/>
            <p:nvPr/>
          </p:nvSpPr>
          <p:spPr>
            <a:xfrm>
              <a:off x="6022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15"/>
            <p:cNvSpPr/>
            <p:nvPr/>
          </p:nvSpPr>
          <p:spPr>
            <a:xfrm>
              <a:off x="6263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15"/>
            <p:cNvSpPr/>
            <p:nvPr/>
          </p:nvSpPr>
          <p:spPr>
            <a:xfrm>
              <a:off x="6504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15"/>
            <p:cNvSpPr/>
            <p:nvPr/>
          </p:nvSpPr>
          <p:spPr>
            <a:xfrm>
              <a:off x="67452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15"/>
            <p:cNvSpPr/>
            <p:nvPr/>
          </p:nvSpPr>
          <p:spPr>
            <a:xfrm>
              <a:off x="69861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15"/>
            <p:cNvSpPr/>
            <p:nvPr/>
          </p:nvSpPr>
          <p:spPr>
            <a:xfrm>
              <a:off x="72270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15"/>
            <p:cNvSpPr/>
            <p:nvPr/>
          </p:nvSpPr>
          <p:spPr>
            <a:xfrm>
              <a:off x="74679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15"/>
            <p:cNvSpPr/>
            <p:nvPr/>
          </p:nvSpPr>
          <p:spPr>
            <a:xfrm>
              <a:off x="77088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15"/>
            <p:cNvSpPr/>
            <p:nvPr/>
          </p:nvSpPr>
          <p:spPr>
            <a:xfrm>
              <a:off x="79497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15"/>
            <p:cNvSpPr/>
            <p:nvPr/>
          </p:nvSpPr>
          <p:spPr>
            <a:xfrm>
              <a:off x="81906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15"/>
            <p:cNvSpPr/>
            <p:nvPr/>
          </p:nvSpPr>
          <p:spPr>
            <a:xfrm>
              <a:off x="84315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15"/>
            <p:cNvSpPr/>
            <p:nvPr/>
          </p:nvSpPr>
          <p:spPr>
            <a:xfrm>
              <a:off x="86724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15"/>
            <p:cNvSpPr/>
            <p:nvPr/>
          </p:nvSpPr>
          <p:spPr>
            <a:xfrm>
              <a:off x="8913300" y="43362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15"/>
            <p:cNvSpPr/>
            <p:nvPr/>
          </p:nvSpPr>
          <p:spPr>
            <a:xfrm>
              <a:off x="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15"/>
            <p:cNvSpPr/>
            <p:nvPr/>
          </p:nvSpPr>
          <p:spPr>
            <a:xfrm>
              <a:off x="240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15"/>
            <p:cNvSpPr/>
            <p:nvPr/>
          </p:nvSpPr>
          <p:spPr>
            <a:xfrm>
              <a:off x="481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15"/>
            <p:cNvSpPr/>
            <p:nvPr/>
          </p:nvSpPr>
          <p:spPr>
            <a:xfrm>
              <a:off x="722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15"/>
            <p:cNvSpPr/>
            <p:nvPr/>
          </p:nvSpPr>
          <p:spPr>
            <a:xfrm>
              <a:off x="963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15"/>
            <p:cNvSpPr/>
            <p:nvPr/>
          </p:nvSpPr>
          <p:spPr>
            <a:xfrm>
              <a:off x="1204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15"/>
            <p:cNvSpPr/>
            <p:nvPr/>
          </p:nvSpPr>
          <p:spPr>
            <a:xfrm>
              <a:off x="1445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15"/>
            <p:cNvSpPr/>
            <p:nvPr/>
          </p:nvSpPr>
          <p:spPr>
            <a:xfrm>
              <a:off x="1686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15"/>
            <p:cNvSpPr/>
            <p:nvPr/>
          </p:nvSpPr>
          <p:spPr>
            <a:xfrm>
              <a:off x="1927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15"/>
            <p:cNvSpPr/>
            <p:nvPr/>
          </p:nvSpPr>
          <p:spPr>
            <a:xfrm>
              <a:off x="2168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15"/>
            <p:cNvSpPr/>
            <p:nvPr/>
          </p:nvSpPr>
          <p:spPr>
            <a:xfrm>
              <a:off x="2409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15"/>
            <p:cNvSpPr/>
            <p:nvPr/>
          </p:nvSpPr>
          <p:spPr>
            <a:xfrm>
              <a:off x="2649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15"/>
            <p:cNvSpPr/>
            <p:nvPr/>
          </p:nvSpPr>
          <p:spPr>
            <a:xfrm>
              <a:off x="2890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15"/>
            <p:cNvSpPr/>
            <p:nvPr/>
          </p:nvSpPr>
          <p:spPr>
            <a:xfrm>
              <a:off x="3131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15"/>
            <p:cNvSpPr/>
            <p:nvPr/>
          </p:nvSpPr>
          <p:spPr>
            <a:xfrm>
              <a:off x="3372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15"/>
            <p:cNvSpPr/>
            <p:nvPr/>
          </p:nvSpPr>
          <p:spPr>
            <a:xfrm>
              <a:off x="3613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15"/>
            <p:cNvSpPr/>
            <p:nvPr/>
          </p:nvSpPr>
          <p:spPr>
            <a:xfrm>
              <a:off x="3854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15"/>
            <p:cNvSpPr/>
            <p:nvPr/>
          </p:nvSpPr>
          <p:spPr>
            <a:xfrm>
              <a:off x="4095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15"/>
            <p:cNvSpPr/>
            <p:nvPr/>
          </p:nvSpPr>
          <p:spPr>
            <a:xfrm>
              <a:off x="4336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15"/>
            <p:cNvSpPr/>
            <p:nvPr/>
          </p:nvSpPr>
          <p:spPr>
            <a:xfrm>
              <a:off x="4577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15"/>
            <p:cNvSpPr/>
            <p:nvPr/>
          </p:nvSpPr>
          <p:spPr>
            <a:xfrm>
              <a:off x="4818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15"/>
            <p:cNvSpPr/>
            <p:nvPr/>
          </p:nvSpPr>
          <p:spPr>
            <a:xfrm>
              <a:off x="5058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15"/>
            <p:cNvSpPr/>
            <p:nvPr/>
          </p:nvSpPr>
          <p:spPr>
            <a:xfrm>
              <a:off x="5299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15"/>
            <p:cNvSpPr/>
            <p:nvPr/>
          </p:nvSpPr>
          <p:spPr>
            <a:xfrm>
              <a:off x="5540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15"/>
            <p:cNvSpPr/>
            <p:nvPr/>
          </p:nvSpPr>
          <p:spPr>
            <a:xfrm>
              <a:off x="5781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15"/>
            <p:cNvSpPr/>
            <p:nvPr/>
          </p:nvSpPr>
          <p:spPr>
            <a:xfrm>
              <a:off x="6022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15"/>
            <p:cNvSpPr/>
            <p:nvPr/>
          </p:nvSpPr>
          <p:spPr>
            <a:xfrm>
              <a:off x="6263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15"/>
            <p:cNvSpPr/>
            <p:nvPr/>
          </p:nvSpPr>
          <p:spPr>
            <a:xfrm>
              <a:off x="6504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15"/>
            <p:cNvSpPr/>
            <p:nvPr/>
          </p:nvSpPr>
          <p:spPr>
            <a:xfrm>
              <a:off x="67452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15"/>
            <p:cNvSpPr/>
            <p:nvPr/>
          </p:nvSpPr>
          <p:spPr>
            <a:xfrm>
              <a:off x="69861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15"/>
            <p:cNvSpPr/>
            <p:nvPr/>
          </p:nvSpPr>
          <p:spPr>
            <a:xfrm>
              <a:off x="72270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15"/>
            <p:cNvSpPr/>
            <p:nvPr/>
          </p:nvSpPr>
          <p:spPr>
            <a:xfrm>
              <a:off x="74679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15"/>
            <p:cNvSpPr/>
            <p:nvPr/>
          </p:nvSpPr>
          <p:spPr>
            <a:xfrm>
              <a:off x="77088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15"/>
            <p:cNvSpPr/>
            <p:nvPr/>
          </p:nvSpPr>
          <p:spPr>
            <a:xfrm>
              <a:off x="79497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15"/>
            <p:cNvSpPr/>
            <p:nvPr/>
          </p:nvSpPr>
          <p:spPr>
            <a:xfrm>
              <a:off x="81906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15"/>
            <p:cNvSpPr/>
            <p:nvPr/>
          </p:nvSpPr>
          <p:spPr>
            <a:xfrm>
              <a:off x="84315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15"/>
            <p:cNvSpPr/>
            <p:nvPr/>
          </p:nvSpPr>
          <p:spPr>
            <a:xfrm>
              <a:off x="86724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15"/>
            <p:cNvSpPr/>
            <p:nvPr/>
          </p:nvSpPr>
          <p:spPr>
            <a:xfrm>
              <a:off x="8913300" y="45771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15"/>
            <p:cNvSpPr/>
            <p:nvPr/>
          </p:nvSpPr>
          <p:spPr>
            <a:xfrm>
              <a:off x="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15"/>
            <p:cNvSpPr/>
            <p:nvPr/>
          </p:nvSpPr>
          <p:spPr>
            <a:xfrm>
              <a:off x="240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15"/>
            <p:cNvSpPr/>
            <p:nvPr/>
          </p:nvSpPr>
          <p:spPr>
            <a:xfrm>
              <a:off x="481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15"/>
            <p:cNvSpPr/>
            <p:nvPr/>
          </p:nvSpPr>
          <p:spPr>
            <a:xfrm>
              <a:off x="722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15"/>
            <p:cNvSpPr/>
            <p:nvPr/>
          </p:nvSpPr>
          <p:spPr>
            <a:xfrm>
              <a:off x="963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15"/>
            <p:cNvSpPr/>
            <p:nvPr/>
          </p:nvSpPr>
          <p:spPr>
            <a:xfrm>
              <a:off x="1204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15"/>
            <p:cNvSpPr/>
            <p:nvPr/>
          </p:nvSpPr>
          <p:spPr>
            <a:xfrm>
              <a:off x="1445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15"/>
            <p:cNvSpPr/>
            <p:nvPr/>
          </p:nvSpPr>
          <p:spPr>
            <a:xfrm>
              <a:off x="1686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15"/>
            <p:cNvSpPr/>
            <p:nvPr/>
          </p:nvSpPr>
          <p:spPr>
            <a:xfrm>
              <a:off x="1927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15"/>
            <p:cNvSpPr/>
            <p:nvPr/>
          </p:nvSpPr>
          <p:spPr>
            <a:xfrm>
              <a:off x="2168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15"/>
            <p:cNvSpPr/>
            <p:nvPr/>
          </p:nvSpPr>
          <p:spPr>
            <a:xfrm>
              <a:off x="2409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15"/>
            <p:cNvSpPr/>
            <p:nvPr/>
          </p:nvSpPr>
          <p:spPr>
            <a:xfrm>
              <a:off x="2649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15"/>
            <p:cNvSpPr/>
            <p:nvPr/>
          </p:nvSpPr>
          <p:spPr>
            <a:xfrm>
              <a:off x="2890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15"/>
            <p:cNvSpPr/>
            <p:nvPr/>
          </p:nvSpPr>
          <p:spPr>
            <a:xfrm>
              <a:off x="3131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15"/>
            <p:cNvSpPr/>
            <p:nvPr/>
          </p:nvSpPr>
          <p:spPr>
            <a:xfrm>
              <a:off x="3372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15"/>
            <p:cNvSpPr/>
            <p:nvPr/>
          </p:nvSpPr>
          <p:spPr>
            <a:xfrm>
              <a:off x="3613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15"/>
            <p:cNvSpPr/>
            <p:nvPr/>
          </p:nvSpPr>
          <p:spPr>
            <a:xfrm>
              <a:off x="3854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15"/>
            <p:cNvSpPr/>
            <p:nvPr/>
          </p:nvSpPr>
          <p:spPr>
            <a:xfrm>
              <a:off x="4095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15"/>
            <p:cNvSpPr/>
            <p:nvPr/>
          </p:nvSpPr>
          <p:spPr>
            <a:xfrm>
              <a:off x="4336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15"/>
            <p:cNvSpPr/>
            <p:nvPr/>
          </p:nvSpPr>
          <p:spPr>
            <a:xfrm>
              <a:off x="4577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15"/>
            <p:cNvSpPr/>
            <p:nvPr/>
          </p:nvSpPr>
          <p:spPr>
            <a:xfrm>
              <a:off x="4818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15"/>
            <p:cNvSpPr/>
            <p:nvPr/>
          </p:nvSpPr>
          <p:spPr>
            <a:xfrm>
              <a:off x="5058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15"/>
            <p:cNvSpPr/>
            <p:nvPr/>
          </p:nvSpPr>
          <p:spPr>
            <a:xfrm>
              <a:off x="5299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15"/>
            <p:cNvSpPr/>
            <p:nvPr/>
          </p:nvSpPr>
          <p:spPr>
            <a:xfrm>
              <a:off x="5540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15"/>
            <p:cNvSpPr/>
            <p:nvPr/>
          </p:nvSpPr>
          <p:spPr>
            <a:xfrm>
              <a:off x="5781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15"/>
            <p:cNvSpPr/>
            <p:nvPr/>
          </p:nvSpPr>
          <p:spPr>
            <a:xfrm>
              <a:off x="6022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15"/>
            <p:cNvSpPr/>
            <p:nvPr/>
          </p:nvSpPr>
          <p:spPr>
            <a:xfrm>
              <a:off x="6263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15"/>
            <p:cNvSpPr/>
            <p:nvPr/>
          </p:nvSpPr>
          <p:spPr>
            <a:xfrm>
              <a:off x="6504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15"/>
            <p:cNvSpPr/>
            <p:nvPr/>
          </p:nvSpPr>
          <p:spPr>
            <a:xfrm>
              <a:off x="67452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15"/>
            <p:cNvSpPr/>
            <p:nvPr/>
          </p:nvSpPr>
          <p:spPr>
            <a:xfrm>
              <a:off x="69861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15"/>
            <p:cNvSpPr/>
            <p:nvPr/>
          </p:nvSpPr>
          <p:spPr>
            <a:xfrm>
              <a:off x="72270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15"/>
            <p:cNvSpPr/>
            <p:nvPr/>
          </p:nvSpPr>
          <p:spPr>
            <a:xfrm>
              <a:off x="74679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15"/>
            <p:cNvSpPr/>
            <p:nvPr/>
          </p:nvSpPr>
          <p:spPr>
            <a:xfrm>
              <a:off x="77088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15"/>
            <p:cNvSpPr/>
            <p:nvPr/>
          </p:nvSpPr>
          <p:spPr>
            <a:xfrm>
              <a:off x="79497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15"/>
            <p:cNvSpPr/>
            <p:nvPr/>
          </p:nvSpPr>
          <p:spPr>
            <a:xfrm>
              <a:off x="81906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15"/>
            <p:cNvSpPr/>
            <p:nvPr/>
          </p:nvSpPr>
          <p:spPr>
            <a:xfrm>
              <a:off x="84315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15"/>
            <p:cNvSpPr/>
            <p:nvPr/>
          </p:nvSpPr>
          <p:spPr>
            <a:xfrm>
              <a:off x="86724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15"/>
            <p:cNvSpPr/>
            <p:nvPr/>
          </p:nvSpPr>
          <p:spPr>
            <a:xfrm>
              <a:off x="8913300" y="48180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15"/>
            <p:cNvSpPr/>
            <p:nvPr/>
          </p:nvSpPr>
          <p:spPr>
            <a:xfrm>
              <a:off x="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15"/>
            <p:cNvSpPr/>
            <p:nvPr/>
          </p:nvSpPr>
          <p:spPr>
            <a:xfrm>
              <a:off x="240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15"/>
            <p:cNvSpPr/>
            <p:nvPr/>
          </p:nvSpPr>
          <p:spPr>
            <a:xfrm>
              <a:off x="481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15"/>
            <p:cNvSpPr/>
            <p:nvPr/>
          </p:nvSpPr>
          <p:spPr>
            <a:xfrm>
              <a:off x="722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15"/>
            <p:cNvSpPr/>
            <p:nvPr/>
          </p:nvSpPr>
          <p:spPr>
            <a:xfrm>
              <a:off x="963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15"/>
            <p:cNvSpPr/>
            <p:nvPr/>
          </p:nvSpPr>
          <p:spPr>
            <a:xfrm>
              <a:off x="1204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15"/>
            <p:cNvSpPr/>
            <p:nvPr/>
          </p:nvSpPr>
          <p:spPr>
            <a:xfrm>
              <a:off x="1445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15"/>
            <p:cNvSpPr/>
            <p:nvPr/>
          </p:nvSpPr>
          <p:spPr>
            <a:xfrm>
              <a:off x="1686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15"/>
            <p:cNvSpPr/>
            <p:nvPr/>
          </p:nvSpPr>
          <p:spPr>
            <a:xfrm>
              <a:off x="1927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15"/>
            <p:cNvSpPr/>
            <p:nvPr/>
          </p:nvSpPr>
          <p:spPr>
            <a:xfrm>
              <a:off x="2168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15"/>
            <p:cNvSpPr/>
            <p:nvPr/>
          </p:nvSpPr>
          <p:spPr>
            <a:xfrm>
              <a:off x="2409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15"/>
            <p:cNvSpPr/>
            <p:nvPr/>
          </p:nvSpPr>
          <p:spPr>
            <a:xfrm>
              <a:off x="2649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15"/>
            <p:cNvSpPr/>
            <p:nvPr/>
          </p:nvSpPr>
          <p:spPr>
            <a:xfrm>
              <a:off x="2890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15"/>
            <p:cNvSpPr/>
            <p:nvPr/>
          </p:nvSpPr>
          <p:spPr>
            <a:xfrm>
              <a:off x="3131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15"/>
            <p:cNvSpPr/>
            <p:nvPr/>
          </p:nvSpPr>
          <p:spPr>
            <a:xfrm>
              <a:off x="3372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15"/>
            <p:cNvSpPr/>
            <p:nvPr/>
          </p:nvSpPr>
          <p:spPr>
            <a:xfrm>
              <a:off x="3613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15"/>
            <p:cNvSpPr/>
            <p:nvPr/>
          </p:nvSpPr>
          <p:spPr>
            <a:xfrm>
              <a:off x="3854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15"/>
            <p:cNvSpPr/>
            <p:nvPr/>
          </p:nvSpPr>
          <p:spPr>
            <a:xfrm>
              <a:off x="4095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15"/>
            <p:cNvSpPr/>
            <p:nvPr/>
          </p:nvSpPr>
          <p:spPr>
            <a:xfrm>
              <a:off x="4336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15"/>
            <p:cNvSpPr/>
            <p:nvPr/>
          </p:nvSpPr>
          <p:spPr>
            <a:xfrm>
              <a:off x="4577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15"/>
            <p:cNvSpPr/>
            <p:nvPr/>
          </p:nvSpPr>
          <p:spPr>
            <a:xfrm>
              <a:off x="4818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15"/>
            <p:cNvSpPr/>
            <p:nvPr/>
          </p:nvSpPr>
          <p:spPr>
            <a:xfrm>
              <a:off x="5058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15"/>
            <p:cNvSpPr/>
            <p:nvPr/>
          </p:nvSpPr>
          <p:spPr>
            <a:xfrm>
              <a:off x="5299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15"/>
            <p:cNvSpPr/>
            <p:nvPr/>
          </p:nvSpPr>
          <p:spPr>
            <a:xfrm>
              <a:off x="5540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15"/>
            <p:cNvSpPr/>
            <p:nvPr/>
          </p:nvSpPr>
          <p:spPr>
            <a:xfrm>
              <a:off x="5781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15"/>
            <p:cNvSpPr/>
            <p:nvPr/>
          </p:nvSpPr>
          <p:spPr>
            <a:xfrm>
              <a:off x="6022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15"/>
            <p:cNvSpPr/>
            <p:nvPr/>
          </p:nvSpPr>
          <p:spPr>
            <a:xfrm>
              <a:off x="6263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15"/>
            <p:cNvSpPr/>
            <p:nvPr/>
          </p:nvSpPr>
          <p:spPr>
            <a:xfrm>
              <a:off x="6504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15"/>
            <p:cNvSpPr/>
            <p:nvPr/>
          </p:nvSpPr>
          <p:spPr>
            <a:xfrm>
              <a:off x="67452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15"/>
            <p:cNvSpPr/>
            <p:nvPr/>
          </p:nvSpPr>
          <p:spPr>
            <a:xfrm>
              <a:off x="69861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15"/>
            <p:cNvSpPr/>
            <p:nvPr/>
          </p:nvSpPr>
          <p:spPr>
            <a:xfrm>
              <a:off x="72270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15"/>
            <p:cNvSpPr/>
            <p:nvPr/>
          </p:nvSpPr>
          <p:spPr>
            <a:xfrm>
              <a:off x="74679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15"/>
            <p:cNvSpPr/>
            <p:nvPr/>
          </p:nvSpPr>
          <p:spPr>
            <a:xfrm>
              <a:off x="77088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15"/>
            <p:cNvSpPr/>
            <p:nvPr/>
          </p:nvSpPr>
          <p:spPr>
            <a:xfrm>
              <a:off x="79497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15"/>
            <p:cNvSpPr/>
            <p:nvPr/>
          </p:nvSpPr>
          <p:spPr>
            <a:xfrm>
              <a:off x="81906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15"/>
            <p:cNvSpPr/>
            <p:nvPr/>
          </p:nvSpPr>
          <p:spPr>
            <a:xfrm>
              <a:off x="84315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15"/>
            <p:cNvSpPr/>
            <p:nvPr/>
          </p:nvSpPr>
          <p:spPr>
            <a:xfrm>
              <a:off x="86724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15"/>
            <p:cNvSpPr/>
            <p:nvPr/>
          </p:nvSpPr>
          <p:spPr>
            <a:xfrm>
              <a:off x="8913300" y="5058900"/>
              <a:ext cx="240900" cy="2409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65" name="Google Shape;10165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166" name="Google Shape;10166;p15"/>
          <p:cNvSpPr/>
          <p:nvPr/>
        </p:nvSpPr>
        <p:spPr>
          <a:xfrm rot="1797008">
            <a:off x="1029883" y="964588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7" name="Google Shape;10167;p15"/>
          <p:cNvSpPr/>
          <p:nvPr/>
        </p:nvSpPr>
        <p:spPr>
          <a:xfrm rot="3602992">
            <a:off x="638897" y="405384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8" name="Google Shape;10168;p15"/>
          <p:cNvSpPr/>
          <p:nvPr/>
        </p:nvSpPr>
        <p:spPr>
          <a:xfrm rot="773291">
            <a:off x="11283256" y="513373"/>
            <a:ext cx="96840" cy="194849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9" name="Google Shape;10169;p15"/>
          <p:cNvSpPr/>
          <p:nvPr/>
        </p:nvSpPr>
        <p:spPr>
          <a:xfrm rot="3602992">
            <a:off x="11633364" y="1193917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0" name="Google Shape;10170;p15"/>
          <p:cNvSpPr/>
          <p:nvPr/>
        </p:nvSpPr>
        <p:spPr>
          <a:xfrm rot="-1797008">
            <a:off x="476767" y="1601269"/>
            <a:ext cx="96947" cy="1947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28575" dir="2580000" algn="bl" rotWithShape="0">
              <a:schemeClr val="dk1">
                <a:alpha val="21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188585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image" Target="../media/image2.JPG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um Raisin"/>
              <a:buNone/>
              <a:defRPr sz="3500">
                <a:solidFill>
                  <a:schemeClr val="dk1"/>
                </a:solidFill>
                <a:latin typeface="Rum Raisin"/>
                <a:ea typeface="Rum Raisin"/>
                <a:cs typeface="Rum Raisin"/>
                <a:sym typeface="Rum Rais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42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●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○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■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●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○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■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●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○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■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68359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7" r:id="rId1"/>
    <p:sldLayoutId id="2147483749" r:id="rId2"/>
    <p:sldLayoutId id="2147483750" r:id="rId3"/>
    <p:sldLayoutId id="2147483751" r:id="rId4"/>
    <p:sldLayoutId id="2147483752" r:id="rId5"/>
    <p:sldLayoutId id="2147483755" r:id="rId6"/>
    <p:sldLayoutId id="2147483756" r:id="rId7"/>
    <p:sldLayoutId id="2147483759" r:id="rId8"/>
    <p:sldLayoutId id="2147483760" r:id="rId9"/>
    <p:sldLayoutId id="2147483761" r:id="rId10"/>
    <p:sldLayoutId id="2147483764" r:id="rId11"/>
    <p:sldLayoutId id="2147483765" r:id="rId12"/>
    <p:sldLayoutId id="2147483766" r:id="rId13"/>
    <p:sldLayoutId id="2147483767" r:id="rId14"/>
    <p:sldLayoutId id="2147483768" r:id="rId15"/>
    <p:sldLayoutId id="2147483769" r:id="rId16"/>
    <p:sldLayoutId id="2147483770" r:id="rId17"/>
    <p:sldLayoutId id="2147483771" r:id="rId18"/>
    <p:sldLayoutId id="2147483772" r:id="rId19"/>
    <p:sldLayoutId id="2147483773" r:id="rId20"/>
    <p:sldLayoutId id="2147483774" r:id="rId21"/>
    <p:sldLayoutId id="2147483775" r:id="rId22"/>
    <p:sldLayoutId id="2147483843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62000"/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722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04/08/2022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67331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10" Type="http://schemas.openxmlformats.org/officeDocument/2006/relationships/image" Target="../media/image42.png"/><Relationship Id="rId4" Type="http://schemas.openxmlformats.org/officeDocument/2006/relationships/image" Target="../media/image36.png"/><Relationship Id="rId9" Type="http://schemas.openxmlformats.org/officeDocument/2006/relationships/image" Target="../media/image41.png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.xml"/><Relationship Id="rId5" Type="http://schemas.microsoft.com/office/2007/relationships/hdphoto" Target="../media/hdphoto14.wdp"/><Relationship Id="rId4" Type="http://schemas.openxmlformats.org/officeDocument/2006/relationships/image" Target="../media/image4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microsoft.com/office/2007/relationships/hdphoto" Target="../media/hdphoto15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" Target="slide19.xml"/><Relationship Id="rId13" Type="http://schemas.openxmlformats.org/officeDocument/2006/relationships/image" Target="../media/image50.gif"/><Relationship Id="rId3" Type="http://schemas.openxmlformats.org/officeDocument/2006/relationships/slideLayout" Target="../slideLayouts/slideLayout25.xml"/><Relationship Id="rId7" Type="http://schemas.openxmlformats.org/officeDocument/2006/relationships/slide" Target="slide17.xml"/><Relationship Id="rId12" Type="http://schemas.openxmlformats.org/officeDocument/2006/relationships/image" Target="../media/image49.gif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slide" Target="slide16.xml"/><Relationship Id="rId11" Type="http://schemas.openxmlformats.org/officeDocument/2006/relationships/slide" Target="slide18.xml"/><Relationship Id="rId5" Type="http://schemas.openxmlformats.org/officeDocument/2006/relationships/image" Target="../media/image48.png"/><Relationship Id="rId15" Type="http://schemas.openxmlformats.org/officeDocument/2006/relationships/image" Target="../media/image52.png"/><Relationship Id="rId10" Type="http://schemas.openxmlformats.org/officeDocument/2006/relationships/slide" Target="slide21.xml"/><Relationship Id="rId4" Type="http://schemas.openxmlformats.org/officeDocument/2006/relationships/image" Target="../media/image47.png"/><Relationship Id="rId9" Type="http://schemas.openxmlformats.org/officeDocument/2006/relationships/slide" Target="slide20.xml"/><Relationship Id="rId14" Type="http://schemas.openxmlformats.org/officeDocument/2006/relationships/image" Target="../media/image51.gif"/></Relationships>
</file>

<file path=ppt/slides/_rels/slide16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13" Type="http://schemas.openxmlformats.org/officeDocument/2006/relationships/image" Target="../media/image58.png"/><Relationship Id="rId3" Type="http://schemas.openxmlformats.org/officeDocument/2006/relationships/audio" Target="../media/audio2.wav"/><Relationship Id="rId7" Type="http://schemas.openxmlformats.org/officeDocument/2006/relationships/image" Target="../media/image54.png"/><Relationship Id="rId12" Type="http://schemas.openxmlformats.org/officeDocument/2006/relationships/image" Target="../media/image5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5.xml"/><Relationship Id="rId6" Type="http://schemas.microsoft.com/office/2007/relationships/hdphoto" Target="../media/hdphoto16.wdp"/><Relationship Id="rId11" Type="http://schemas.openxmlformats.org/officeDocument/2006/relationships/image" Target="../media/image56.png"/><Relationship Id="rId5" Type="http://schemas.openxmlformats.org/officeDocument/2006/relationships/image" Target="../media/image53.png"/><Relationship Id="rId10" Type="http://schemas.microsoft.com/office/2007/relationships/hdphoto" Target="../media/hdphoto18.wdp"/><Relationship Id="rId4" Type="http://schemas.openxmlformats.org/officeDocument/2006/relationships/audio" Target="../media/audio3.wav"/><Relationship Id="rId9" Type="http://schemas.openxmlformats.org/officeDocument/2006/relationships/image" Target="../media/image55.png"/><Relationship Id="rId14" Type="http://schemas.openxmlformats.org/officeDocument/2006/relationships/slide" Target="slide15.xml"/></Relationships>
</file>

<file path=ppt/slides/_rels/slide17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13" Type="http://schemas.openxmlformats.org/officeDocument/2006/relationships/image" Target="../media/image59.png"/><Relationship Id="rId3" Type="http://schemas.openxmlformats.org/officeDocument/2006/relationships/audio" Target="../media/audio3.wav"/><Relationship Id="rId7" Type="http://schemas.openxmlformats.org/officeDocument/2006/relationships/image" Target="../media/image54.png"/><Relationship Id="rId12" Type="http://schemas.openxmlformats.org/officeDocument/2006/relationships/image" Target="../media/image5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5.xml"/><Relationship Id="rId6" Type="http://schemas.microsoft.com/office/2007/relationships/hdphoto" Target="../media/hdphoto16.wdp"/><Relationship Id="rId11" Type="http://schemas.openxmlformats.org/officeDocument/2006/relationships/image" Target="../media/image58.png"/><Relationship Id="rId5" Type="http://schemas.openxmlformats.org/officeDocument/2006/relationships/image" Target="../media/image53.png"/><Relationship Id="rId10" Type="http://schemas.microsoft.com/office/2007/relationships/hdphoto" Target="../media/hdphoto18.wdp"/><Relationship Id="rId4" Type="http://schemas.openxmlformats.org/officeDocument/2006/relationships/audio" Target="../media/audio2.wav"/><Relationship Id="rId9" Type="http://schemas.openxmlformats.org/officeDocument/2006/relationships/image" Target="../media/image55.png"/><Relationship Id="rId14" Type="http://schemas.openxmlformats.org/officeDocument/2006/relationships/slide" Target="slide15.xml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13" Type="http://schemas.openxmlformats.org/officeDocument/2006/relationships/slide" Target="slide15.xml"/><Relationship Id="rId3" Type="http://schemas.openxmlformats.org/officeDocument/2006/relationships/audio" Target="../media/audio3.wav"/><Relationship Id="rId7" Type="http://schemas.openxmlformats.org/officeDocument/2006/relationships/image" Target="../media/image54.png"/><Relationship Id="rId12" Type="http://schemas.openxmlformats.org/officeDocument/2006/relationships/image" Target="../media/image5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5.xml"/><Relationship Id="rId6" Type="http://schemas.microsoft.com/office/2007/relationships/hdphoto" Target="../media/hdphoto16.wdp"/><Relationship Id="rId11" Type="http://schemas.openxmlformats.org/officeDocument/2006/relationships/image" Target="../media/image58.png"/><Relationship Id="rId5" Type="http://schemas.openxmlformats.org/officeDocument/2006/relationships/image" Target="../media/image53.png"/><Relationship Id="rId10" Type="http://schemas.microsoft.com/office/2007/relationships/hdphoto" Target="../media/hdphoto18.wdp"/><Relationship Id="rId4" Type="http://schemas.openxmlformats.org/officeDocument/2006/relationships/audio" Target="../media/audio2.wav"/><Relationship Id="rId9" Type="http://schemas.openxmlformats.org/officeDocument/2006/relationships/image" Target="../media/image55.png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13" Type="http://schemas.openxmlformats.org/officeDocument/2006/relationships/image" Target="../media/image58.png"/><Relationship Id="rId3" Type="http://schemas.openxmlformats.org/officeDocument/2006/relationships/audio" Target="../media/audio2.wav"/><Relationship Id="rId7" Type="http://schemas.openxmlformats.org/officeDocument/2006/relationships/image" Target="../media/image54.png"/><Relationship Id="rId12" Type="http://schemas.openxmlformats.org/officeDocument/2006/relationships/image" Target="../media/image5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5.xml"/><Relationship Id="rId6" Type="http://schemas.microsoft.com/office/2007/relationships/hdphoto" Target="../media/hdphoto16.wdp"/><Relationship Id="rId11" Type="http://schemas.openxmlformats.org/officeDocument/2006/relationships/image" Target="../media/image56.png"/><Relationship Id="rId5" Type="http://schemas.openxmlformats.org/officeDocument/2006/relationships/image" Target="../media/image53.png"/><Relationship Id="rId10" Type="http://schemas.microsoft.com/office/2007/relationships/hdphoto" Target="../media/hdphoto18.wdp"/><Relationship Id="rId4" Type="http://schemas.openxmlformats.org/officeDocument/2006/relationships/audio" Target="../media/audio3.wav"/><Relationship Id="rId9" Type="http://schemas.openxmlformats.org/officeDocument/2006/relationships/image" Target="../media/image55.png"/><Relationship Id="rId14" Type="http://schemas.openxmlformats.org/officeDocument/2006/relationships/slide" Target="slide1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13" Type="http://schemas.openxmlformats.org/officeDocument/2006/relationships/slide" Target="slide15.xml"/><Relationship Id="rId3" Type="http://schemas.openxmlformats.org/officeDocument/2006/relationships/audio" Target="../media/audio3.wav"/><Relationship Id="rId7" Type="http://schemas.openxmlformats.org/officeDocument/2006/relationships/image" Target="../media/image54.png"/><Relationship Id="rId12" Type="http://schemas.openxmlformats.org/officeDocument/2006/relationships/image" Target="../media/image5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5.xml"/><Relationship Id="rId6" Type="http://schemas.microsoft.com/office/2007/relationships/hdphoto" Target="../media/hdphoto16.wdp"/><Relationship Id="rId11" Type="http://schemas.openxmlformats.org/officeDocument/2006/relationships/image" Target="../media/image58.png"/><Relationship Id="rId5" Type="http://schemas.openxmlformats.org/officeDocument/2006/relationships/image" Target="../media/image53.png"/><Relationship Id="rId10" Type="http://schemas.microsoft.com/office/2007/relationships/hdphoto" Target="../media/hdphoto18.wdp"/><Relationship Id="rId4" Type="http://schemas.openxmlformats.org/officeDocument/2006/relationships/audio" Target="../media/audio2.wav"/><Relationship Id="rId9" Type="http://schemas.openxmlformats.org/officeDocument/2006/relationships/image" Target="../media/image55.png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13" Type="http://schemas.openxmlformats.org/officeDocument/2006/relationships/image" Target="../media/image59.png"/><Relationship Id="rId3" Type="http://schemas.openxmlformats.org/officeDocument/2006/relationships/audio" Target="../media/audio3.wav"/><Relationship Id="rId7" Type="http://schemas.openxmlformats.org/officeDocument/2006/relationships/image" Target="../media/image54.png"/><Relationship Id="rId12" Type="http://schemas.openxmlformats.org/officeDocument/2006/relationships/image" Target="../media/image5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5.xml"/><Relationship Id="rId6" Type="http://schemas.microsoft.com/office/2007/relationships/hdphoto" Target="../media/hdphoto16.wdp"/><Relationship Id="rId11" Type="http://schemas.openxmlformats.org/officeDocument/2006/relationships/image" Target="../media/image58.png"/><Relationship Id="rId5" Type="http://schemas.openxmlformats.org/officeDocument/2006/relationships/image" Target="../media/image53.png"/><Relationship Id="rId10" Type="http://schemas.microsoft.com/office/2007/relationships/hdphoto" Target="../media/hdphoto18.wdp"/><Relationship Id="rId4" Type="http://schemas.openxmlformats.org/officeDocument/2006/relationships/audio" Target="../media/audio2.wav"/><Relationship Id="rId9" Type="http://schemas.openxmlformats.org/officeDocument/2006/relationships/image" Target="../media/image55.png"/><Relationship Id="rId14" Type="http://schemas.openxmlformats.org/officeDocument/2006/relationships/slide" Target="slide1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microsoft.com/office/2007/relationships/hdphoto" Target="../media/hdphoto20.wdp"/><Relationship Id="rId5" Type="http://schemas.openxmlformats.org/officeDocument/2006/relationships/image" Target="../media/image61.png"/><Relationship Id="rId4" Type="http://schemas.microsoft.com/office/2007/relationships/hdphoto" Target="../media/hdphoto19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7" Type="http://schemas.microsoft.com/office/2007/relationships/hdphoto" Target="../media/hdphoto22.wdp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microsoft.com/office/2007/relationships/hdphoto" Target="../media/hdphoto21.wdp"/></Relationships>
</file>

<file path=ppt/slides/_rels/slide26.xml.rels><?xml version="1.0" encoding="UTF-8" standalone="yes"?>
<Relationships xmlns="http://schemas.openxmlformats.org/package/2006/relationships"><Relationship Id="rId8" Type="http://schemas.microsoft.com/office/2007/relationships/hdphoto" Target="../media/hdphoto25.wdp"/><Relationship Id="rId3" Type="http://schemas.openxmlformats.org/officeDocument/2006/relationships/image" Target="../media/image69.png"/><Relationship Id="rId7" Type="http://schemas.openxmlformats.org/officeDocument/2006/relationships/image" Target="../media/image71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5.xml"/><Relationship Id="rId6" Type="http://schemas.microsoft.com/office/2007/relationships/hdphoto" Target="../media/hdphoto24.wdp"/><Relationship Id="rId5" Type="http://schemas.openxmlformats.org/officeDocument/2006/relationships/image" Target="../media/image70.png"/><Relationship Id="rId4" Type="http://schemas.microsoft.com/office/2007/relationships/hdphoto" Target="../media/hdphoto23.wdp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15.png"/><Relationship Id="rId3" Type="http://schemas.openxmlformats.org/officeDocument/2006/relationships/image" Target="../media/image10.png"/><Relationship Id="rId7" Type="http://schemas.openxmlformats.org/officeDocument/2006/relationships/image" Target="../media/image12.png"/><Relationship Id="rId12" Type="http://schemas.microsoft.com/office/2007/relationships/hdphoto" Target="../media/hdphoto6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6" Type="http://schemas.microsoft.com/office/2007/relationships/hdphoto" Target="../media/hdphoto3.wdp"/><Relationship Id="rId11" Type="http://schemas.openxmlformats.org/officeDocument/2006/relationships/image" Target="../media/image14.png"/><Relationship Id="rId5" Type="http://schemas.openxmlformats.org/officeDocument/2006/relationships/image" Target="../media/image11.png"/><Relationship Id="rId15" Type="http://schemas.microsoft.com/office/2007/relationships/hdphoto" Target="../media/hdphoto7.wdp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13.png"/><Relationship Id="rId14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hdphoto" Target="../media/hdphoto8.wdp"/><Relationship Id="rId7" Type="http://schemas.microsoft.com/office/2007/relationships/hdphoto" Target="../media/hdphoto10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microsoft.com/office/2007/relationships/hdphoto" Target="../media/hdphoto9.wdp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microsoft.com/office/2007/relationships/hdphoto" Target="../media/hdphoto12.wdp"/><Relationship Id="rId5" Type="http://schemas.openxmlformats.org/officeDocument/2006/relationships/image" Target="../media/image25.png"/><Relationship Id="rId4" Type="http://schemas.microsoft.com/office/2007/relationships/hdphoto" Target="../media/hdphoto11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28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27.jpeg"/><Relationship Id="rId5" Type="http://schemas.openxmlformats.org/officeDocument/2006/relationships/image" Target="../media/image26.png"/><Relationship Id="rId4" Type="http://schemas.openxmlformats.org/officeDocument/2006/relationships/notesSlide" Target="../notesSlides/notesSlide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3.png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54" descr="Download Cute Kids Student Teachers Png Clipart - free transparent png  images - pngaaa.com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383" b="94361" l="4000" r="96778">
                        <a14:foregroundMark x1="47556" y1="23684" x2="45889" y2="32707"/>
                        <a14:foregroundMark x1="16333" y1="65977" x2="88889" y2="6297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5940" y="28092"/>
            <a:ext cx="7297663" cy="43137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" name="Rectangle 55"/>
          <p:cNvSpPr/>
          <p:nvPr/>
        </p:nvSpPr>
        <p:spPr>
          <a:xfrm>
            <a:off x="4000242" y="2360553"/>
            <a:ext cx="442140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zh-CN" sz="4800" b="1" dirty="0">
                <a:solidFill>
                  <a:srgbClr val="B14D01"/>
                </a:solidFill>
                <a:latin typeface="#9Slide05 FS Blonde Script" panose="03000503000000000000" pitchFamily="65" charset="0"/>
                <a:ea typeface="微软雅黑" pitchFamily="34" charset="-122"/>
              </a:rPr>
              <a:t>Ai là </a:t>
            </a:r>
            <a:r>
              <a:rPr lang="en-US" altLang="zh-CN" sz="4800" b="1" dirty="0" err="1">
                <a:solidFill>
                  <a:srgbClr val="B14D01"/>
                </a:solidFill>
                <a:latin typeface="#9Slide05 FS Blonde Script" panose="03000503000000000000" pitchFamily="65" charset="0"/>
                <a:ea typeface="微软雅黑" pitchFamily="34" charset="-122"/>
              </a:rPr>
              <a:t>nhà</a:t>
            </a:r>
            <a:r>
              <a:rPr lang="en-US" altLang="zh-CN" sz="4800" b="1" dirty="0">
                <a:solidFill>
                  <a:srgbClr val="B14D01"/>
                </a:solidFill>
                <a:latin typeface="#9Slide05 FS Blonde Script" panose="03000503000000000000" pitchFamily="65" charset="0"/>
                <a:ea typeface="微软雅黑" pitchFamily="34" charset="-122"/>
              </a:rPr>
              <a:t> thông </a:t>
            </a:r>
            <a:r>
              <a:rPr lang="en-US" altLang="zh-CN" sz="4800" b="1" dirty="0" err="1">
                <a:solidFill>
                  <a:srgbClr val="B14D01"/>
                </a:solidFill>
                <a:latin typeface="#9Slide05 FS Blonde Script" panose="03000503000000000000" pitchFamily="65" charset="0"/>
                <a:ea typeface="微软雅黑" pitchFamily="34" charset="-122"/>
              </a:rPr>
              <a:t>thái</a:t>
            </a:r>
            <a:r>
              <a:rPr lang="en-US" altLang="zh-CN" sz="4800" b="1" dirty="0">
                <a:solidFill>
                  <a:srgbClr val="B14D01"/>
                </a:solidFill>
                <a:latin typeface="#9Slide05 FS Blonde Script" panose="03000503000000000000" pitchFamily="65" charset="0"/>
                <a:ea typeface="微软雅黑" pitchFamily="34" charset="-122"/>
              </a:rPr>
              <a:t>?</a:t>
            </a:r>
          </a:p>
        </p:txBody>
      </p:sp>
      <p:sp>
        <p:nvSpPr>
          <p:cNvPr id="59" name="Google Shape;23907;p39"/>
          <p:cNvSpPr/>
          <p:nvPr/>
        </p:nvSpPr>
        <p:spPr>
          <a:xfrm>
            <a:off x="2082467" y="4415133"/>
            <a:ext cx="8254568" cy="2259151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66675" dir="2640000" algn="bl" rotWithShape="0">
              <a:schemeClr val="dk1">
                <a:alpha val="16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7" name="Google Shape;23913;p39"/>
          <p:cNvGrpSpPr/>
          <p:nvPr/>
        </p:nvGrpSpPr>
        <p:grpSpPr>
          <a:xfrm>
            <a:off x="9221294" y="3718882"/>
            <a:ext cx="1733200" cy="1733200"/>
            <a:chOff x="7390500" y="987900"/>
            <a:chExt cx="1299900" cy="1299900"/>
          </a:xfrm>
        </p:grpSpPr>
        <p:sp>
          <p:nvSpPr>
            <p:cNvPr id="18" name="Google Shape;23914;p39"/>
            <p:cNvSpPr/>
            <p:nvPr/>
          </p:nvSpPr>
          <p:spPr>
            <a:xfrm>
              <a:off x="7390500" y="987900"/>
              <a:ext cx="1299900" cy="1299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dist="57150" dir="360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" name="Google Shape;23915;p39"/>
            <p:cNvGrpSpPr/>
            <p:nvPr/>
          </p:nvGrpSpPr>
          <p:grpSpPr>
            <a:xfrm>
              <a:off x="7510811" y="1345919"/>
              <a:ext cx="1059281" cy="619125"/>
              <a:chOff x="6988025" y="1317150"/>
              <a:chExt cx="1816325" cy="1061600"/>
            </a:xfrm>
          </p:grpSpPr>
          <p:sp>
            <p:nvSpPr>
              <p:cNvPr id="20" name="Google Shape;23916;p39"/>
              <p:cNvSpPr/>
              <p:nvPr/>
            </p:nvSpPr>
            <p:spPr>
              <a:xfrm>
                <a:off x="6988025" y="1317150"/>
                <a:ext cx="1816325" cy="1061600"/>
              </a:xfrm>
              <a:custGeom>
                <a:avLst/>
                <a:gdLst/>
                <a:ahLst/>
                <a:cxnLst/>
                <a:rect l="l" t="t" r="r" b="b"/>
                <a:pathLst>
                  <a:path w="72653" h="42464" extrusionOk="0">
                    <a:moveTo>
                      <a:pt x="40541" y="1"/>
                    </a:moveTo>
                    <a:cubicBezTo>
                      <a:pt x="37021" y="1"/>
                      <a:pt x="32031" y="702"/>
                      <a:pt x="29040" y="4552"/>
                    </a:cubicBezTo>
                    <a:cubicBezTo>
                      <a:pt x="26932" y="7243"/>
                      <a:pt x="24182" y="9339"/>
                      <a:pt x="21039" y="10660"/>
                    </a:cubicBezTo>
                    <a:cubicBezTo>
                      <a:pt x="18193" y="11851"/>
                      <a:pt x="15026" y="11875"/>
                      <a:pt x="11942" y="12125"/>
                    </a:cubicBezTo>
                    <a:cubicBezTo>
                      <a:pt x="8870" y="12375"/>
                      <a:pt x="5644" y="12934"/>
                      <a:pt x="3298" y="14935"/>
                    </a:cubicBezTo>
                    <a:cubicBezTo>
                      <a:pt x="965" y="16947"/>
                      <a:pt x="0" y="20828"/>
                      <a:pt x="2024" y="23150"/>
                    </a:cubicBezTo>
                    <a:cubicBezTo>
                      <a:pt x="3242" y="24542"/>
                      <a:pt x="5183" y="25041"/>
                      <a:pt x="7066" y="25041"/>
                    </a:cubicBezTo>
                    <a:cubicBezTo>
                      <a:pt x="7356" y="25041"/>
                      <a:pt x="7645" y="25029"/>
                      <a:pt x="7930" y="25007"/>
                    </a:cubicBezTo>
                    <a:cubicBezTo>
                      <a:pt x="10073" y="24852"/>
                      <a:pt x="12168" y="24233"/>
                      <a:pt x="14312" y="24221"/>
                    </a:cubicBezTo>
                    <a:cubicBezTo>
                      <a:pt x="16455" y="24221"/>
                      <a:pt x="18800" y="24983"/>
                      <a:pt x="19836" y="26865"/>
                    </a:cubicBezTo>
                    <a:cubicBezTo>
                      <a:pt x="22110" y="30960"/>
                      <a:pt x="16681" y="36437"/>
                      <a:pt x="19110" y="40438"/>
                    </a:cubicBezTo>
                    <a:cubicBezTo>
                      <a:pt x="19961" y="41836"/>
                      <a:pt x="21531" y="42463"/>
                      <a:pt x="23178" y="42463"/>
                    </a:cubicBezTo>
                    <a:cubicBezTo>
                      <a:pt x="24504" y="42463"/>
                      <a:pt x="25879" y="42057"/>
                      <a:pt x="26968" y="41319"/>
                    </a:cubicBezTo>
                    <a:cubicBezTo>
                      <a:pt x="29421" y="39664"/>
                      <a:pt x="30826" y="36902"/>
                      <a:pt x="32314" y="34354"/>
                    </a:cubicBezTo>
                    <a:cubicBezTo>
                      <a:pt x="33802" y="31818"/>
                      <a:pt x="35683" y="29210"/>
                      <a:pt x="38493" y="28317"/>
                    </a:cubicBezTo>
                    <a:cubicBezTo>
                      <a:pt x="39281" y="28066"/>
                      <a:pt x="40088" y="27963"/>
                      <a:pt x="40902" y="27963"/>
                    </a:cubicBezTo>
                    <a:cubicBezTo>
                      <a:pt x="42672" y="27963"/>
                      <a:pt x="44476" y="28447"/>
                      <a:pt x="46196" y="28936"/>
                    </a:cubicBezTo>
                    <a:lnTo>
                      <a:pt x="56114" y="31722"/>
                    </a:lnTo>
                    <a:cubicBezTo>
                      <a:pt x="57839" y="32216"/>
                      <a:pt x="59631" y="32703"/>
                      <a:pt x="61409" y="32703"/>
                    </a:cubicBezTo>
                    <a:cubicBezTo>
                      <a:pt x="61988" y="32703"/>
                      <a:pt x="62566" y="32652"/>
                      <a:pt x="63139" y="32532"/>
                    </a:cubicBezTo>
                    <a:cubicBezTo>
                      <a:pt x="65461" y="32032"/>
                      <a:pt x="67652" y="29996"/>
                      <a:pt x="67449" y="27627"/>
                    </a:cubicBezTo>
                    <a:cubicBezTo>
                      <a:pt x="67211" y="24840"/>
                      <a:pt x="63949" y="22912"/>
                      <a:pt x="63996" y="20114"/>
                    </a:cubicBezTo>
                    <a:cubicBezTo>
                      <a:pt x="64044" y="17935"/>
                      <a:pt x="66056" y="16387"/>
                      <a:pt x="67925" y="15256"/>
                    </a:cubicBezTo>
                    <a:cubicBezTo>
                      <a:pt x="69783" y="14125"/>
                      <a:pt x="71878" y="12803"/>
                      <a:pt x="72259" y="10660"/>
                    </a:cubicBezTo>
                    <a:cubicBezTo>
                      <a:pt x="72652" y="8481"/>
                      <a:pt x="70926" y="6338"/>
                      <a:pt x="68830" y="5648"/>
                    </a:cubicBezTo>
                    <a:cubicBezTo>
                      <a:pt x="68118" y="5413"/>
                      <a:pt x="67380" y="5312"/>
                      <a:pt x="66636" y="5312"/>
                    </a:cubicBezTo>
                    <a:cubicBezTo>
                      <a:pt x="65192" y="5312"/>
                      <a:pt x="63724" y="5693"/>
                      <a:pt x="62365" y="6219"/>
                    </a:cubicBezTo>
                    <a:cubicBezTo>
                      <a:pt x="60305" y="7017"/>
                      <a:pt x="58377" y="8136"/>
                      <a:pt x="56281" y="8827"/>
                    </a:cubicBezTo>
                    <a:cubicBezTo>
                      <a:pt x="55478" y="9091"/>
                      <a:pt x="54580" y="9260"/>
                      <a:pt x="53713" y="9260"/>
                    </a:cubicBezTo>
                    <a:cubicBezTo>
                      <a:pt x="52356" y="9260"/>
                      <a:pt x="51073" y="8847"/>
                      <a:pt x="50340" y="7743"/>
                    </a:cubicBezTo>
                    <a:cubicBezTo>
                      <a:pt x="49518" y="6529"/>
                      <a:pt x="49697" y="4921"/>
                      <a:pt x="49173" y="3552"/>
                    </a:cubicBezTo>
                    <a:cubicBezTo>
                      <a:pt x="48423" y="1564"/>
                      <a:pt x="46244" y="397"/>
                      <a:pt x="44113" y="207"/>
                    </a:cubicBezTo>
                    <a:cubicBezTo>
                      <a:pt x="43449" y="147"/>
                      <a:pt x="42148" y="1"/>
                      <a:pt x="405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1" name="Google Shape;23917;p39"/>
              <p:cNvGrpSpPr/>
              <p:nvPr/>
            </p:nvGrpSpPr>
            <p:grpSpPr>
              <a:xfrm rot="-520328">
                <a:off x="7526392" y="1652040"/>
                <a:ext cx="835154" cy="196765"/>
                <a:chOff x="121667" y="3206569"/>
                <a:chExt cx="999402" cy="235462"/>
              </a:xfrm>
            </p:grpSpPr>
            <p:sp>
              <p:nvSpPr>
                <p:cNvPr id="22" name="Google Shape;23918;p39"/>
                <p:cNvSpPr/>
                <p:nvPr/>
              </p:nvSpPr>
              <p:spPr>
                <a:xfrm>
                  <a:off x="306076" y="3206569"/>
                  <a:ext cx="88149" cy="87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6" h="5908" extrusionOk="0">
                      <a:moveTo>
                        <a:pt x="2954" y="1"/>
                      </a:moveTo>
                      <a:cubicBezTo>
                        <a:pt x="1327" y="1"/>
                        <a:pt x="0" y="1309"/>
                        <a:pt x="0" y="2954"/>
                      </a:cubicBezTo>
                      <a:cubicBezTo>
                        <a:pt x="0" y="4581"/>
                        <a:pt x="1327" y="5908"/>
                        <a:pt x="2954" y="5908"/>
                      </a:cubicBezTo>
                      <a:cubicBezTo>
                        <a:pt x="4599" y="5908"/>
                        <a:pt x="5925" y="4581"/>
                        <a:pt x="5925" y="2954"/>
                      </a:cubicBezTo>
                      <a:cubicBezTo>
                        <a:pt x="5925" y="1309"/>
                        <a:pt x="4599" y="1"/>
                        <a:pt x="2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23919;p39"/>
                <p:cNvSpPr/>
                <p:nvPr/>
              </p:nvSpPr>
              <p:spPr>
                <a:xfrm>
                  <a:off x="850871" y="3206569"/>
                  <a:ext cx="87882" cy="87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8" h="5908" extrusionOk="0">
                      <a:moveTo>
                        <a:pt x="2954" y="1"/>
                      </a:moveTo>
                      <a:cubicBezTo>
                        <a:pt x="1327" y="1"/>
                        <a:pt x="1" y="1309"/>
                        <a:pt x="1" y="2954"/>
                      </a:cubicBezTo>
                      <a:cubicBezTo>
                        <a:pt x="1" y="4581"/>
                        <a:pt x="1327" y="5908"/>
                        <a:pt x="2954" y="5908"/>
                      </a:cubicBezTo>
                      <a:cubicBezTo>
                        <a:pt x="4581" y="5908"/>
                        <a:pt x="5908" y="4581"/>
                        <a:pt x="5908" y="2954"/>
                      </a:cubicBezTo>
                      <a:cubicBezTo>
                        <a:pt x="5908" y="1309"/>
                        <a:pt x="4581" y="1"/>
                        <a:pt x="2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23920;p39"/>
                <p:cNvSpPr/>
                <p:nvPr/>
              </p:nvSpPr>
              <p:spPr>
                <a:xfrm>
                  <a:off x="549149" y="3357572"/>
                  <a:ext cx="175748" cy="84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5" h="5678" fill="none" extrusionOk="0">
                      <a:moveTo>
                        <a:pt x="11814" y="0"/>
                      </a:moveTo>
                      <a:cubicBezTo>
                        <a:pt x="11814" y="3131"/>
                        <a:pt x="9161" y="5677"/>
                        <a:pt x="5907" y="5677"/>
                      </a:cubicBezTo>
                      <a:cubicBezTo>
                        <a:pt x="2653" y="5677"/>
                        <a:pt x="0" y="3131"/>
                        <a:pt x="0" y="0"/>
                      </a:cubicBezTo>
                    </a:path>
                  </a:pathLst>
                </a:custGeom>
                <a:noFill/>
                <a:ln w="7525" cap="rnd" cmpd="sng">
                  <a:solidFill>
                    <a:srgbClr val="67463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3921;p39"/>
                <p:cNvSpPr/>
                <p:nvPr/>
              </p:nvSpPr>
              <p:spPr>
                <a:xfrm>
                  <a:off x="121667" y="3262080"/>
                  <a:ext cx="158121" cy="15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30" h="10630" extrusionOk="0">
                      <a:moveTo>
                        <a:pt x="5324" y="0"/>
                      </a:moveTo>
                      <a:cubicBezTo>
                        <a:pt x="2388" y="0"/>
                        <a:pt x="1" y="2388"/>
                        <a:pt x="1" y="5324"/>
                      </a:cubicBezTo>
                      <a:cubicBezTo>
                        <a:pt x="1" y="8260"/>
                        <a:pt x="2388" y="10629"/>
                        <a:pt x="5324" y="10629"/>
                      </a:cubicBezTo>
                      <a:cubicBezTo>
                        <a:pt x="8260" y="10629"/>
                        <a:pt x="10630" y="8260"/>
                        <a:pt x="10630" y="5324"/>
                      </a:cubicBezTo>
                      <a:cubicBezTo>
                        <a:pt x="10630" y="2388"/>
                        <a:pt x="8260" y="0"/>
                        <a:pt x="53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3922;p39"/>
                <p:cNvSpPr/>
                <p:nvPr/>
              </p:nvSpPr>
              <p:spPr>
                <a:xfrm>
                  <a:off x="962933" y="3262080"/>
                  <a:ext cx="158136" cy="158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31" h="10630" extrusionOk="0">
                      <a:moveTo>
                        <a:pt x="5307" y="0"/>
                      </a:moveTo>
                      <a:cubicBezTo>
                        <a:pt x="2371" y="0"/>
                        <a:pt x="1" y="2388"/>
                        <a:pt x="1" y="5324"/>
                      </a:cubicBezTo>
                      <a:cubicBezTo>
                        <a:pt x="1" y="8260"/>
                        <a:pt x="2371" y="10629"/>
                        <a:pt x="5307" y="10629"/>
                      </a:cubicBezTo>
                      <a:cubicBezTo>
                        <a:pt x="8242" y="10629"/>
                        <a:pt x="10630" y="8260"/>
                        <a:pt x="10630" y="5324"/>
                      </a:cubicBezTo>
                      <a:cubicBezTo>
                        <a:pt x="10630" y="2388"/>
                        <a:pt x="8242" y="0"/>
                        <a:pt x="53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7" name="Rectangle 26"/>
          <p:cNvSpPr/>
          <p:nvPr/>
        </p:nvSpPr>
        <p:spPr>
          <a:xfrm>
            <a:off x="2172851" y="4591741"/>
            <a:ext cx="812062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- Hoạt động </a:t>
            </a:r>
            <a:r>
              <a:rPr lang="en-US" sz="2400" b="1" dirty="0" err="1">
                <a:solidFill>
                  <a:srgbClr val="9D3A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cá</a:t>
            </a:r>
            <a:r>
              <a:rPr lang="en-US" sz="2400" b="1" dirty="0">
                <a:solidFill>
                  <a:srgbClr val="9D3A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nhân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.</a:t>
            </a:r>
          </a:p>
          <a:p>
            <a:pPr algn="just">
              <a:lnSpc>
                <a:spcPct val="130000"/>
              </a:lnSpc>
              <a:defRPr/>
            </a:pP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- Có </a:t>
            </a:r>
            <a:r>
              <a:rPr lang="en-US" sz="2400" b="1" dirty="0">
                <a:solidFill>
                  <a:srgbClr val="9D3A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5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câu hỏi, GV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lần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lượt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đọc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5 câu hỏi.</a:t>
            </a:r>
          </a:p>
          <a:p>
            <a:pPr algn="just">
              <a:lnSpc>
                <a:spcPct val="130000"/>
              </a:lnSpc>
              <a:defRPr/>
            </a:pP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- HS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lắng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nghe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400" b="1" dirty="0" err="1">
                <a:solidFill>
                  <a:srgbClr val="9E3B01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ghi</a:t>
            </a:r>
            <a:r>
              <a:rPr lang="en-US" sz="2400" b="1" dirty="0">
                <a:solidFill>
                  <a:srgbClr val="9E3B01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400" b="1" dirty="0" err="1">
                <a:solidFill>
                  <a:srgbClr val="9E3B01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đáp</a:t>
            </a:r>
            <a:r>
              <a:rPr lang="en-US" sz="2400" b="1" dirty="0">
                <a:solidFill>
                  <a:srgbClr val="9E3B01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án 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của mình vào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giấy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note</a:t>
            </a:r>
          </a:p>
          <a:p>
            <a:pPr algn="just">
              <a:lnSpc>
                <a:spcPct val="130000"/>
              </a:lnSpc>
              <a:defRPr/>
            </a:pP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-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Sau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khi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hết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5 câu hỏi thì HS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đối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chiếu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kết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quả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chấm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chéo</a:t>
            </a:r>
            <a:r>
              <a:rPr lang="en-US" sz="2400" dirty="0">
                <a:solidFill>
                  <a:schemeClr val="bg2">
                    <a:lumMod val="10000"/>
                  </a:scheme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19283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2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10">
            <a:extLst>
              <a:ext uri="{FF2B5EF4-FFF2-40B4-BE49-F238E27FC236}">
                <a16:creationId xmlns:a16="http://schemas.microsoft.com/office/drawing/2014/main" id="{AA9F94FF-62C2-491F-B780-6E9704EC4713}"/>
              </a:ext>
            </a:extLst>
          </p:cNvPr>
          <p:cNvSpPr/>
          <p:nvPr/>
        </p:nvSpPr>
        <p:spPr>
          <a:xfrm>
            <a:off x="7220399" y="1800168"/>
            <a:ext cx="1888761" cy="1214204"/>
          </a:xfrm>
          <a:custGeom>
            <a:avLst/>
            <a:gdLst>
              <a:gd name="connsiteX0" fmla="*/ 0 w 1888761"/>
              <a:gd name="connsiteY0" fmla="*/ 1214204 h 1214204"/>
              <a:gd name="connsiteX1" fmla="*/ 509666 w 1888761"/>
              <a:gd name="connsiteY1" fmla="*/ 599607 h 1214204"/>
              <a:gd name="connsiteX2" fmla="*/ 899410 w 1888761"/>
              <a:gd name="connsiteY2" fmla="*/ 644577 h 1214204"/>
              <a:gd name="connsiteX3" fmla="*/ 1379095 w 1888761"/>
              <a:gd name="connsiteY3" fmla="*/ 524656 h 1214204"/>
              <a:gd name="connsiteX4" fmla="*/ 1888761 w 1888761"/>
              <a:gd name="connsiteY4" fmla="*/ 0 h 1214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8761" h="1214204">
                <a:moveTo>
                  <a:pt x="0" y="1214204"/>
                </a:moveTo>
                <a:cubicBezTo>
                  <a:pt x="179882" y="954374"/>
                  <a:pt x="359764" y="694545"/>
                  <a:pt x="509666" y="599607"/>
                </a:cubicBezTo>
                <a:cubicBezTo>
                  <a:pt x="659568" y="504669"/>
                  <a:pt x="754505" y="657069"/>
                  <a:pt x="899410" y="644577"/>
                </a:cubicBezTo>
                <a:cubicBezTo>
                  <a:pt x="1044315" y="632085"/>
                  <a:pt x="1214203" y="632086"/>
                  <a:pt x="1379095" y="524656"/>
                </a:cubicBezTo>
                <a:cubicBezTo>
                  <a:pt x="1543987" y="417226"/>
                  <a:pt x="1716374" y="208613"/>
                  <a:pt x="1888761" y="0"/>
                </a:cubicBezTo>
              </a:path>
            </a:pathLst>
          </a:custGeom>
          <a:noFill/>
          <a:ln w="12700" cap="flat" cmpd="sng" algn="ctr">
            <a:solidFill>
              <a:srgbClr val="194E48"/>
            </a:solidFill>
            <a:prstDash val="lgDash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: Shape 14">
            <a:extLst>
              <a:ext uri="{FF2B5EF4-FFF2-40B4-BE49-F238E27FC236}">
                <a16:creationId xmlns:a16="http://schemas.microsoft.com/office/drawing/2014/main" id="{AD7FC647-4DE6-49FF-BE25-8EA4BA2183AF}"/>
              </a:ext>
            </a:extLst>
          </p:cNvPr>
          <p:cNvSpPr/>
          <p:nvPr/>
        </p:nvSpPr>
        <p:spPr>
          <a:xfrm>
            <a:off x="3734343" y="1856527"/>
            <a:ext cx="1294228" cy="1016893"/>
          </a:xfrm>
          <a:custGeom>
            <a:avLst/>
            <a:gdLst>
              <a:gd name="connsiteX0" fmla="*/ 0 w 1259174"/>
              <a:gd name="connsiteY0" fmla="*/ 0 h 989351"/>
              <a:gd name="connsiteX1" fmla="*/ 629587 w 1259174"/>
              <a:gd name="connsiteY1" fmla="*/ 179882 h 989351"/>
              <a:gd name="connsiteX2" fmla="*/ 959370 w 1259174"/>
              <a:gd name="connsiteY2" fmla="*/ 494675 h 989351"/>
              <a:gd name="connsiteX3" fmla="*/ 1259174 w 1259174"/>
              <a:gd name="connsiteY3" fmla="*/ 989351 h 989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174" h="989351">
                <a:moveTo>
                  <a:pt x="0" y="0"/>
                </a:moveTo>
                <a:cubicBezTo>
                  <a:pt x="234846" y="48718"/>
                  <a:pt x="469692" y="97436"/>
                  <a:pt x="629587" y="179882"/>
                </a:cubicBezTo>
                <a:cubicBezTo>
                  <a:pt x="789482" y="262328"/>
                  <a:pt x="854439" y="359764"/>
                  <a:pt x="959370" y="494675"/>
                </a:cubicBezTo>
                <a:cubicBezTo>
                  <a:pt x="1064301" y="629586"/>
                  <a:pt x="1161737" y="809468"/>
                  <a:pt x="1259174" y="989351"/>
                </a:cubicBezTo>
              </a:path>
            </a:pathLst>
          </a:custGeom>
          <a:noFill/>
          <a:ln w="12700" cap="flat" cmpd="sng" algn="ctr">
            <a:solidFill>
              <a:srgbClr val="194E48"/>
            </a:solidFill>
            <a:prstDash val="lgDash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: Shape 16">
            <a:extLst>
              <a:ext uri="{FF2B5EF4-FFF2-40B4-BE49-F238E27FC236}">
                <a16:creationId xmlns:a16="http://schemas.microsoft.com/office/drawing/2014/main" id="{F0B80725-1E4C-415D-BBCE-0CAED7DD916C}"/>
              </a:ext>
            </a:extLst>
          </p:cNvPr>
          <p:cNvSpPr/>
          <p:nvPr/>
        </p:nvSpPr>
        <p:spPr>
          <a:xfrm>
            <a:off x="3498819" y="4442189"/>
            <a:ext cx="2014165" cy="1165963"/>
          </a:xfrm>
          <a:custGeom>
            <a:avLst/>
            <a:gdLst>
              <a:gd name="connsiteX0" fmla="*/ 2053653 w 2053653"/>
              <a:gd name="connsiteY0" fmla="*/ 0 h 1034745"/>
              <a:gd name="connsiteX1" fmla="*/ 1229194 w 2053653"/>
              <a:gd name="connsiteY1" fmla="*/ 194872 h 1034745"/>
              <a:gd name="connsiteX2" fmla="*/ 1094282 w 2053653"/>
              <a:gd name="connsiteY2" fmla="*/ 479685 h 1034745"/>
              <a:gd name="connsiteX3" fmla="*/ 1094282 w 2053653"/>
              <a:gd name="connsiteY3" fmla="*/ 764498 h 1034745"/>
              <a:gd name="connsiteX4" fmla="*/ 974361 w 2053653"/>
              <a:gd name="connsiteY4" fmla="*/ 929390 h 1034745"/>
              <a:gd name="connsiteX5" fmla="*/ 674558 w 2053653"/>
              <a:gd name="connsiteY5" fmla="*/ 1034321 h 1034745"/>
              <a:gd name="connsiteX6" fmla="*/ 0 w 2053653"/>
              <a:gd name="connsiteY6" fmla="*/ 959370 h 1034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53653" h="1034745">
                <a:moveTo>
                  <a:pt x="2053653" y="0"/>
                </a:moveTo>
                <a:cubicBezTo>
                  <a:pt x="1721371" y="57462"/>
                  <a:pt x="1389089" y="114925"/>
                  <a:pt x="1229194" y="194872"/>
                </a:cubicBezTo>
                <a:cubicBezTo>
                  <a:pt x="1069299" y="274819"/>
                  <a:pt x="1116767" y="384747"/>
                  <a:pt x="1094282" y="479685"/>
                </a:cubicBezTo>
                <a:cubicBezTo>
                  <a:pt x="1071797" y="574623"/>
                  <a:pt x="1114269" y="689547"/>
                  <a:pt x="1094282" y="764498"/>
                </a:cubicBezTo>
                <a:cubicBezTo>
                  <a:pt x="1074295" y="839449"/>
                  <a:pt x="1044315" y="884420"/>
                  <a:pt x="974361" y="929390"/>
                </a:cubicBezTo>
                <a:cubicBezTo>
                  <a:pt x="904407" y="974360"/>
                  <a:pt x="836951" y="1029324"/>
                  <a:pt x="674558" y="1034321"/>
                </a:cubicBezTo>
                <a:cubicBezTo>
                  <a:pt x="512165" y="1039318"/>
                  <a:pt x="256082" y="999344"/>
                  <a:pt x="0" y="959370"/>
                </a:cubicBezTo>
              </a:path>
            </a:pathLst>
          </a:custGeom>
          <a:noFill/>
          <a:ln w="12700" cap="flat" cmpd="sng" algn="ctr">
            <a:solidFill>
              <a:srgbClr val="194E48"/>
            </a:solidFill>
            <a:prstDash val="lgDash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Connector: Curved 18">
            <a:extLst>
              <a:ext uri="{FF2B5EF4-FFF2-40B4-BE49-F238E27FC236}">
                <a16:creationId xmlns:a16="http://schemas.microsoft.com/office/drawing/2014/main" id="{F2EFF426-B85E-41F7-B9BA-BE2154982BDB}"/>
              </a:ext>
            </a:extLst>
          </p:cNvPr>
          <p:cNvCxnSpPr/>
          <p:nvPr/>
        </p:nvCxnSpPr>
        <p:spPr>
          <a:xfrm>
            <a:off x="1391628" y="3400947"/>
            <a:ext cx="914400" cy="914400"/>
          </a:xfrm>
          <a:prstGeom prst="curvedConnector3">
            <a:avLst/>
          </a:prstGeom>
          <a:noFill/>
          <a:ln w="6350" cap="flat" cmpd="sng" algn="ctr">
            <a:solidFill>
              <a:srgbClr val="194E48"/>
            </a:solidFill>
            <a:prstDash val="lgDashDot"/>
            <a:miter lim="800000"/>
          </a:ln>
          <a:effectLst/>
        </p:spPr>
      </p:cxnSp>
      <p:cxnSp>
        <p:nvCxnSpPr>
          <p:cNvPr id="8" name="Connector: Curved 21">
            <a:extLst>
              <a:ext uri="{FF2B5EF4-FFF2-40B4-BE49-F238E27FC236}">
                <a16:creationId xmlns:a16="http://schemas.microsoft.com/office/drawing/2014/main" id="{C0462D1A-BC6F-4782-A1A4-D4EC5F852197}"/>
              </a:ext>
            </a:extLst>
          </p:cNvPr>
          <p:cNvCxnSpPr>
            <a:cxnSpLocks/>
          </p:cNvCxnSpPr>
          <p:nvPr/>
        </p:nvCxnSpPr>
        <p:spPr>
          <a:xfrm flipV="1">
            <a:off x="10031399" y="2887410"/>
            <a:ext cx="787281" cy="661720"/>
          </a:xfrm>
          <a:prstGeom prst="curvedConnector3">
            <a:avLst>
              <a:gd name="adj1" fmla="val 50000"/>
            </a:avLst>
          </a:prstGeom>
          <a:noFill/>
          <a:ln w="6350" cap="flat" cmpd="sng" algn="ctr">
            <a:solidFill>
              <a:srgbClr val="194E48"/>
            </a:solidFill>
            <a:prstDash val="lgDashDot"/>
            <a:miter lim="800000"/>
          </a:ln>
          <a:effectLst/>
        </p:spPr>
      </p:cxnSp>
      <p:sp>
        <p:nvSpPr>
          <p:cNvPr id="9" name="Freeform: Shape 5">
            <a:extLst>
              <a:ext uri="{FF2B5EF4-FFF2-40B4-BE49-F238E27FC236}">
                <a16:creationId xmlns:a16="http://schemas.microsoft.com/office/drawing/2014/main" id="{CD2D466A-4688-4D77-B9EA-AB3F586A0447}"/>
              </a:ext>
            </a:extLst>
          </p:cNvPr>
          <p:cNvSpPr/>
          <p:nvPr/>
        </p:nvSpPr>
        <p:spPr>
          <a:xfrm>
            <a:off x="7135304" y="4598751"/>
            <a:ext cx="2324754" cy="1090868"/>
          </a:xfrm>
          <a:custGeom>
            <a:avLst/>
            <a:gdLst>
              <a:gd name="connsiteX0" fmla="*/ 0 w 2324754"/>
              <a:gd name="connsiteY0" fmla="*/ 0 h 1090868"/>
              <a:gd name="connsiteX1" fmla="*/ 1034322 w 2324754"/>
              <a:gd name="connsiteY1" fmla="*/ 314793 h 1090868"/>
              <a:gd name="connsiteX2" fmla="*/ 1394086 w 2324754"/>
              <a:gd name="connsiteY2" fmla="*/ 1049311 h 1090868"/>
              <a:gd name="connsiteX3" fmla="*/ 2233535 w 2324754"/>
              <a:gd name="connsiteY3" fmla="*/ 1004341 h 1090868"/>
              <a:gd name="connsiteX4" fmla="*/ 2263515 w 2324754"/>
              <a:gd name="connsiteY4" fmla="*/ 989351 h 1090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754" h="1090868">
                <a:moveTo>
                  <a:pt x="0" y="0"/>
                </a:moveTo>
                <a:cubicBezTo>
                  <a:pt x="400987" y="69954"/>
                  <a:pt x="801974" y="139908"/>
                  <a:pt x="1034322" y="314793"/>
                </a:cubicBezTo>
                <a:cubicBezTo>
                  <a:pt x="1266670" y="489678"/>
                  <a:pt x="1194217" y="934386"/>
                  <a:pt x="1394086" y="1049311"/>
                </a:cubicBezTo>
                <a:cubicBezTo>
                  <a:pt x="1593955" y="1164236"/>
                  <a:pt x="2233535" y="1004341"/>
                  <a:pt x="2233535" y="1004341"/>
                </a:cubicBezTo>
                <a:cubicBezTo>
                  <a:pt x="2378440" y="994348"/>
                  <a:pt x="2320977" y="991849"/>
                  <a:pt x="2263515" y="989351"/>
                </a:cubicBezTo>
              </a:path>
            </a:pathLst>
          </a:custGeom>
          <a:noFill/>
          <a:ln w="19050" cap="flat" cmpd="sng" algn="ctr">
            <a:solidFill>
              <a:srgbClr val="194E48"/>
            </a:solidFill>
            <a:prstDash val="lgDashDot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: Rounded Corners 3">
            <a:extLst>
              <a:ext uri="{FF2B5EF4-FFF2-40B4-BE49-F238E27FC236}">
                <a16:creationId xmlns:a16="http://schemas.microsoft.com/office/drawing/2014/main" id="{AE8F559E-7D91-4363-93A9-43681CD58398}"/>
              </a:ext>
            </a:extLst>
          </p:cNvPr>
          <p:cNvSpPr/>
          <p:nvPr/>
        </p:nvSpPr>
        <p:spPr>
          <a:xfrm>
            <a:off x="2028361" y="2508965"/>
            <a:ext cx="8271763" cy="2243979"/>
          </a:xfrm>
          <a:prstGeom prst="roundRect">
            <a:avLst>
              <a:gd name="adj" fmla="val 33368"/>
            </a:avLst>
          </a:prstGeom>
          <a:solidFill>
            <a:srgbClr val="FAD586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79C507C-79DA-4C92-BEF6-438F556DAF02}"/>
              </a:ext>
            </a:extLst>
          </p:cNvPr>
          <p:cNvSpPr txBox="1"/>
          <p:nvPr/>
        </p:nvSpPr>
        <p:spPr>
          <a:xfrm>
            <a:off x="2285800" y="3137954"/>
            <a:ext cx="769702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1" algn="ctr"/>
            <a:r>
              <a:rPr lang="en-US" sz="4500" b="1" dirty="0">
                <a:ln>
                  <a:noFill/>
                  <a:prstDash val="dashDot"/>
                </a:ln>
                <a:solidFill>
                  <a:srgbClr val="194E48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LUYỆN TẬP – VẬN DỤNG</a:t>
            </a:r>
          </a:p>
        </p:txBody>
      </p:sp>
      <p:pic>
        <p:nvPicPr>
          <p:cNvPr id="12" name="Picture 11" descr="Shape&#10;&#10;Description automatically generated with medium confidence">
            <a:extLst>
              <a:ext uri="{FF2B5EF4-FFF2-40B4-BE49-F238E27FC236}">
                <a16:creationId xmlns:a16="http://schemas.microsoft.com/office/drawing/2014/main" id="{ECC913AA-C012-4B61-890A-C557B970698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410" t="81710" r="49706" b="7894"/>
          <a:stretch/>
        </p:blipFill>
        <p:spPr>
          <a:xfrm>
            <a:off x="2140058" y="4760439"/>
            <a:ext cx="592007" cy="517881"/>
          </a:xfrm>
          <a:prstGeom prst="rect">
            <a:avLst/>
          </a:prstGeom>
        </p:spPr>
      </p:pic>
      <p:pic>
        <p:nvPicPr>
          <p:cNvPr id="13" name="Picture 12" descr="Shape&#10;&#10;Description automatically generated with medium confidence">
            <a:extLst>
              <a:ext uri="{FF2B5EF4-FFF2-40B4-BE49-F238E27FC236}">
                <a16:creationId xmlns:a16="http://schemas.microsoft.com/office/drawing/2014/main" id="{8FCEED68-23BD-4003-A9C2-FDA6B6CD227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156" t="2383" r="7686" b="79916"/>
          <a:stretch/>
        </p:blipFill>
        <p:spPr>
          <a:xfrm>
            <a:off x="8998501" y="690095"/>
            <a:ext cx="923114" cy="1464472"/>
          </a:xfrm>
          <a:prstGeom prst="rect">
            <a:avLst/>
          </a:prstGeom>
        </p:spPr>
      </p:pic>
      <p:pic>
        <p:nvPicPr>
          <p:cNvPr id="14" name="Picture 13" descr="Shape&#10;&#10;Description automatically generated with medium confidence">
            <a:extLst>
              <a:ext uri="{FF2B5EF4-FFF2-40B4-BE49-F238E27FC236}">
                <a16:creationId xmlns:a16="http://schemas.microsoft.com/office/drawing/2014/main" id="{B0459857-EAC7-4DC5-8022-28BC6C9A007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156" t="2383" r="7686" b="79916"/>
          <a:stretch/>
        </p:blipFill>
        <p:spPr>
          <a:xfrm>
            <a:off x="9490038" y="4767789"/>
            <a:ext cx="674558" cy="1070151"/>
          </a:xfrm>
          <a:prstGeom prst="rect">
            <a:avLst/>
          </a:prstGeom>
        </p:spPr>
      </p:pic>
      <p:pic>
        <p:nvPicPr>
          <p:cNvPr id="15" name="Picture 14" descr="Shape&#10;&#10;Description automatically generated with medium confidence">
            <a:extLst>
              <a:ext uri="{FF2B5EF4-FFF2-40B4-BE49-F238E27FC236}">
                <a16:creationId xmlns:a16="http://schemas.microsoft.com/office/drawing/2014/main" id="{C254BA02-9823-4E9C-8431-A1858593E7D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156" t="2383" r="7686" b="79916"/>
          <a:stretch/>
        </p:blipFill>
        <p:spPr>
          <a:xfrm>
            <a:off x="916513" y="2724557"/>
            <a:ext cx="593292" cy="941227"/>
          </a:xfrm>
          <a:prstGeom prst="rect">
            <a:avLst/>
          </a:prstGeom>
        </p:spPr>
      </p:pic>
      <p:pic>
        <p:nvPicPr>
          <p:cNvPr id="16" name="Picture 15" descr="Shape&#10;&#10;Description automatically generated with medium confidence">
            <a:extLst>
              <a:ext uri="{FF2B5EF4-FFF2-40B4-BE49-F238E27FC236}">
                <a16:creationId xmlns:a16="http://schemas.microsoft.com/office/drawing/2014/main" id="{5FB90026-F50A-44AE-B63F-F63D801F7BF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85" t="77099" r="25498"/>
          <a:stretch/>
        </p:blipFill>
        <p:spPr>
          <a:xfrm>
            <a:off x="2861086" y="4932035"/>
            <a:ext cx="711161" cy="817690"/>
          </a:xfrm>
          <a:prstGeom prst="rect">
            <a:avLst/>
          </a:prstGeom>
        </p:spPr>
      </p:pic>
      <p:pic>
        <p:nvPicPr>
          <p:cNvPr id="17" name="Picture 16" descr="Shape&#10;&#10;Description automatically generated with medium confidence">
            <a:extLst>
              <a:ext uri="{FF2B5EF4-FFF2-40B4-BE49-F238E27FC236}">
                <a16:creationId xmlns:a16="http://schemas.microsoft.com/office/drawing/2014/main" id="{2682D958-F74E-4952-9617-369370790FE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85" t="77099" r="25498"/>
          <a:stretch/>
        </p:blipFill>
        <p:spPr>
          <a:xfrm>
            <a:off x="2925736" y="1090358"/>
            <a:ext cx="941866" cy="1082954"/>
          </a:xfrm>
          <a:prstGeom prst="rect">
            <a:avLst/>
          </a:prstGeom>
        </p:spPr>
      </p:pic>
      <p:pic>
        <p:nvPicPr>
          <p:cNvPr id="18" name="Picture 17" descr="Shape&#10;&#10;Description automatically generated with medium confidence">
            <a:extLst>
              <a:ext uri="{FF2B5EF4-FFF2-40B4-BE49-F238E27FC236}">
                <a16:creationId xmlns:a16="http://schemas.microsoft.com/office/drawing/2014/main" id="{1950C88C-05A9-461D-8885-841A0CC9815A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85" t="77099" r="25498"/>
          <a:stretch/>
        </p:blipFill>
        <p:spPr>
          <a:xfrm>
            <a:off x="10747645" y="2428086"/>
            <a:ext cx="515692" cy="592941"/>
          </a:xfrm>
          <a:prstGeom prst="rect">
            <a:avLst/>
          </a:prstGeom>
        </p:spPr>
      </p:pic>
      <p:sp>
        <p:nvSpPr>
          <p:cNvPr id="19" name="Oval 18">
            <a:extLst>
              <a:ext uri="{FF2B5EF4-FFF2-40B4-BE49-F238E27FC236}">
                <a16:creationId xmlns:a16="http://schemas.microsoft.com/office/drawing/2014/main" id="{DC9C85FB-2AC1-4D56-8646-5E63DFBBCC8C}"/>
              </a:ext>
            </a:extLst>
          </p:cNvPr>
          <p:cNvSpPr/>
          <p:nvPr/>
        </p:nvSpPr>
        <p:spPr>
          <a:xfrm>
            <a:off x="10328474" y="4112334"/>
            <a:ext cx="165800" cy="165800"/>
          </a:xfrm>
          <a:prstGeom prst="ellipse">
            <a:avLst/>
          </a:prstGeom>
          <a:solidFill>
            <a:srgbClr val="96BB7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E984F06B-3536-4CEA-98E6-D857BCA9190E}"/>
              </a:ext>
            </a:extLst>
          </p:cNvPr>
          <p:cNvSpPr/>
          <p:nvPr/>
        </p:nvSpPr>
        <p:spPr>
          <a:xfrm>
            <a:off x="7328018" y="5038546"/>
            <a:ext cx="290183" cy="290183"/>
          </a:xfrm>
          <a:prstGeom prst="ellipse">
            <a:avLst/>
          </a:prstGeom>
          <a:solidFill>
            <a:srgbClr val="96BB7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60B7DCC-3951-4495-9CFD-926B1A3CFD18}"/>
              </a:ext>
            </a:extLst>
          </p:cNvPr>
          <p:cNvSpPr/>
          <p:nvPr/>
        </p:nvSpPr>
        <p:spPr>
          <a:xfrm>
            <a:off x="8998501" y="2256676"/>
            <a:ext cx="165800" cy="165800"/>
          </a:xfrm>
          <a:prstGeom prst="ellipse">
            <a:avLst/>
          </a:prstGeom>
          <a:solidFill>
            <a:srgbClr val="96BB7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52D54EEB-7403-45D5-B05D-2023316523F1}"/>
              </a:ext>
            </a:extLst>
          </p:cNvPr>
          <p:cNvSpPr/>
          <p:nvPr/>
        </p:nvSpPr>
        <p:spPr>
          <a:xfrm>
            <a:off x="1790359" y="2855227"/>
            <a:ext cx="165800" cy="165800"/>
          </a:xfrm>
          <a:prstGeom prst="ellipse">
            <a:avLst/>
          </a:prstGeom>
          <a:solidFill>
            <a:srgbClr val="96BB7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3" name="Picture 22" descr="Shape&#10;&#10;Description automatically generated with medium confidence">
            <a:extLst>
              <a:ext uri="{FF2B5EF4-FFF2-40B4-BE49-F238E27FC236}">
                <a16:creationId xmlns:a16="http://schemas.microsoft.com/office/drawing/2014/main" id="{41EDD051-0439-4067-B79C-DCE7CA2F7816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410" t="81710" r="49706" b="7894"/>
          <a:stretch/>
        </p:blipFill>
        <p:spPr>
          <a:xfrm>
            <a:off x="7868775" y="1572290"/>
            <a:ext cx="744263" cy="651073"/>
          </a:xfrm>
          <a:prstGeom prst="rect">
            <a:avLst/>
          </a:prstGeom>
        </p:spPr>
      </p:pic>
      <p:pic>
        <p:nvPicPr>
          <p:cNvPr id="24" name="Picture 23" descr="Shape&#10;&#10;Description automatically generated with medium confidence">
            <a:extLst>
              <a:ext uri="{FF2B5EF4-FFF2-40B4-BE49-F238E27FC236}">
                <a16:creationId xmlns:a16="http://schemas.microsoft.com/office/drawing/2014/main" id="{45875829-5FA2-4246-B0D4-E9D98F28D656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27" t="23558" r="11489" b="66046"/>
          <a:stretch/>
        </p:blipFill>
        <p:spPr>
          <a:xfrm>
            <a:off x="5629787" y="4876751"/>
            <a:ext cx="520930" cy="4557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3076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9" grpId="0" animBg="1"/>
      <p:bldP spid="10" grpId="0" animBg="1"/>
      <p:bldP spid="11" grpId="0"/>
      <p:bldP spid="19" grpId="0" animBg="1"/>
      <p:bldP spid="20" grpId="0" animBg="1"/>
      <p:bldP spid="21" grpId="0" animBg="1"/>
      <p:bldP spid="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 descr="Vượt chướng ngại vật học Trường Quân sự Hoàng gia Canada Chứng nhiếp ảnh  Clip nghệ thuật - vượt chướng ngại vật png tải về - Miễn phí trong suốt  Chơi pn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99889">
                        <a14:foregroundMark x1="18111" y1="1875" x2="20333" y2="52917"/>
                        <a14:foregroundMark x1="12556" y1="27917" x2="12556" y2="27917"/>
                        <a14:foregroundMark x1="24000" y1="29167" x2="24000" y2="29167"/>
                        <a14:foregroundMark x1="26667" y1="27500" x2="26667" y2="27500"/>
                        <a14:foregroundMark x1="24444" y1="33333" x2="24444" y2="33333"/>
                        <a14:foregroundMark x1="14000" y1="4375" x2="14000" y2="4375"/>
                        <a14:foregroundMark x1="15667" y1="4375" x2="15667" y2="4375"/>
                        <a14:foregroundMark x1="12333" y1="50625" x2="12333" y2="50625"/>
                        <a14:foregroundMark x1="44778" y1="44167" x2="44778" y2="44167"/>
                        <a14:foregroundMark x1="50333" y1="3333" x2="44778" y2="41458"/>
                        <a14:foregroundMark x1="39444" y1="21458" x2="39444" y2="21458"/>
                        <a14:foregroundMark x1="13000" y1="25625" x2="13000" y2="25625"/>
                        <a14:foregroundMark x1="21556" y1="13750" x2="21556" y2="13750"/>
                        <a14:foregroundMark x1="86556" y1="2500" x2="83556" y2="40208"/>
                        <a14:foregroundMark x1="78556" y1="17500" x2="78556" y2="17500"/>
                        <a14:foregroundMark x1="74111" y1="6458" x2="74111" y2="6458"/>
                        <a14:foregroundMark x1="95667" y1="14375" x2="95667" y2="14375"/>
                        <a14:foregroundMark x1="95778" y1="7083" x2="95778" y2="7083"/>
                        <a14:foregroundMark x1="90111" y1="55625" x2="90111" y2="55625"/>
                        <a14:foregroundMark x1="89889" y1="60208" x2="89889" y2="60208"/>
                        <a14:foregroundMark x1="49222" y1="54167" x2="49222" y2="541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1941" y="2180008"/>
            <a:ext cx="8771233" cy="46779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Google Shape;1554;p57"/>
          <p:cNvSpPr txBox="1">
            <a:spLocks/>
          </p:cNvSpPr>
          <p:nvPr/>
        </p:nvSpPr>
        <p:spPr>
          <a:xfrm>
            <a:off x="1672033" y="632748"/>
            <a:ext cx="8971047" cy="7699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8000"/>
              <a:buFont typeface="Ranchers"/>
              <a:buNone/>
              <a:defRPr sz="45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pPr defTabSz="685800">
              <a:buClr>
                <a:srgbClr val="E32747"/>
              </a:buClr>
              <a:defRPr/>
            </a:pPr>
            <a:r>
              <a:rPr lang="en-US" sz="66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Vượt</a:t>
            </a:r>
            <a:r>
              <a:rPr lang="en-US" sz="66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 </a:t>
            </a:r>
            <a:r>
              <a:rPr lang="en-US" sz="66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chướng</a:t>
            </a:r>
            <a:r>
              <a:rPr lang="en-US" sz="66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 </a:t>
            </a:r>
            <a:r>
              <a:rPr lang="en-US" sz="66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ngại</a:t>
            </a:r>
            <a:r>
              <a:rPr lang="en-US" sz="66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 </a:t>
            </a:r>
            <a:r>
              <a:rPr lang="en-US" sz="66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vật</a:t>
            </a:r>
            <a:endParaRPr lang="en-US" sz="6600" b="1" kern="0" dirty="0">
              <a:solidFill>
                <a:schemeClr val="accent1">
                  <a:lumMod val="10000"/>
                </a:schemeClr>
              </a:solidFill>
              <a:latin typeface="#9Slide05 Dancing Script" panose="03080800040507000D00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1110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0" descr="Vượt chướng ngại vật học Trường Quân sự Hoàng gia Canada Chứng nhiếp ảnh  Clip nghệ thuật - vượt chướng ngại vật png tải về - Miễn phí trong suốt  Chơi pn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99889">
                        <a14:foregroundMark x1="18111" y1="1875" x2="20333" y2="52917"/>
                        <a14:foregroundMark x1="12556" y1="27917" x2="12556" y2="27917"/>
                        <a14:foregroundMark x1="24000" y1="29167" x2="24000" y2="29167"/>
                        <a14:foregroundMark x1="26667" y1="27500" x2="26667" y2="27500"/>
                        <a14:foregroundMark x1="24444" y1="33333" x2="24444" y2="33333"/>
                        <a14:foregroundMark x1="14000" y1="4375" x2="14000" y2="4375"/>
                        <a14:foregroundMark x1="15667" y1="4375" x2="15667" y2="4375"/>
                        <a14:foregroundMark x1="12333" y1="50625" x2="12333" y2="50625"/>
                        <a14:foregroundMark x1="44778" y1="44167" x2="44778" y2="44167"/>
                        <a14:foregroundMark x1="50333" y1="3333" x2="44778" y2="41458"/>
                        <a14:foregroundMark x1="39444" y1="21458" x2="39444" y2="21458"/>
                        <a14:foregroundMark x1="13000" y1="25625" x2="13000" y2="25625"/>
                        <a14:foregroundMark x1="21556" y1="13750" x2="21556" y2="13750"/>
                        <a14:foregroundMark x1="86556" y1="2500" x2="83556" y2="40208"/>
                        <a14:foregroundMark x1="78556" y1="17500" x2="78556" y2="17500"/>
                        <a14:foregroundMark x1="74111" y1="6458" x2="74111" y2="6458"/>
                        <a14:foregroundMark x1="95667" y1="14375" x2="95667" y2="14375"/>
                        <a14:foregroundMark x1="95778" y1="7083" x2="95778" y2="7083"/>
                        <a14:foregroundMark x1="90111" y1="55625" x2="90111" y2="55625"/>
                        <a14:foregroundMark x1="89889" y1="60208" x2="89889" y2="60208"/>
                        <a14:foregroundMark x1="49222" y1="54167" x2="49222" y2="541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027" y="1266996"/>
            <a:ext cx="5057894" cy="26975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Google Shape;1554;p57"/>
          <p:cNvSpPr txBox="1">
            <a:spLocks/>
          </p:cNvSpPr>
          <p:nvPr/>
        </p:nvSpPr>
        <p:spPr>
          <a:xfrm>
            <a:off x="3174293" y="231696"/>
            <a:ext cx="6646986" cy="7699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8000"/>
              <a:buFont typeface="Ranchers"/>
              <a:buNone/>
              <a:defRPr sz="45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Ranchers"/>
              <a:buNone/>
              <a:defRPr sz="8000" b="0" i="0" u="none" strike="noStrike" cap="none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pPr defTabSz="685800">
              <a:buClr>
                <a:srgbClr val="E32747"/>
              </a:buClr>
              <a:defRPr/>
            </a:pPr>
            <a:r>
              <a:rPr lang="en-US" sz="50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Vượt</a:t>
            </a:r>
            <a:r>
              <a:rPr lang="en-US" sz="50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 </a:t>
            </a:r>
            <a:r>
              <a:rPr lang="en-US" sz="50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chướng</a:t>
            </a:r>
            <a:r>
              <a:rPr lang="en-US" sz="50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 </a:t>
            </a:r>
            <a:r>
              <a:rPr lang="en-US" sz="50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ngại</a:t>
            </a:r>
            <a:r>
              <a:rPr lang="en-US" sz="50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 </a:t>
            </a:r>
            <a:r>
              <a:rPr lang="en-US" sz="50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</a:rPr>
              <a:t>vật</a:t>
            </a:r>
            <a:endParaRPr lang="en-US" sz="5000" b="1" kern="0" dirty="0">
              <a:solidFill>
                <a:schemeClr val="accent1">
                  <a:lumMod val="10000"/>
                </a:schemeClr>
              </a:solidFill>
              <a:latin typeface="#9Slide05 Dancing Script" panose="03080800040507000D00" pitchFamily="66" charset="0"/>
            </a:endParaRPr>
          </a:p>
        </p:txBody>
      </p:sp>
      <p:sp>
        <p:nvSpPr>
          <p:cNvPr id="7" name="Google Shape;3136;p34"/>
          <p:cNvSpPr/>
          <p:nvPr/>
        </p:nvSpPr>
        <p:spPr>
          <a:xfrm>
            <a:off x="6305470" y="1796851"/>
            <a:ext cx="5255908" cy="1980510"/>
          </a:xfrm>
          <a:prstGeom prst="roundRect">
            <a:avLst>
              <a:gd name="adj" fmla="val 11267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5E261F"/>
              </a:solidFill>
              <a:effectLst/>
              <a:uLnTx/>
              <a:uFillTx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305471" y="1974063"/>
            <a:ext cx="5255907" cy="1626086"/>
          </a:xfrm>
          <a:prstGeom prst="rect">
            <a:avLst/>
          </a:prstGeom>
          <a:noFill/>
          <a:ln w="6350">
            <a:noFill/>
            <a:prstDash val="sysDot"/>
          </a:ln>
        </p:spPr>
        <p:txBody>
          <a:bodyPr wrap="square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3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Chia lớp</a:t>
            </a:r>
            <a:r>
              <a:rPr kumimoji="0" lang="en-US" sz="2300" b="0" i="0" u="none" strike="noStrike" kern="0" cap="none" spc="0" normalizeH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thành 6 </a:t>
            </a:r>
            <a:r>
              <a:rPr kumimoji="0" lang="en-US" sz="2300" b="0" i="0" u="none" strike="noStrike" kern="0" cap="none" spc="0" normalizeH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đội</a:t>
            </a:r>
            <a:endParaRPr kumimoji="0" lang="en-US" sz="23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  <a:p>
            <a:pPr marL="0" marR="0" lvl="0" indent="0" algn="just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300" b="0" i="0" u="none" strike="noStrike" kern="0" cap="none" spc="0" normalizeH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kumimoji="0" lang="vi-VN" sz="23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Vư</a:t>
            </a:r>
            <a:r>
              <a:rPr lang="en-US" sz="2300" kern="0" noProof="0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ợt</a:t>
            </a:r>
            <a:r>
              <a:rPr lang="en-US" sz="2300" kern="0" noProof="0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qua các </a:t>
            </a:r>
            <a:r>
              <a:rPr lang="en-US" sz="2300" kern="0" noProof="0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chặng</a:t>
            </a:r>
            <a:r>
              <a:rPr lang="en-US" sz="2300" kern="0" noProof="0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kern="0" noProof="0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thử</a:t>
            </a:r>
            <a:r>
              <a:rPr lang="en-US" sz="2300" kern="0" noProof="0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kern="0" noProof="0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thách</a:t>
            </a:r>
            <a:r>
              <a:rPr lang="en-US" sz="2300" kern="0" noProof="0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.</a:t>
            </a:r>
          </a:p>
          <a:p>
            <a:pPr marL="0" marR="0" lvl="0" indent="0" algn="just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300" b="0" i="0" u="none" strike="noStrike" kern="0" cap="none" spc="0" normalizeH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kern="0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Đội</a:t>
            </a:r>
            <a:r>
              <a:rPr lang="en-US" sz="2300" kern="0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đạt điểm </a:t>
            </a:r>
            <a:r>
              <a:rPr lang="en-US" sz="2300" kern="0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cao</a:t>
            </a:r>
            <a:r>
              <a:rPr lang="en-US" sz="2300" kern="0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kern="0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nhất</a:t>
            </a:r>
            <a:r>
              <a:rPr lang="en-US" sz="2300" kern="0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sẽ </a:t>
            </a:r>
            <a:r>
              <a:rPr lang="en-US" sz="2300" kern="0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chiến</a:t>
            </a:r>
            <a:r>
              <a:rPr lang="en-US" sz="2300" kern="0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kern="0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thắng</a:t>
            </a:r>
            <a:endParaRPr kumimoji="0" lang="en-US" sz="23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pic>
        <p:nvPicPr>
          <p:cNvPr id="9" name="Picture 2" descr="Hình ảnh dấu chấm hỏi đẹp | Cartoon clip art, Cartoon boy, How to draw hands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29219" y1="20000" x2="29219" y2="20000"/>
                        <a14:foregroundMark x1="27969" y1="25156" x2="27969" y2="25156"/>
                        <a14:foregroundMark x1="29688" y1="29844" x2="29688" y2="29844"/>
                        <a14:foregroundMark x1="22188" y1="33594" x2="22188" y2="33594"/>
                        <a14:foregroundMark x1="23750" y1="41094" x2="23750" y2="41094"/>
                        <a14:foregroundMark x1="25469" y1="45625" x2="25469" y2="45625"/>
                        <a14:foregroundMark x1="46563" y1="36094" x2="46250" y2="45156"/>
                        <a14:foregroundMark x1="55156" y1="35000" x2="56875" y2="42813"/>
                        <a14:foregroundMark x1="71875" y1="24063" x2="71875" y2="24063"/>
                        <a14:foregroundMark x1="65313" y1="22969" x2="73281" y2="21406"/>
                        <a14:foregroundMark x1="66719" y1="35625" x2="66719" y2="35625"/>
                        <a14:foregroundMark x1="25156" y1="21719" x2="29219" y2="168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21279" y="1188810"/>
            <a:ext cx="2588550" cy="25885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Google Shape;24232;p48"/>
          <p:cNvSpPr/>
          <p:nvPr/>
        </p:nvSpPr>
        <p:spPr>
          <a:xfrm>
            <a:off x="1629446" y="4572581"/>
            <a:ext cx="1403200" cy="960800"/>
          </a:xfrm>
          <a:prstGeom prst="roundRect">
            <a:avLst>
              <a:gd name="adj" fmla="val 50000"/>
            </a:avLst>
          </a:prstGeom>
          <a:solidFill>
            <a:srgbClr val="FFAABE"/>
          </a:solidFill>
          <a:ln>
            <a:noFill/>
          </a:ln>
          <a:effectLst>
            <a:outerShdw dist="57150" dir="3600000" algn="bl" rotWithShape="0">
              <a:srgbClr val="684130">
                <a:alpha val="19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4000" kern="0">
                <a:solidFill>
                  <a:srgbClr val="684130"/>
                </a:solidFill>
                <a:latin typeface="#9Slide05 Dancing Script" panose="03080800040507000D00" pitchFamily="66" charset="0"/>
                <a:ea typeface="Rum Raisin"/>
                <a:cs typeface="Rum Raisin"/>
                <a:sym typeface="Rum Raisin"/>
              </a:rPr>
              <a:t>01</a:t>
            </a:r>
            <a:endParaRPr sz="1867" kern="0">
              <a:solidFill>
                <a:srgbClr val="000000"/>
              </a:solidFill>
              <a:latin typeface="#9Slide05 Dancing Script" panose="03080800040507000D00" pitchFamily="66" charset="0"/>
              <a:cs typeface="Arial"/>
              <a:sym typeface="Arial"/>
            </a:endParaRPr>
          </a:p>
        </p:txBody>
      </p:sp>
      <p:sp>
        <p:nvSpPr>
          <p:cNvPr id="22" name="Google Shape;24233;p48"/>
          <p:cNvSpPr txBox="1"/>
          <p:nvPr/>
        </p:nvSpPr>
        <p:spPr>
          <a:xfrm>
            <a:off x="1157846" y="5793547"/>
            <a:ext cx="2346400" cy="9192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>
            <a:outerShdw dist="66675" dir="2760000" algn="bl" rotWithShape="0">
              <a:srgbClr val="684130">
                <a:alpha val="17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110000"/>
              </a:lnSpc>
              <a:buClr>
                <a:srgbClr val="000000"/>
              </a:buClr>
            </a:pPr>
            <a:r>
              <a:rPr lang="en-US" sz="28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Thử</a:t>
            </a:r>
            <a:r>
              <a:rPr lang="en-US" sz="28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tài </a:t>
            </a:r>
          </a:p>
          <a:p>
            <a:pPr algn="ctr" defTabSz="1219170">
              <a:lnSpc>
                <a:spcPct val="110000"/>
              </a:lnSpc>
              <a:buClr>
                <a:srgbClr val="000000"/>
              </a:buClr>
            </a:pPr>
            <a:r>
              <a:rPr lang="en-US" sz="28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tính</a:t>
            </a:r>
            <a:r>
              <a:rPr lang="en-US" sz="28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</a:t>
            </a:r>
            <a:r>
              <a:rPr lang="en-US" sz="28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toán</a:t>
            </a:r>
            <a:endParaRPr sz="2800" b="1" kern="0" dirty="0">
              <a:solidFill>
                <a:schemeClr val="accent1">
                  <a:lumMod val="10000"/>
                </a:schemeClr>
              </a:solidFill>
              <a:latin typeface="#9Slide05 Dancing Script" panose="03080800040507000D00" pitchFamily="66" charset="0"/>
              <a:ea typeface="Anaheim"/>
              <a:cs typeface="Anaheim"/>
              <a:sym typeface="Anaheim"/>
            </a:endParaRPr>
          </a:p>
        </p:txBody>
      </p:sp>
      <p:sp>
        <p:nvSpPr>
          <p:cNvPr id="23" name="Google Shape;24234;p48"/>
          <p:cNvSpPr txBox="1"/>
          <p:nvPr/>
        </p:nvSpPr>
        <p:spPr>
          <a:xfrm>
            <a:off x="3719067" y="5793547"/>
            <a:ext cx="2346400" cy="9192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>
            <a:outerShdw dist="66675" dir="2760000" algn="bl" rotWithShape="0">
              <a:srgbClr val="684130">
                <a:alpha val="17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110000"/>
              </a:lnSpc>
              <a:buClr>
                <a:srgbClr val="000000"/>
              </a:buClr>
            </a:pPr>
            <a:r>
              <a:rPr lang="en" sz="28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Vòng quay </a:t>
            </a:r>
          </a:p>
          <a:p>
            <a:pPr algn="ctr" defTabSz="1219170">
              <a:lnSpc>
                <a:spcPct val="110000"/>
              </a:lnSpc>
              <a:buClr>
                <a:srgbClr val="000000"/>
              </a:buClr>
            </a:pPr>
            <a:r>
              <a:rPr lang="en" sz="28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may mắn</a:t>
            </a:r>
            <a:endParaRPr sz="2800" b="1" kern="0" dirty="0">
              <a:solidFill>
                <a:schemeClr val="accent1">
                  <a:lumMod val="10000"/>
                </a:schemeClr>
              </a:solidFill>
              <a:latin typeface="#9Slide05 Dancing Script" panose="03080800040507000D00" pitchFamily="66" charset="0"/>
              <a:ea typeface="Anaheim"/>
              <a:cs typeface="Anaheim"/>
              <a:sym typeface="Anaheim"/>
            </a:endParaRPr>
          </a:p>
        </p:txBody>
      </p:sp>
      <p:sp>
        <p:nvSpPr>
          <p:cNvPr id="24" name="Google Shape;24235;p48"/>
          <p:cNvSpPr txBox="1"/>
          <p:nvPr/>
        </p:nvSpPr>
        <p:spPr>
          <a:xfrm>
            <a:off x="6280289" y="5793547"/>
            <a:ext cx="2346400" cy="9192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>
            <a:outerShdw dist="66675" dir="2760000" algn="bl" rotWithShape="0">
              <a:srgbClr val="684130">
                <a:alpha val="17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110000"/>
              </a:lnSpc>
              <a:buClr>
                <a:srgbClr val="000000"/>
              </a:buClr>
            </a:pPr>
            <a:r>
              <a:rPr lang="en" sz="28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Truy tìm </a:t>
            </a:r>
          </a:p>
          <a:p>
            <a:pPr algn="ctr" defTabSz="1219170">
              <a:lnSpc>
                <a:spcPct val="110000"/>
              </a:lnSpc>
              <a:buClr>
                <a:srgbClr val="000000"/>
              </a:buClr>
            </a:pPr>
            <a:r>
              <a:rPr lang="en" sz="28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từ khóa</a:t>
            </a:r>
            <a:endParaRPr sz="2800" b="1" kern="0" dirty="0">
              <a:solidFill>
                <a:schemeClr val="accent1">
                  <a:lumMod val="10000"/>
                </a:schemeClr>
              </a:solidFill>
              <a:latin typeface="#9Slide05 Dancing Script" panose="03080800040507000D00" pitchFamily="66" charset="0"/>
              <a:ea typeface="Anaheim"/>
              <a:cs typeface="Anaheim"/>
              <a:sym typeface="Anaheim"/>
            </a:endParaRPr>
          </a:p>
        </p:txBody>
      </p:sp>
      <p:sp>
        <p:nvSpPr>
          <p:cNvPr id="25" name="Google Shape;24236;p48"/>
          <p:cNvSpPr/>
          <p:nvPr/>
        </p:nvSpPr>
        <p:spPr>
          <a:xfrm>
            <a:off x="4190646" y="4572581"/>
            <a:ext cx="1403200" cy="9608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dist="57150" dir="3600000" algn="bl" rotWithShape="0">
              <a:srgbClr val="684130">
                <a:alpha val="19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4000" kern="0">
                <a:solidFill>
                  <a:srgbClr val="684130"/>
                </a:solidFill>
                <a:latin typeface="#9Slide05 Dancing Script" panose="03080800040507000D00" pitchFamily="66" charset="0"/>
                <a:ea typeface="Rum Raisin"/>
                <a:cs typeface="Rum Raisin"/>
                <a:sym typeface="Rum Raisin"/>
              </a:rPr>
              <a:t>02</a:t>
            </a:r>
            <a:endParaRPr sz="1867" kern="0">
              <a:solidFill>
                <a:srgbClr val="000000"/>
              </a:solidFill>
              <a:latin typeface="#9Slide05 Dancing Script" panose="03080800040507000D00" pitchFamily="66" charset="0"/>
              <a:cs typeface="Arial"/>
              <a:sym typeface="Arial"/>
            </a:endParaRPr>
          </a:p>
        </p:txBody>
      </p:sp>
      <p:sp>
        <p:nvSpPr>
          <p:cNvPr id="26" name="Google Shape;24237;p48"/>
          <p:cNvSpPr/>
          <p:nvPr/>
        </p:nvSpPr>
        <p:spPr>
          <a:xfrm>
            <a:off x="6751846" y="4572581"/>
            <a:ext cx="1403200" cy="9608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dist="57150" dir="3600000" algn="bl" rotWithShape="0">
              <a:srgbClr val="684130">
                <a:alpha val="19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4000" kern="0">
                <a:solidFill>
                  <a:srgbClr val="684130"/>
                </a:solidFill>
                <a:latin typeface="#9Slide05 Dancing Script" panose="03080800040507000D00" pitchFamily="66" charset="0"/>
                <a:ea typeface="Rum Raisin"/>
                <a:cs typeface="Rum Raisin"/>
                <a:sym typeface="Rum Raisin"/>
              </a:rPr>
              <a:t>03</a:t>
            </a:r>
            <a:endParaRPr sz="1867" kern="0">
              <a:solidFill>
                <a:srgbClr val="000000"/>
              </a:solidFill>
              <a:latin typeface="#9Slide05 Dancing Script" panose="03080800040507000D00" pitchFamily="66" charset="0"/>
              <a:cs typeface="Arial"/>
              <a:sym typeface="Arial"/>
            </a:endParaRPr>
          </a:p>
        </p:txBody>
      </p:sp>
      <p:sp>
        <p:nvSpPr>
          <p:cNvPr id="27" name="Google Shape;24238;p48"/>
          <p:cNvSpPr/>
          <p:nvPr/>
        </p:nvSpPr>
        <p:spPr>
          <a:xfrm>
            <a:off x="9313046" y="4572581"/>
            <a:ext cx="1403200" cy="9608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dist="57150" dir="3600000" algn="bl" rotWithShape="0">
              <a:srgbClr val="684130">
                <a:alpha val="19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4000" kern="0">
                <a:solidFill>
                  <a:srgbClr val="684130"/>
                </a:solidFill>
                <a:latin typeface="#9Slide05 Dancing Script" panose="03080800040507000D00" pitchFamily="66" charset="0"/>
                <a:ea typeface="Rum Raisin"/>
                <a:cs typeface="Rum Raisin"/>
                <a:sym typeface="Rum Raisin"/>
              </a:rPr>
              <a:t>04</a:t>
            </a:r>
            <a:endParaRPr sz="1867" kern="0">
              <a:solidFill>
                <a:srgbClr val="000000"/>
              </a:solidFill>
              <a:latin typeface="#9Slide05 Dancing Script" panose="03080800040507000D00" pitchFamily="66" charset="0"/>
              <a:cs typeface="Arial"/>
              <a:sym typeface="Arial"/>
            </a:endParaRPr>
          </a:p>
        </p:txBody>
      </p:sp>
      <p:sp>
        <p:nvSpPr>
          <p:cNvPr id="28" name="Google Shape;24239;p48"/>
          <p:cNvSpPr txBox="1"/>
          <p:nvPr/>
        </p:nvSpPr>
        <p:spPr>
          <a:xfrm>
            <a:off x="8841510" y="5793547"/>
            <a:ext cx="2346400" cy="9192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>
            <a:outerShdw dist="66675" dir="2760000" algn="bl" rotWithShape="0">
              <a:srgbClr val="684130">
                <a:alpha val="17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110000"/>
              </a:lnSpc>
              <a:buClr>
                <a:srgbClr val="000000"/>
              </a:buClr>
            </a:pPr>
            <a:r>
              <a:rPr lang="en-US" sz="28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Tôi là </a:t>
            </a:r>
          </a:p>
          <a:p>
            <a:pPr algn="ctr" defTabSz="1219170">
              <a:lnSpc>
                <a:spcPct val="110000"/>
              </a:lnSpc>
              <a:buClr>
                <a:srgbClr val="000000"/>
              </a:buClr>
            </a:pPr>
            <a:r>
              <a:rPr lang="en-US" sz="28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chuyên</a:t>
            </a:r>
            <a:r>
              <a:rPr lang="en-US" sz="2800" b="1" kern="0" dirty="0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</a:t>
            </a:r>
            <a:r>
              <a:rPr lang="en-US" sz="2800" b="1" kern="0" dirty="0" err="1">
                <a:solidFill>
                  <a:schemeClr val="accent1">
                    <a:lumMod val="10000"/>
                  </a:schemeClr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gia</a:t>
            </a:r>
            <a:endParaRPr sz="2800" b="1" kern="0" dirty="0">
              <a:solidFill>
                <a:schemeClr val="accent1">
                  <a:lumMod val="10000"/>
                </a:schemeClr>
              </a:solidFill>
              <a:latin typeface="#9Slide05 Dancing Script" panose="03080800040507000D00" pitchFamily="66" charset="0"/>
              <a:ea typeface="Anaheim"/>
              <a:cs typeface="Anaheim"/>
              <a:sym typeface="Anaheim"/>
            </a:endParaRPr>
          </a:p>
        </p:txBody>
      </p:sp>
      <p:cxnSp>
        <p:nvCxnSpPr>
          <p:cNvPr id="29" name="Google Shape;24269;p48"/>
          <p:cNvCxnSpPr>
            <a:stCxn id="21" idx="3"/>
            <a:endCxn id="25" idx="1"/>
          </p:cNvCxnSpPr>
          <p:nvPr/>
        </p:nvCxnSpPr>
        <p:spPr>
          <a:xfrm>
            <a:off x="3032646" y="5052981"/>
            <a:ext cx="1158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30" name="Google Shape;24270;p48"/>
          <p:cNvCxnSpPr>
            <a:stCxn id="25" idx="3"/>
            <a:endCxn id="26" idx="1"/>
          </p:cNvCxnSpPr>
          <p:nvPr/>
        </p:nvCxnSpPr>
        <p:spPr>
          <a:xfrm>
            <a:off x="5593846" y="5052981"/>
            <a:ext cx="1158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31" name="Google Shape;24271;p48"/>
          <p:cNvCxnSpPr/>
          <p:nvPr/>
        </p:nvCxnSpPr>
        <p:spPr>
          <a:xfrm>
            <a:off x="8155046" y="5052981"/>
            <a:ext cx="1158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1461392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123088"/>
            <a:ext cx="12192000" cy="633046"/>
          </a:xfrm>
          <a:prstGeom prst="rect">
            <a:avLst/>
          </a:prstGeom>
          <a:solidFill>
            <a:srgbClr val="0869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lnSpc>
                <a:spcPct val="110000"/>
              </a:lnSpc>
              <a:buClr>
                <a:srgbClr val="000000"/>
              </a:buClr>
            </a:pPr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Chặng</a:t>
            </a:r>
            <a:r>
              <a:rPr lang="en-US" sz="3200" b="1" kern="0" dirty="0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1. </a:t>
            </a:r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Thử</a:t>
            </a:r>
            <a:r>
              <a:rPr lang="en-US" sz="3200" b="1" kern="0" dirty="0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tài </a:t>
            </a:r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tính</a:t>
            </a:r>
            <a:r>
              <a:rPr lang="en-US" sz="3200" b="1" kern="0" dirty="0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</a:t>
            </a:r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toán</a:t>
            </a:r>
            <a:endParaRPr lang="en-US" sz="3200" b="1" kern="0" dirty="0">
              <a:solidFill>
                <a:schemeClr val="accent6"/>
              </a:solidFill>
              <a:latin typeface="#9Slide05 Dancing Script" panose="03080800040507000D00" pitchFamily="66" charset="0"/>
              <a:ea typeface="Anaheim"/>
              <a:cs typeface="Anaheim"/>
              <a:sym typeface="Anaheim"/>
            </a:endParaRPr>
          </a:p>
        </p:txBody>
      </p:sp>
      <p:pic>
        <p:nvPicPr>
          <p:cNvPr id="1026" name="Picture 2" descr="Mathematical illustration, Elementary mathematics Number, Math s Borders,  text, graph Of A Function, cartoon png | PNGWi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125" b="95875" l="7174" r="90000">
                        <a14:foregroundMark x1="28043" y1="13250" x2="26304" y2="27750"/>
                        <a14:foregroundMark x1="22826" y1="12875" x2="25326" y2="27250"/>
                        <a14:foregroundMark x1="23043" y1="25250" x2="29565" y2="15750"/>
                        <a14:foregroundMark x1="26522" y1="14125" x2="26739" y2="22375"/>
                        <a14:foregroundMark x1="21087" y1="21250" x2="27283" y2="15500"/>
                        <a14:foregroundMark x1="25761" y1="14375" x2="27500" y2="21750"/>
                        <a14:foregroundMark x1="25761" y1="14375" x2="23261" y2="25500"/>
                        <a14:foregroundMark x1="74348" y1="40625" x2="75435" y2="48625"/>
                        <a14:foregroundMark x1="73913" y1="49500" x2="78913" y2="36625"/>
                        <a14:foregroundMark x1="78913" y1="36625" x2="88261" y2="40250"/>
                        <a14:foregroundMark x1="72935" y1="54250" x2="72935" y2="60875"/>
                        <a14:foregroundMark x1="47609" y1="63375" x2="57500" y2="63125"/>
                        <a14:foregroundMark x1="52609" y1="59125" x2="52609" y2="5912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2505" y="4436894"/>
            <a:ext cx="2784274" cy="24211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8310895"/>
              </p:ext>
            </p:extLst>
          </p:nvPr>
        </p:nvGraphicFramePr>
        <p:xfrm>
          <a:off x="2591769" y="2053683"/>
          <a:ext cx="7497011" cy="32688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98953">
                  <a:extLst>
                    <a:ext uri="{9D8B030D-6E8A-4147-A177-3AD203B41FA5}">
                      <a16:colId xmlns:a16="http://schemas.microsoft.com/office/drawing/2014/main" val="203732438"/>
                    </a:ext>
                  </a:extLst>
                </a:gridCol>
                <a:gridCol w="2823410">
                  <a:extLst>
                    <a:ext uri="{9D8B030D-6E8A-4147-A177-3AD203B41FA5}">
                      <a16:colId xmlns:a16="http://schemas.microsoft.com/office/drawing/2014/main" val="29808439"/>
                    </a:ext>
                  </a:extLst>
                </a:gridCol>
                <a:gridCol w="2274648">
                  <a:extLst>
                    <a:ext uri="{9D8B030D-6E8A-4147-A177-3AD203B41FA5}">
                      <a16:colId xmlns:a16="http://schemas.microsoft.com/office/drawing/2014/main" val="1651319471"/>
                    </a:ext>
                  </a:extLst>
                </a:gridCol>
              </a:tblGrid>
              <a:tr h="26959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Châu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200" baseline="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lục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F1F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Dân số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(</a:t>
                      </a:r>
                      <a:r>
                        <a:rPr lang="en-US" sz="2200" baseline="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triệu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người)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F1F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Tỉ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200" baseline="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lệ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(%)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F1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35447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Châu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Á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4 641,1</a:t>
                      </a: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494368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Châu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200" baseline="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Âu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747,6</a:t>
                      </a: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415137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Châu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Phi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1340,6</a:t>
                      </a: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endParaRPr lang="en-US" sz="220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7417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Châu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200" baseline="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Mỹ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1 040</a:t>
                      </a: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990819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Châu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200" baseline="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Đại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Dương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25,5</a:t>
                      </a: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19648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Thế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200" baseline="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giới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7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794,8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100,0</a:t>
                      </a:r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3226092"/>
                  </a:ext>
                </a:extLst>
              </a:tr>
            </a:tbl>
          </a:graphicData>
        </a:graphic>
      </p:graphicFrame>
      <p:sp>
        <p:nvSpPr>
          <p:cNvPr id="7" name="Rectangle 6"/>
          <p:cNvSpPr/>
          <p:nvPr/>
        </p:nvSpPr>
        <p:spPr>
          <a:xfrm>
            <a:off x="769554" y="1006641"/>
            <a:ext cx="11422446" cy="9725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Cho </a:t>
            </a: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bảng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số </a:t>
            </a: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liệu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:</a:t>
            </a:r>
          </a:p>
          <a:p>
            <a:pPr>
              <a:lnSpc>
                <a:spcPct val="130000"/>
              </a:lnSpc>
            </a:pP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            DÂN SỐ VÀ TỈ LỆ DÂN SỐ SO VỚI THẾ GIỚI CỦA CÁC CHÂU LỤC NĂM 2020</a:t>
            </a:r>
          </a:p>
        </p:txBody>
      </p:sp>
      <p:sp>
        <p:nvSpPr>
          <p:cNvPr id="9" name="Rectangle 8"/>
          <p:cNvSpPr/>
          <p:nvPr/>
        </p:nvSpPr>
        <p:spPr>
          <a:xfrm>
            <a:off x="2389806" y="5625677"/>
            <a:ext cx="7141699" cy="9725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Tính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tỉ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lệ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dân số thế </a:t>
            </a: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giới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của các </a:t>
            </a: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châu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lục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năm 2020.</a:t>
            </a:r>
          </a:p>
          <a:p>
            <a:pPr marL="342900" indent="-342900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Cách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tính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điểm: 10đ/1 ý </a:t>
            </a:r>
            <a:r>
              <a:rPr lang="en-US" sz="22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đúng</a:t>
            </a:r>
            <a:r>
              <a:rPr lang="en-US" sz="22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8524402" y="2473813"/>
            <a:ext cx="728084" cy="5324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200" b="1" dirty="0">
                <a:solidFill>
                  <a:srgbClr val="EE331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59,5</a:t>
            </a:r>
          </a:p>
        </p:txBody>
      </p:sp>
      <p:sp>
        <p:nvSpPr>
          <p:cNvPr id="12" name="Rectangle 11"/>
          <p:cNvSpPr/>
          <p:nvPr/>
        </p:nvSpPr>
        <p:spPr>
          <a:xfrm>
            <a:off x="8603061" y="2982382"/>
            <a:ext cx="567784" cy="5324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200" b="1" dirty="0">
                <a:solidFill>
                  <a:srgbClr val="EE331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9,6</a:t>
            </a:r>
          </a:p>
        </p:txBody>
      </p:sp>
      <p:sp>
        <p:nvSpPr>
          <p:cNvPr id="13" name="Rectangle 12"/>
          <p:cNvSpPr/>
          <p:nvPr/>
        </p:nvSpPr>
        <p:spPr>
          <a:xfrm>
            <a:off x="8534235" y="3474660"/>
            <a:ext cx="728084" cy="5324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200" b="1" dirty="0">
                <a:solidFill>
                  <a:srgbClr val="EE331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17,2</a:t>
            </a:r>
          </a:p>
        </p:txBody>
      </p:sp>
      <p:sp>
        <p:nvSpPr>
          <p:cNvPr id="14" name="Rectangle 13"/>
          <p:cNvSpPr/>
          <p:nvPr/>
        </p:nvSpPr>
        <p:spPr>
          <a:xfrm>
            <a:off x="8514570" y="3937440"/>
            <a:ext cx="728084" cy="5324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200" b="1" dirty="0">
                <a:solidFill>
                  <a:srgbClr val="EE331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13,3</a:t>
            </a:r>
          </a:p>
        </p:txBody>
      </p:sp>
      <p:sp>
        <p:nvSpPr>
          <p:cNvPr id="15" name="Rectangle 14"/>
          <p:cNvSpPr/>
          <p:nvPr/>
        </p:nvSpPr>
        <p:spPr>
          <a:xfrm>
            <a:off x="8612893" y="4385472"/>
            <a:ext cx="567784" cy="5324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200" b="1" dirty="0">
                <a:solidFill>
                  <a:srgbClr val="EE331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0,3</a:t>
            </a:r>
          </a:p>
        </p:txBody>
      </p:sp>
    </p:spTree>
    <p:extLst>
      <p:ext uri="{BB962C8B-B14F-4D97-AF65-F5344CB8AC3E}">
        <p14:creationId xmlns:p14="http://schemas.microsoft.com/office/powerpoint/2010/main" val="3126362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1" grpId="0"/>
      <p:bldP spid="12" grpId="0"/>
      <p:bldP spid="13" grpId="0"/>
      <p:bldP spid="14" grpId="0"/>
      <p:bldP spid="1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158258"/>
            <a:ext cx="12192000" cy="633046"/>
          </a:xfrm>
          <a:prstGeom prst="rect">
            <a:avLst/>
          </a:prstGeom>
          <a:solidFill>
            <a:srgbClr val="0869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Chặng</a:t>
            </a:r>
            <a:r>
              <a:rPr lang="en-US" sz="3200" b="1" kern="0" dirty="0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2. </a:t>
            </a:r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Vòng</a:t>
            </a:r>
            <a:r>
              <a:rPr lang="en-US" sz="3200" b="1" kern="0" dirty="0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quay may </a:t>
            </a:r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mắn</a:t>
            </a:r>
            <a:endParaRPr lang="en-US" sz="3200" b="1" kern="0" dirty="0">
              <a:solidFill>
                <a:schemeClr val="accent6"/>
              </a:solidFill>
              <a:latin typeface="#9Slide05 Dancing Script" panose="03080800040507000D00" pitchFamily="66" charset="0"/>
              <a:ea typeface="Anaheim"/>
              <a:cs typeface="Anaheim"/>
              <a:sym typeface="Anaheim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3135" y="921970"/>
            <a:ext cx="10334106" cy="5812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720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62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vong quay"/>
          <p:cNvGrpSpPr/>
          <p:nvPr/>
        </p:nvGrpSpPr>
        <p:grpSpPr>
          <a:xfrm>
            <a:off x="5825984" y="607299"/>
            <a:ext cx="5042125" cy="5036855"/>
            <a:chOff x="5425622" y="292790"/>
            <a:chExt cx="5834378" cy="582828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25622" y="292790"/>
              <a:ext cx="5834378" cy="5828280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 rot="14949661">
              <a:off x="6674685" y="1269286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>
                <a:defRPr/>
              </a:pPr>
              <a:r>
                <a:rPr lang="en-GB" sz="3200" b="1" dirty="0">
                  <a:solidFill>
                    <a:prstClr val="black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80</a:t>
              </a:r>
              <a:endParaRPr lang="vi-VN" sz="32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 rot="12232592">
              <a:off x="5742638" y="2184872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>
                <a:defRPr/>
              </a:pPr>
              <a:r>
                <a:rPr lang="en-GB" sz="3200" b="1" dirty="0">
                  <a:solidFill>
                    <a:prstClr val="white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70</a:t>
              </a:r>
              <a:endParaRPr lang="vi-VN" sz="32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 rot="17590276">
              <a:off x="8020995" y="1266359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>
                <a:defRPr/>
              </a:pPr>
              <a:r>
                <a:rPr lang="en-GB" sz="3200" b="1" dirty="0">
                  <a:solidFill>
                    <a:prstClr val="white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10</a:t>
              </a:r>
              <a:endParaRPr lang="vi-VN" sz="32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 rot="20155085">
              <a:off x="8917980" y="2189476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>
                <a:defRPr/>
              </a:pPr>
              <a:r>
                <a:rPr lang="en-GB" sz="3200" b="1" dirty="0">
                  <a:solidFill>
                    <a:prstClr val="black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20</a:t>
              </a:r>
              <a:endParaRPr lang="vi-VN" sz="32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 rot="9501114">
              <a:off x="5697322" y="3524665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>
                <a:defRPr/>
              </a:pPr>
              <a:r>
                <a:rPr lang="en-GB" sz="3200" b="1" dirty="0">
                  <a:solidFill>
                    <a:prstClr val="black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60</a:t>
              </a:r>
              <a:endParaRPr lang="vi-VN" sz="32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 rot="6703311">
              <a:off x="6660978" y="4492996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>
                <a:defRPr/>
              </a:pPr>
              <a:r>
                <a:rPr lang="en-GB" sz="3200" b="1" dirty="0">
                  <a:solidFill>
                    <a:prstClr val="white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50</a:t>
              </a:r>
              <a:endParaRPr lang="vi-VN" sz="32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 rot="3829829">
              <a:off x="8019635" y="4500235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>
                <a:defRPr/>
              </a:pPr>
              <a:r>
                <a:rPr lang="en-GB" sz="3200" b="1" dirty="0">
                  <a:solidFill>
                    <a:prstClr val="black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40</a:t>
              </a:r>
              <a:endParaRPr lang="vi-VN" sz="32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 rot="1321648">
              <a:off x="8940448" y="3556173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>
                <a:defRPr/>
              </a:pPr>
              <a:r>
                <a:rPr lang="en-GB" sz="3200" b="1" dirty="0">
                  <a:solidFill>
                    <a:prstClr val="white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30</a:t>
              </a:r>
              <a:endParaRPr lang="vi-VN" sz="32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23" name="Isosceles Triangle 22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25" name="quay dung"/>
          <p:cNvSpPr/>
          <p:nvPr/>
        </p:nvSpPr>
        <p:spPr>
          <a:xfrm>
            <a:off x="9287691" y="5878287"/>
            <a:ext cx="2704012" cy="849085"/>
          </a:xfrm>
          <a:prstGeom prst="roundRect">
            <a:avLst/>
          </a:prstGeom>
          <a:solidFill>
            <a:srgbClr val="FF00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GB" sz="24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START</a:t>
            </a:r>
            <a:endParaRPr lang="vi-VN" sz="2400" b="1" dirty="0">
              <a:solidFill>
                <a:prstClr val="white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6" name="Rounded Rectangle 25">
            <a:hlinkClick r:id="rId6" action="ppaction://hlinksldjump"/>
          </p:cNvPr>
          <p:cNvSpPr/>
          <p:nvPr/>
        </p:nvSpPr>
        <p:spPr>
          <a:xfrm>
            <a:off x="753663" y="2104341"/>
            <a:ext cx="1337688" cy="1337688"/>
          </a:xfrm>
          <a:prstGeom prst="round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GB" sz="44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</a:t>
            </a:r>
            <a:endParaRPr lang="vi-VN" sz="4400" b="1" dirty="0">
              <a:solidFill>
                <a:prstClr val="white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7" name="Rounded Rectangle 26">
            <a:hlinkClick r:id="rId7" action="ppaction://hlinksldjump"/>
          </p:cNvPr>
          <p:cNvSpPr/>
          <p:nvPr/>
        </p:nvSpPr>
        <p:spPr>
          <a:xfrm>
            <a:off x="2251581" y="2104341"/>
            <a:ext cx="1337688" cy="1337688"/>
          </a:xfrm>
          <a:prstGeom prst="round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GB" sz="44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  <a:endParaRPr lang="vi-VN" sz="4400" b="1" dirty="0">
              <a:solidFill>
                <a:prstClr val="white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8" name="Rounded Rectangle 27">
            <a:hlinkClick r:id="rId8" action="ppaction://hlinksldjump"/>
          </p:cNvPr>
          <p:cNvSpPr/>
          <p:nvPr/>
        </p:nvSpPr>
        <p:spPr>
          <a:xfrm>
            <a:off x="3749497" y="2104341"/>
            <a:ext cx="1337688" cy="1337688"/>
          </a:xfrm>
          <a:prstGeom prst="round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GB" sz="44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</a:t>
            </a:r>
            <a:endParaRPr lang="vi-VN" sz="4400" b="1" dirty="0">
              <a:solidFill>
                <a:prstClr val="white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5" name="Rounded Rectangle 34">
            <a:hlinkClick r:id="rId9" action="ppaction://hlinksldjump"/>
          </p:cNvPr>
          <p:cNvSpPr/>
          <p:nvPr/>
        </p:nvSpPr>
        <p:spPr>
          <a:xfrm>
            <a:off x="753664" y="4319258"/>
            <a:ext cx="1337688" cy="1337688"/>
          </a:xfrm>
          <a:prstGeom prst="round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GB" sz="44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4</a:t>
            </a:r>
            <a:endParaRPr lang="vi-VN" sz="4400" b="1" dirty="0">
              <a:solidFill>
                <a:prstClr val="white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6" name="Rounded Rectangle 35">
            <a:hlinkClick r:id="rId10" action="ppaction://hlinksldjump"/>
          </p:cNvPr>
          <p:cNvSpPr/>
          <p:nvPr/>
        </p:nvSpPr>
        <p:spPr>
          <a:xfrm>
            <a:off x="2251581" y="4319258"/>
            <a:ext cx="1337688" cy="1337688"/>
          </a:xfrm>
          <a:prstGeom prst="round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GB" sz="44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</a:t>
            </a:r>
            <a:endParaRPr lang="vi-VN" sz="4400" b="1" dirty="0">
              <a:solidFill>
                <a:prstClr val="white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7" name="Rounded Rectangle 36">
            <a:hlinkClick r:id="rId11" action="ppaction://hlinksldjump"/>
          </p:cNvPr>
          <p:cNvSpPr/>
          <p:nvPr/>
        </p:nvSpPr>
        <p:spPr>
          <a:xfrm>
            <a:off x="3749497" y="4319258"/>
            <a:ext cx="1337688" cy="1337688"/>
          </a:xfrm>
          <a:prstGeom prst="round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GB" sz="4400" b="1" dirty="0">
                <a:solidFill>
                  <a:prstClr val="whit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6</a:t>
            </a:r>
            <a:endParaRPr lang="vi-VN" sz="4400" b="1" dirty="0">
              <a:solidFill>
                <a:prstClr val="white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132975" y="1001429"/>
            <a:ext cx="598272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defTabSz="914377">
              <a:defRPr/>
            </a:pPr>
            <a:r>
              <a:rPr lang="en-US" sz="4000" b="1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VÒNG QUAY MAY MẮN</a:t>
            </a: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807" y="845531"/>
            <a:ext cx="495300" cy="43815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9739" y="1207473"/>
            <a:ext cx="495300" cy="438151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9151" y="680278"/>
            <a:ext cx="495300" cy="438151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31" y="478509"/>
            <a:ext cx="714375" cy="119062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46194" y="2526135"/>
            <a:ext cx="1354215" cy="1155064"/>
          </a:xfrm>
          <a:prstGeom prst="rect">
            <a:avLst/>
          </a:prstGeom>
        </p:spPr>
      </p:pic>
      <p:pic>
        <p:nvPicPr>
          <p:cNvPr id="3" name="vongqu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714152" y="-693733"/>
            <a:ext cx="609600" cy="609600"/>
          </a:xfrm>
          <a:prstGeom prst="rect">
            <a:avLst/>
          </a:prstGeom>
        </p:spPr>
      </p:pic>
      <p:sp>
        <p:nvSpPr>
          <p:cNvPr id="31" name="Isosceles Triangle 30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2" name="Isosceles Triangle 31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3" name="Isosceles Triangle 32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4" name="Isosceles Triangle 33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2" name="Isosceles Triangle 41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3" name="Isosceles Triangle 42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8" name="Isosceles Triangle 47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9" name="Isosceles Triangle 48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0" name="Isosceles Triangle 49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1" name="Isosceles Triangle 50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2" name="Isosceles Triangle 51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3" name="Isosceles Triangle 52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4" name="Isosceles Triangle 53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5" name="Isosceles Triangle 54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6" name="Isosceles Triangle 55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7" name="Isosceles Triangle 56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8" name="Isosceles Triangle 57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59" name="Isosceles Triangle 58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60" name="Isosceles Triangle 59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61" name="Isosceles Triangle 60"/>
          <p:cNvSpPr/>
          <p:nvPr/>
        </p:nvSpPr>
        <p:spPr>
          <a:xfrm rot="16200000">
            <a:off x="10840538" y="2330647"/>
            <a:ext cx="605716" cy="1320071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24" name="Heart 23">
            <a:hlinkClick r:id="" action="ppaction://noaction"/>
          </p:cNvPr>
          <p:cNvSpPr/>
          <p:nvPr/>
        </p:nvSpPr>
        <p:spPr>
          <a:xfrm rot="5400000">
            <a:off x="11351622" y="2586449"/>
            <a:ext cx="783772" cy="783771"/>
          </a:xfrm>
          <a:prstGeom prst="heart">
            <a:avLst/>
          </a:prstGeom>
          <a:solidFill>
            <a:srgbClr val="FFC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5695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1.25E-6 -2.59259E-6 L 1.25E-6 -0.02407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04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5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" fill="hold">
                      <p:stCondLst>
                        <p:cond delay="0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7" dur="3040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6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" fill="hold">
                      <p:stCondLst>
                        <p:cond delay="0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79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0" fill="hold">
                      <p:stCondLst>
                        <p:cond delay="0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18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" fill="hold">
                      <p:stCondLst>
                        <p:cond delay="0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193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4" fill="hold">
                      <p:stCondLst>
                        <p:cond delay="0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9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audio>
              <p:cMediaNode vol="80000">
                <p:cTn id="2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1" grpId="0"/>
      <p:bldP spid="31" grpId="0" animBg="1"/>
      <p:bldP spid="32" grpId="0" animBg="1"/>
      <p:bldP spid="33" grpId="0" animBg="1"/>
      <p:bldP spid="34" grpId="0" animBg="1"/>
      <p:bldP spid="42" grpId="0" animBg="1"/>
      <p:bldP spid="43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3" y="3769131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90"/>
            <a:ext cx="520391" cy="566575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vi-VN" sz="24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Hiện nay, tỉ lệ gia tăng dân số của châu Á đã giảm đáng kể, có được thành tựu trên chủ yếu là nhờ</a:t>
            </a:r>
          </a:p>
        </p:txBody>
      </p:sp>
      <p:sp>
        <p:nvSpPr>
          <p:cNvPr id="26" name="Rectangle 25"/>
          <p:cNvSpPr/>
          <p:nvPr/>
        </p:nvSpPr>
        <p:spPr>
          <a:xfrm>
            <a:off x="529389" y="1949347"/>
            <a:ext cx="5487632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A.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thực hiện chính dân số.</a:t>
            </a:r>
            <a:endParaRPr lang="en-US" sz="2400" dirty="0">
              <a:solidFill>
                <a:srgbClr val="000000"/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6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0"/>
            <a:ext cx="891420" cy="548907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5" y="1953535"/>
            <a:ext cx="5450048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tỉ lệ người nữ ít hơn nam.</a:t>
            </a:r>
            <a:endParaRPr lang="en-US" sz="2400" dirty="0">
              <a:solidFill>
                <a:srgbClr val="000000"/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29389" y="2838519"/>
            <a:ext cx="5487632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sự phát triển của nền kinh tế.</a:t>
            </a:r>
          </a:p>
        </p:txBody>
      </p:sp>
      <p:sp>
        <p:nvSpPr>
          <p:cNvPr id="44" name="Rectangle 43"/>
          <p:cNvSpPr/>
          <p:nvPr/>
        </p:nvSpPr>
        <p:spPr>
          <a:xfrm>
            <a:off x="6130615" y="2842707"/>
            <a:ext cx="5450048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đời sống người dân được nâng cao.</a:t>
            </a: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1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5131882" y="1974821"/>
            <a:ext cx="885137" cy="708059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75509" y="2765608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3071" y="1960075"/>
            <a:ext cx="804743" cy="707197"/>
          </a:xfrm>
          <a:prstGeom prst="rect">
            <a:avLst/>
          </a:prstGeom>
        </p:spPr>
      </p:pic>
      <p:sp>
        <p:nvSpPr>
          <p:cNvPr id="57" name="Cloud 56">
            <a:hlinkClick r:id="rId14" action="ppaction://hlinksldjump"/>
          </p:cNvPr>
          <p:cNvSpPr/>
          <p:nvPr/>
        </p:nvSpPr>
        <p:spPr>
          <a:xfrm>
            <a:off x="4667495" y="470249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</a:rPr>
              <a:t>QUAY VỀ</a:t>
            </a:r>
            <a:endParaRPr lang="vi-VN" sz="2400" dirty="0">
              <a:solidFill>
                <a:prstClr val="white">
                  <a:lumMod val="50000"/>
                </a:prstClr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0393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3" y="3769131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90"/>
            <a:ext cx="520391" cy="566575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Chiếm tỉ lệ lớn nhất trong dân cư châu Á là chủng tộc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A.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Ơ-rô-pê-ô-it và Ô-xtra-lô-it.</a:t>
            </a:r>
          </a:p>
        </p:txBody>
      </p:sp>
      <p:sp>
        <p:nvSpPr>
          <p:cNvPr id="40" name="Cloud 39"/>
          <p:cNvSpPr/>
          <p:nvPr/>
        </p:nvSpPr>
        <p:spPr>
          <a:xfrm>
            <a:off x="-683346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0"/>
            <a:ext cx="891420" cy="548907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5" y="1953535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Môn-gô-lô-it và Ơ-rô-pê-ô-it.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914377">
              <a:defRPr/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Môn-gô-lô-it và Ô-xtra-lô-it.</a:t>
            </a:r>
            <a:endParaRPr lang="vi-VN" sz="2400" dirty="0">
              <a:solidFill>
                <a:prstClr val="black"/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5" y="284270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Môn-gô-lô-it</a:t>
            </a:r>
            <a:r>
              <a:rPr lang="en-US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và </a:t>
            </a:r>
            <a:r>
              <a:rPr lang="en-US" sz="2400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Nê</a:t>
            </a:r>
            <a:r>
              <a:rPr lang="en-US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</a:t>
            </a:r>
            <a:r>
              <a:rPr lang="en-US" sz="2400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grô</a:t>
            </a:r>
            <a:r>
              <a:rPr lang="en-US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-it</a:t>
            </a:r>
            <a:endParaRPr lang="vi-VN" sz="2400" dirty="0">
              <a:solidFill>
                <a:srgbClr val="000000"/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1"/>
            <a:ext cx="805723" cy="708059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1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1" y="2026494"/>
            <a:ext cx="804743" cy="643793"/>
          </a:xfrm>
          <a:prstGeom prst="rect">
            <a:avLst/>
          </a:prstGeom>
        </p:spPr>
      </p:pic>
      <p:sp>
        <p:nvSpPr>
          <p:cNvPr id="18" name="Cloud 17">
            <a:hlinkClick r:id="rId14" action="ppaction://hlinksldjump"/>
          </p:cNvPr>
          <p:cNvSpPr/>
          <p:nvPr/>
        </p:nvSpPr>
        <p:spPr>
          <a:xfrm>
            <a:off x="4667495" y="470249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</a:rPr>
              <a:t>QUAY VỀ</a:t>
            </a:r>
            <a:endParaRPr lang="vi-VN" sz="2400" dirty="0">
              <a:solidFill>
                <a:prstClr val="white">
                  <a:lumMod val="50000"/>
                </a:prstClr>
              </a:solidFill>
              <a:latin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375425" y="6481483"/>
            <a:ext cx="1726928" cy="369332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914377">
              <a:defRPr/>
            </a:pPr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39246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3" y="3769131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90"/>
            <a:ext cx="520391" cy="566575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5" y="199870"/>
            <a:ext cx="10748027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6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Chủng</a:t>
            </a:r>
            <a:r>
              <a:rPr lang="en-US" sz="26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6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tộc</a:t>
            </a:r>
            <a:r>
              <a:rPr lang="en-US" sz="26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6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Môn</a:t>
            </a:r>
            <a:r>
              <a:rPr lang="en-US" sz="26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</a:t>
            </a:r>
            <a:r>
              <a:rPr lang="en-US" sz="26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gô</a:t>
            </a:r>
            <a:r>
              <a:rPr lang="en-US" sz="26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</a:t>
            </a:r>
            <a:r>
              <a:rPr lang="en-US" sz="26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lô</a:t>
            </a:r>
            <a:r>
              <a:rPr lang="en-US" sz="26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-it phân bố </a:t>
            </a:r>
            <a:r>
              <a:rPr lang="en-US" sz="26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chủ</a:t>
            </a:r>
            <a:r>
              <a:rPr lang="en-US" sz="26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6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yếu</a:t>
            </a:r>
            <a:r>
              <a:rPr lang="en-US" sz="26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ở các </a:t>
            </a:r>
            <a:r>
              <a:rPr lang="en-US" sz="26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khu</a:t>
            </a:r>
            <a:r>
              <a:rPr lang="en-US" sz="26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6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vực</a:t>
            </a:r>
            <a:r>
              <a:rPr lang="en-US" sz="26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nào </a:t>
            </a:r>
            <a:r>
              <a:rPr lang="en-US" sz="26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sau</a:t>
            </a:r>
            <a:r>
              <a:rPr lang="en-US" sz="26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6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đây</a:t>
            </a:r>
            <a:r>
              <a:rPr lang="en-US" sz="26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A. </a:t>
            </a:r>
            <a:r>
              <a:rPr lang="en-US" sz="2400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Bắc</a:t>
            </a:r>
            <a:r>
              <a:rPr lang="en-US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Á, </a:t>
            </a:r>
            <a:r>
              <a:rPr lang="en-US" sz="2400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Tây</a:t>
            </a:r>
            <a:r>
              <a:rPr lang="en-US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Nam Á và Nam Á.</a:t>
            </a:r>
          </a:p>
        </p:txBody>
      </p:sp>
      <p:sp>
        <p:nvSpPr>
          <p:cNvPr id="40" name="Cloud 39"/>
          <p:cNvSpPr/>
          <p:nvPr/>
        </p:nvSpPr>
        <p:spPr>
          <a:xfrm>
            <a:off x="-683346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0"/>
            <a:ext cx="891420" cy="548907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5" y="1953535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B. </a:t>
            </a:r>
            <a:r>
              <a:rPr lang="en-US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Trung Á, </a:t>
            </a:r>
            <a:r>
              <a:rPr lang="en-US" sz="2400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Tây</a:t>
            </a:r>
            <a:r>
              <a:rPr lang="en-US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Nam Á và Nam Á.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C. </a:t>
            </a:r>
            <a:r>
              <a:rPr lang="en-US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Đông Nam Á, Nam Á và Đông Á.</a:t>
            </a:r>
          </a:p>
        </p:txBody>
      </p:sp>
      <p:sp>
        <p:nvSpPr>
          <p:cNvPr id="44" name="Rectangle 43"/>
          <p:cNvSpPr/>
          <p:nvPr/>
        </p:nvSpPr>
        <p:spPr>
          <a:xfrm>
            <a:off x="6130615" y="284270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D. </a:t>
            </a:r>
            <a:r>
              <a:rPr lang="en-US" sz="2400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Bắc</a:t>
            </a:r>
            <a:r>
              <a:rPr lang="en-US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Á, Đông Á và Đông Nam Á.</a:t>
            </a: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1"/>
            <a:ext cx="805723" cy="708059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4615" y="2902113"/>
            <a:ext cx="732404" cy="64362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1" y="2915182"/>
            <a:ext cx="804743" cy="64379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4821" y="2026494"/>
            <a:ext cx="732592" cy="643793"/>
          </a:xfrm>
          <a:prstGeom prst="rect">
            <a:avLst/>
          </a:prstGeom>
        </p:spPr>
      </p:pic>
      <p:sp>
        <p:nvSpPr>
          <p:cNvPr id="18" name="Cloud 17">
            <a:hlinkClick r:id="rId13" action="ppaction://hlinksldjump"/>
          </p:cNvPr>
          <p:cNvSpPr/>
          <p:nvPr/>
        </p:nvSpPr>
        <p:spPr>
          <a:xfrm>
            <a:off x="4667495" y="470249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</a:rPr>
              <a:t>QUAY VỀ</a:t>
            </a:r>
            <a:endParaRPr lang="vi-VN" sz="2400" dirty="0">
              <a:solidFill>
                <a:prstClr val="white">
                  <a:lumMod val="50000"/>
                </a:prstClr>
              </a:solidFill>
              <a:latin typeface="Arial" panose="020B060402020202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9776938" y="5578187"/>
            <a:ext cx="6096000" cy="50783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A. B. C. D. </a:t>
            </a:r>
          </a:p>
        </p:txBody>
      </p:sp>
    </p:spTree>
    <p:extLst>
      <p:ext uri="{BB962C8B-B14F-4D97-AF65-F5344CB8AC3E}">
        <p14:creationId xmlns:p14="http://schemas.microsoft.com/office/powerpoint/2010/main" val="66299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3" y="3769131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90"/>
            <a:ext cx="520391" cy="566575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vi-VN" sz="28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Ấn Độ là nơi ra đời của hai tôn giáo lớn</a:t>
            </a:r>
            <a:r>
              <a:rPr lang="en-US" sz="28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nào </a:t>
            </a:r>
            <a:r>
              <a:rPr lang="en-US" sz="28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sau</a:t>
            </a:r>
            <a:r>
              <a:rPr lang="en-US" sz="28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đây</a:t>
            </a:r>
            <a:r>
              <a:rPr lang="en-US" sz="28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?</a:t>
            </a:r>
            <a:endParaRPr lang="vi-VN" sz="2800" dirty="0">
              <a:solidFill>
                <a:prstClr val="black"/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A.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Ấn Độ giáo và Phật giáo.</a:t>
            </a:r>
          </a:p>
        </p:txBody>
      </p:sp>
      <p:sp>
        <p:nvSpPr>
          <p:cNvPr id="40" name="Cloud 39"/>
          <p:cNvSpPr/>
          <p:nvPr/>
        </p:nvSpPr>
        <p:spPr>
          <a:xfrm>
            <a:off x="-683346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0"/>
            <a:ext cx="891420" cy="548907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5" y="1953535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Ki-tô giáo và Phật giáo.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Hồi giáo và Ki-tô giáo.</a:t>
            </a:r>
          </a:p>
        </p:txBody>
      </p:sp>
      <p:sp>
        <p:nvSpPr>
          <p:cNvPr id="44" name="Rectangle 43"/>
          <p:cNvSpPr/>
          <p:nvPr/>
        </p:nvSpPr>
        <p:spPr>
          <a:xfrm>
            <a:off x="6130615" y="284270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Ấn Độ giáo và Hồi giáo.</a:t>
            </a: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1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5131882" y="1974821"/>
            <a:ext cx="885137" cy="708059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1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1" y="1994792"/>
            <a:ext cx="804743" cy="707197"/>
          </a:xfrm>
          <a:prstGeom prst="rect">
            <a:avLst/>
          </a:prstGeom>
        </p:spPr>
      </p:pic>
      <p:sp>
        <p:nvSpPr>
          <p:cNvPr id="17" name="Cloud 16">
            <a:hlinkClick r:id="rId14" action="ppaction://hlinksldjump"/>
          </p:cNvPr>
          <p:cNvSpPr/>
          <p:nvPr/>
        </p:nvSpPr>
        <p:spPr>
          <a:xfrm>
            <a:off x="4667495" y="470249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</a:rPr>
              <a:t>QUAY VỀ</a:t>
            </a:r>
            <a:endParaRPr lang="vi-VN" sz="2400" dirty="0">
              <a:solidFill>
                <a:prstClr val="white">
                  <a:lumMod val="50000"/>
                </a:prstClr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260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22" name="Google Shape;23822;p36"/>
          <p:cNvSpPr/>
          <p:nvPr/>
        </p:nvSpPr>
        <p:spPr>
          <a:xfrm>
            <a:off x="10660352" y="63882"/>
            <a:ext cx="1424600" cy="1400020"/>
          </a:xfrm>
          <a:prstGeom prst="ellipse">
            <a:avLst/>
          </a:prstGeom>
          <a:solidFill>
            <a:srgbClr val="E0CFBE"/>
          </a:solidFill>
          <a:ln>
            <a:noFill/>
          </a:ln>
          <a:effectLst>
            <a:outerShdw dist="57150" dir="3600000" algn="bl" rotWithShape="0">
              <a:schemeClr val="dk1">
                <a:alpha val="19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18" name="Picture 6" descr="Sofa góc tiết kiệm diện tích không gian cho phòng khách nhỏ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449" y="1280564"/>
            <a:ext cx="922067" cy="9220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ectangle 18"/>
          <p:cNvSpPr/>
          <p:nvPr/>
        </p:nvSpPr>
        <p:spPr>
          <a:xfrm>
            <a:off x="1513894" y="1553110"/>
            <a:ext cx="6063219" cy="517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  <a:defRPr/>
            </a:pP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Quốc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gia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nào có số dân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đông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nhất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thế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giới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?</a:t>
            </a:r>
          </a:p>
        </p:txBody>
      </p:sp>
      <p:sp>
        <p:nvSpPr>
          <p:cNvPr id="20" name="Rectangle: Rounded Corners 6">
            <a:extLst>
              <a:ext uri="{FF2B5EF4-FFF2-40B4-BE49-F238E27FC236}">
                <a16:creationId xmlns:a16="http://schemas.microsoft.com/office/drawing/2014/main" id="{1F31E1AE-68B3-4FC9-86EF-10F6E2721722}"/>
              </a:ext>
            </a:extLst>
          </p:cNvPr>
          <p:cNvSpPr/>
          <p:nvPr/>
        </p:nvSpPr>
        <p:spPr>
          <a:xfrm>
            <a:off x="8669854" y="1446175"/>
            <a:ext cx="2551140" cy="590843"/>
          </a:xfrm>
          <a:prstGeom prst="roundRect">
            <a:avLst/>
          </a:prstGeom>
          <a:solidFill>
            <a:srgbClr val="FFAABE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685800">
              <a:defRPr/>
            </a:pPr>
            <a:r>
              <a:rPr lang="en-US" sz="2400" b="1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TRUNG QUỐC</a:t>
            </a:r>
          </a:p>
        </p:txBody>
      </p:sp>
      <p:pic>
        <p:nvPicPr>
          <p:cNvPr id="21" name="Picture 2" descr="Sofa góc tiết kiệm diện tích không gian cho phòng khách nhỏ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304" y="3606195"/>
            <a:ext cx="904330" cy="9043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Sofa góc tiết kiệm diện tích không gian cho phòng khách nhỏ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304" y="2401367"/>
            <a:ext cx="921959" cy="921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8" descr="Sofa góc tiết kiệm diện tích không gian cho phòng khách nhỏ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482" y="5696723"/>
            <a:ext cx="898098" cy="898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10" descr="Sofa góc tiết kiệm diện tích không gian cho phòng khách nhỏ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455" y="4635548"/>
            <a:ext cx="936152" cy="9361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Rectangle 24"/>
          <p:cNvSpPr/>
          <p:nvPr/>
        </p:nvSpPr>
        <p:spPr>
          <a:xfrm>
            <a:off x="1435516" y="2442525"/>
            <a:ext cx="6141597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  <a:defRPr/>
            </a:pP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Da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vàng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,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tóc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đen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,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mũi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thấp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, … là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đặc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điểm của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chủng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tộc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người nào?</a:t>
            </a:r>
          </a:p>
        </p:txBody>
      </p:sp>
      <p:sp>
        <p:nvSpPr>
          <p:cNvPr id="26" name="Rectangle: Rounded Corners 6">
            <a:extLst>
              <a:ext uri="{FF2B5EF4-FFF2-40B4-BE49-F238E27FC236}">
                <a16:creationId xmlns:a16="http://schemas.microsoft.com/office/drawing/2014/main" id="{1F31E1AE-68B3-4FC9-86EF-10F6E2721722}"/>
              </a:ext>
            </a:extLst>
          </p:cNvPr>
          <p:cNvSpPr/>
          <p:nvPr/>
        </p:nvSpPr>
        <p:spPr>
          <a:xfrm>
            <a:off x="8669856" y="2566924"/>
            <a:ext cx="2668704" cy="590843"/>
          </a:xfrm>
          <a:prstGeom prst="roundRect">
            <a:avLst/>
          </a:prstGeom>
          <a:solidFill>
            <a:srgbClr val="FFAABE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685800">
              <a:defRPr/>
            </a:pPr>
            <a:r>
              <a:rPr lang="en-US" sz="2400" b="1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MÔN-GÔ-LÔ-ÍT</a:t>
            </a:r>
          </a:p>
        </p:txBody>
      </p:sp>
      <p:sp>
        <p:nvSpPr>
          <p:cNvPr id="27" name="Rectangle 26"/>
          <p:cNvSpPr/>
          <p:nvPr/>
        </p:nvSpPr>
        <p:spPr>
          <a:xfrm>
            <a:off x="1466481" y="3717901"/>
            <a:ext cx="7218130" cy="5355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  <a:defRPr/>
            </a:pP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Quốc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gia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có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tuổi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thọ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trung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bình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cao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nhất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thế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giới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là</a:t>
            </a:r>
          </a:p>
        </p:txBody>
      </p:sp>
      <p:sp>
        <p:nvSpPr>
          <p:cNvPr id="28" name="Rectangle: Rounded Corners 6">
            <a:extLst>
              <a:ext uri="{FF2B5EF4-FFF2-40B4-BE49-F238E27FC236}">
                <a16:creationId xmlns:a16="http://schemas.microsoft.com/office/drawing/2014/main" id="{1F31E1AE-68B3-4FC9-86EF-10F6E2721722}"/>
              </a:ext>
            </a:extLst>
          </p:cNvPr>
          <p:cNvSpPr/>
          <p:nvPr/>
        </p:nvSpPr>
        <p:spPr>
          <a:xfrm>
            <a:off x="8653646" y="3687673"/>
            <a:ext cx="2795026" cy="590843"/>
          </a:xfrm>
          <a:prstGeom prst="roundRect">
            <a:avLst/>
          </a:prstGeom>
          <a:solidFill>
            <a:srgbClr val="FFAABE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685800">
              <a:defRPr/>
            </a:pPr>
            <a:r>
              <a:rPr lang="en-US" sz="2400" b="1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NHẬT BẢN</a:t>
            </a:r>
          </a:p>
        </p:txBody>
      </p:sp>
      <p:sp>
        <p:nvSpPr>
          <p:cNvPr id="29" name="Rectangle 28"/>
          <p:cNvSpPr/>
          <p:nvPr/>
        </p:nvSpPr>
        <p:spPr>
          <a:xfrm>
            <a:off x="1435516" y="4785997"/>
            <a:ext cx="7218130" cy="5355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  <a:defRPr/>
            </a:pP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Hồi giáo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ra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đời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tại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quốc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gia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nào?</a:t>
            </a:r>
          </a:p>
        </p:txBody>
      </p:sp>
      <p:sp>
        <p:nvSpPr>
          <p:cNvPr id="30" name="Rectangle: Rounded Corners 6">
            <a:extLst>
              <a:ext uri="{FF2B5EF4-FFF2-40B4-BE49-F238E27FC236}">
                <a16:creationId xmlns:a16="http://schemas.microsoft.com/office/drawing/2014/main" id="{1F31E1AE-68B3-4FC9-86EF-10F6E2721722}"/>
              </a:ext>
            </a:extLst>
          </p:cNvPr>
          <p:cNvSpPr/>
          <p:nvPr/>
        </p:nvSpPr>
        <p:spPr>
          <a:xfrm>
            <a:off x="8684611" y="4785997"/>
            <a:ext cx="2784578" cy="590843"/>
          </a:xfrm>
          <a:prstGeom prst="roundRect">
            <a:avLst/>
          </a:prstGeom>
          <a:solidFill>
            <a:srgbClr val="FFAABE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685800">
              <a:defRPr/>
            </a:pPr>
            <a:r>
              <a:rPr lang="en-US" sz="2400" b="1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A-RẬP XÊ-ÚT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435515" y="5849970"/>
            <a:ext cx="7218130" cy="5355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  <a:defRPr/>
            </a:pP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Tỉnh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(thành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phố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) có số dân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đông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nhất</a:t>
            </a:r>
            <a:r>
              <a:rPr lang="en-US" sz="2300" dirty="0">
                <a:solidFill>
                  <a:srgbClr val="00745A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ở nước ta là</a:t>
            </a:r>
          </a:p>
        </p:txBody>
      </p:sp>
      <p:sp>
        <p:nvSpPr>
          <p:cNvPr id="32" name="Rectangle: Rounded Corners 6">
            <a:extLst>
              <a:ext uri="{FF2B5EF4-FFF2-40B4-BE49-F238E27FC236}">
                <a16:creationId xmlns:a16="http://schemas.microsoft.com/office/drawing/2014/main" id="{1F31E1AE-68B3-4FC9-86EF-10F6E2721722}"/>
              </a:ext>
            </a:extLst>
          </p:cNvPr>
          <p:cNvSpPr/>
          <p:nvPr/>
        </p:nvSpPr>
        <p:spPr>
          <a:xfrm>
            <a:off x="8684611" y="5794658"/>
            <a:ext cx="2764061" cy="590843"/>
          </a:xfrm>
          <a:prstGeom prst="roundRect">
            <a:avLst/>
          </a:prstGeom>
          <a:solidFill>
            <a:srgbClr val="FFAABE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685800">
              <a:defRPr/>
            </a:pPr>
            <a:r>
              <a:rPr lang="en-US" sz="2400" b="1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TP. HỒ CHÍ MINH</a:t>
            </a:r>
          </a:p>
        </p:txBody>
      </p:sp>
      <p:sp>
        <p:nvSpPr>
          <p:cNvPr id="33" name="Rectangle 32"/>
          <p:cNvSpPr/>
          <p:nvPr/>
        </p:nvSpPr>
        <p:spPr>
          <a:xfrm>
            <a:off x="2452645" y="598398"/>
            <a:ext cx="4153701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zh-CN" sz="4500" b="1" dirty="0">
                <a:solidFill>
                  <a:srgbClr val="DDD0C0">
                    <a:lumMod val="10000"/>
                  </a:srgbClr>
                </a:solidFill>
                <a:latin typeface="#9Slide05 FS Blonde Script" panose="03000503000000000000" pitchFamily="65" charset="0"/>
                <a:ea typeface="微软雅黑" pitchFamily="34" charset="-122"/>
              </a:rPr>
              <a:t>Ai là </a:t>
            </a:r>
            <a:r>
              <a:rPr lang="en-US" altLang="zh-CN" sz="4500" b="1" dirty="0" err="1">
                <a:solidFill>
                  <a:srgbClr val="DDD0C0">
                    <a:lumMod val="10000"/>
                  </a:srgbClr>
                </a:solidFill>
                <a:latin typeface="#9Slide05 FS Blonde Script" panose="03000503000000000000" pitchFamily="65" charset="0"/>
                <a:ea typeface="微软雅黑" pitchFamily="34" charset="-122"/>
              </a:rPr>
              <a:t>nhà</a:t>
            </a:r>
            <a:r>
              <a:rPr lang="en-US" altLang="zh-CN" sz="4500" b="1" dirty="0">
                <a:solidFill>
                  <a:srgbClr val="DDD0C0">
                    <a:lumMod val="10000"/>
                  </a:srgbClr>
                </a:solidFill>
                <a:latin typeface="#9Slide05 FS Blonde Script" panose="03000503000000000000" pitchFamily="65" charset="0"/>
                <a:ea typeface="微软雅黑" pitchFamily="34" charset="-122"/>
              </a:rPr>
              <a:t> thông </a:t>
            </a:r>
            <a:r>
              <a:rPr lang="en-US" altLang="zh-CN" sz="4500" b="1" dirty="0" err="1">
                <a:solidFill>
                  <a:srgbClr val="DDD0C0">
                    <a:lumMod val="10000"/>
                  </a:srgbClr>
                </a:solidFill>
                <a:latin typeface="#9Slide05 FS Blonde Script" panose="03000503000000000000" pitchFamily="65" charset="0"/>
                <a:ea typeface="微软雅黑" pitchFamily="34" charset="-122"/>
              </a:rPr>
              <a:t>thái</a:t>
            </a:r>
            <a:r>
              <a:rPr lang="en-US" altLang="zh-CN" sz="4500" b="1" dirty="0">
                <a:solidFill>
                  <a:srgbClr val="DDD0C0">
                    <a:lumMod val="10000"/>
                  </a:srgbClr>
                </a:solidFill>
                <a:latin typeface="#9Slide05 FS Blonde Script" panose="03000503000000000000" pitchFamily="65" charset="0"/>
                <a:ea typeface="微软雅黑" pitchFamily="34" charset="-122"/>
              </a:rPr>
              <a:t>?</a:t>
            </a:r>
          </a:p>
        </p:txBody>
      </p:sp>
      <p:pic>
        <p:nvPicPr>
          <p:cNvPr id="34" name="Picture 2" descr="Dàn Karaoke Gia Đình Năm 2019 Có Điểm Gì Đặc Biệt? – VIDIA">
            <a:extLst>
              <a:ext uri="{FF2B5EF4-FFF2-40B4-BE49-F238E27FC236}">
                <a16:creationId xmlns:a16="http://schemas.microsoft.com/office/drawing/2014/main" id="{453B0282-1531-4906-8342-883D6375BB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6123" y="259978"/>
            <a:ext cx="1185098" cy="1186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5835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animBg="1"/>
      <p:bldP spid="25" grpId="0"/>
      <p:bldP spid="26" grpId="0" animBg="1"/>
      <p:bldP spid="27" grpId="0"/>
      <p:bldP spid="28" grpId="0" animBg="1"/>
      <p:bldP spid="29" grpId="0"/>
      <p:bldP spid="30" grpId="0" animBg="1"/>
      <p:bldP spid="31" grpId="0"/>
      <p:bldP spid="3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3" y="3769131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90"/>
            <a:ext cx="520391" cy="566575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Các nhân tố tự nhiên nào sau đây ảnh hưởng chủ yếu đến bức tranh phân bố dân cư toàn châu Á?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4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A. Địa hình, khoáng sản.</a:t>
            </a:r>
          </a:p>
        </p:txBody>
      </p:sp>
      <p:sp>
        <p:nvSpPr>
          <p:cNvPr id="40" name="Cloud 39"/>
          <p:cNvSpPr/>
          <p:nvPr/>
        </p:nvSpPr>
        <p:spPr>
          <a:xfrm>
            <a:off x="-683346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0"/>
            <a:ext cx="891420" cy="548907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5" y="1953535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4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B. Khí hậu, khoáng sản.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4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C. Địa hình, khí hậu.</a:t>
            </a:r>
          </a:p>
        </p:txBody>
      </p:sp>
      <p:sp>
        <p:nvSpPr>
          <p:cNvPr id="44" name="Rectangle 43"/>
          <p:cNvSpPr/>
          <p:nvPr/>
        </p:nvSpPr>
        <p:spPr>
          <a:xfrm>
            <a:off x="6130615" y="284270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4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D. Nguồn nước, khoáng sản</a:t>
            </a: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1"/>
            <a:ext cx="805723" cy="708059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2483" y="2902113"/>
            <a:ext cx="804536" cy="64362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1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4821" y="2026494"/>
            <a:ext cx="732592" cy="643793"/>
          </a:xfrm>
          <a:prstGeom prst="rect">
            <a:avLst/>
          </a:prstGeom>
        </p:spPr>
      </p:pic>
      <p:sp>
        <p:nvSpPr>
          <p:cNvPr id="18" name="Cloud 17">
            <a:hlinkClick r:id="rId13" action="ppaction://hlinksldjump"/>
          </p:cNvPr>
          <p:cNvSpPr/>
          <p:nvPr/>
        </p:nvSpPr>
        <p:spPr>
          <a:xfrm>
            <a:off x="4667495" y="470249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</a:rPr>
              <a:t>QUAY VỀ</a:t>
            </a:r>
            <a:endParaRPr lang="vi-VN" sz="2400" dirty="0">
              <a:solidFill>
                <a:prstClr val="white">
                  <a:lumMod val="50000"/>
                </a:prstClr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1283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3" y="3769131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90"/>
            <a:ext cx="520391" cy="566575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vi-VN" sz="3000" b="1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Nhận xét nào sau đây đúng về quy mô dân số châu Á?</a:t>
            </a:r>
            <a:endParaRPr lang="vi-VN" sz="3000" dirty="0">
              <a:solidFill>
                <a:prstClr val="black"/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defTabSz="685800">
              <a:lnSpc>
                <a:spcPct val="150000"/>
              </a:lnSpc>
              <a:defRPr/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A.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Dân cư thưa thớt.</a:t>
            </a:r>
            <a:endParaRPr lang="en-US" sz="2400" dirty="0">
              <a:solidFill>
                <a:srgbClr val="000000"/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6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0"/>
            <a:ext cx="891420" cy="548907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5" y="1953535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defTabSz="685800">
              <a:lnSpc>
                <a:spcPct val="150000"/>
              </a:lnSpc>
              <a:defRPr/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Đông dân nhất thế giới.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defTabSz="685800">
              <a:lnSpc>
                <a:spcPct val="150000"/>
              </a:lnSpc>
              <a:defRPr/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Dân cư phân bố không đều</a:t>
            </a:r>
            <a:r>
              <a:rPr lang="en-US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.</a:t>
            </a:r>
          </a:p>
        </p:txBody>
      </p:sp>
      <p:sp>
        <p:nvSpPr>
          <p:cNvPr id="44" name="Rectangle 43"/>
          <p:cNvSpPr/>
          <p:nvPr/>
        </p:nvSpPr>
        <p:spPr>
          <a:xfrm>
            <a:off x="6130615" y="284270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defTabSz="685800">
              <a:defRPr/>
            </a:pPr>
            <a:r>
              <a:rPr lang="vi-VN" sz="2400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D. </a:t>
            </a:r>
            <a:r>
              <a:rPr lang="vi-VN" sz="2400" dirty="0">
                <a:solidFill>
                  <a:srgbClr val="0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Gia tăng dân số ngang mức trung bình thế giới.</a:t>
            </a: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1"/>
            <a:ext cx="805723" cy="708059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46266" y="2848619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9003" y="1998700"/>
            <a:ext cx="804743" cy="643793"/>
          </a:xfrm>
          <a:prstGeom prst="rect">
            <a:avLst/>
          </a:prstGeom>
        </p:spPr>
      </p:pic>
      <p:sp>
        <p:nvSpPr>
          <p:cNvPr id="18" name="Cloud 17">
            <a:hlinkClick r:id="rId14" action="ppaction://hlinksldjump"/>
          </p:cNvPr>
          <p:cNvSpPr/>
          <p:nvPr/>
        </p:nvSpPr>
        <p:spPr>
          <a:xfrm>
            <a:off x="4667495" y="470249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QUAY VỀ</a:t>
            </a:r>
            <a:endParaRPr lang="vi-VN" sz="2400" dirty="0">
              <a:solidFill>
                <a:prstClr val="white">
                  <a:lumMod val="50000"/>
                </a:prstClr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361979" y="6521824"/>
            <a:ext cx="1726928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914377">
              <a:defRPr/>
            </a:pPr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32416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175843"/>
            <a:ext cx="12192000" cy="633046"/>
          </a:xfrm>
          <a:prstGeom prst="rect">
            <a:avLst/>
          </a:prstGeom>
          <a:solidFill>
            <a:srgbClr val="0869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Chặng</a:t>
            </a:r>
            <a:r>
              <a:rPr lang="en-US" sz="3200" b="1" kern="0" dirty="0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3. </a:t>
            </a:r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Truy</a:t>
            </a:r>
            <a:r>
              <a:rPr lang="en-US" sz="3200" b="1" kern="0" dirty="0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tìm từ khóa</a:t>
            </a:r>
          </a:p>
        </p:txBody>
      </p:sp>
      <p:sp>
        <p:nvSpPr>
          <p:cNvPr id="2" name="Rectangle 1"/>
          <p:cNvSpPr/>
          <p:nvPr/>
        </p:nvSpPr>
        <p:spPr>
          <a:xfrm>
            <a:off x="625643" y="1420679"/>
            <a:ext cx="101867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Hãy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sử dụng các từ khóa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sau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để hoàn thành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đoạn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thông tin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dưới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đây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:</a:t>
            </a:r>
            <a:endParaRPr lang="vi-VN" sz="2400" dirty="0">
              <a:solidFill>
                <a:schemeClr val="bg1">
                  <a:lumMod val="10000"/>
                </a:schemeClr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0565359"/>
              </p:ext>
            </p:extLst>
          </p:nvPr>
        </p:nvGraphicFramePr>
        <p:xfrm>
          <a:off x="625643" y="2054446"/>
          <a:ext cx="11277600" cy="492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79600">
                  <a:extLst>
                    <a:ext uri="{9D8B030D-6E8A-4147-A177-3AD203B41FA5}">
                      <a16:colId xmlns:a16="http://schemas.microsoft.com/office/drawing/2014/main" val="1994439857"/>
                    </a:ext>
                  </a:extLst>
                </a:gridCol>
                <a:gridCol w="1879600">
                  <a:extLst>
                    <a:ext uri="{9D8B030D-6E8A-4147-A177-3AD203B41FA5}">
                      <a16:colId xmlns:a16="http://schemas.microsoft.com/office/drawing/2014/main" val="3901631932"/>
                    </a:ext>
                  </a:extLst>
                </a:gridCol>
                <a:gridCol w="1879600">
                  <a:extLst>
                    <a:ext uri="{9D8B030D-6E8A-4147-A177-3AD203B41FA5}">
                      <a16:colId xmlns:a16="http://schemas.microsoft.com/office/drawing/2014/main" val="3478089901"/>
                    </a:ext>
                  </a:extLst>
                </a:gridCol>
                <a:gridCol w="1879600">
                  <a:extLst>
                    <a:ext uri="{9D8B030D-6E8A-4147-A177-3AD203B41FA5}">
                      <a16:colId xmlns:a16="http://schemas.microsoft.com/office/drawing/2014/main" val="3169488145"/>
                    </a:ext>
                  </a:extLst>
                </a:gridCol>
                <a:gridCol w="1879600">
                  <a:extLst>
                    <a:ext uri="{9D8B030D-6E8A-4147-A177-3AD203B41FA5}">
                      <a16:colId xmlns:a16="http://schemas.microsoft.com/office/drawing/2014/main" val="1807564035"/>
                    </a:ext>
                  </a:extLst>
                </a:gridCol>
                <a:gridCol w="1879600">
                  <a:extLst>
                    <a:ext uri="{9D8B030D-6E8A-4147-A177-3AD203B41FA5}">
                      <a16:colId xmlns:a16="http://schemas.microsoft.com/office/drawing/2014/main" val="2840965404"/>
                    </a:ext>
                  </a:extLst>
                </a:gridCol>
              </a:tblGrid>
              <a:tr h="326838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Phật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giáo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thế </a:t>
                      </a: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kỉ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VII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Pa-le-</a:t>
                      </a: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xtin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Ấn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200" baseline="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Độ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giáo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Thế </a:t>
                      </a: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kỉ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VI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</a:pPr>
                      <a:r>
                        <a:rPr lang="en-US" sz="22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Ki-</a:t>
                      </a:r>
                      <a:r>
                        <a:rPr lang="en-US" sz="2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tô</a:t>
                      </a:r>
                      <a:r>
                        <a:rPr lang="en-US" sz="2200" baseline="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giáo</a:t>
                      </a:r>
                      <a:endParaRPr lang="en-US" sz="2200" dirty="0">
                        <a:solidFill>
                          <a:schemeClr val="bg1">
                            <a:lumMod val="10000"/>
                          </a:schemeClr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9955121"/>
                  </a:ext>
                </a:extLst>
              </a:tr>
            </a:tbl>
          </a:graphicData>
        </a:graphic>
      </p:graphicFrame>
      <p:sp>
        <p:nvSpPr>
          <p:cNvPr id="7" name="Rectangle 6"/>
          <p:cNvSpPr/>
          <p:nvPr/>
        </p:nvSpPr>
        <p:spPr>
          <a:xfrm>
            <a:off x="641684" y="3030951"/>
            <a:ext cx="11421979" cy="221599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Châu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Á là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nơi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ra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đời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của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bốn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tôn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giáo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lớn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trên thế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giới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. (1)………………………..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ra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đời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vào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khoảng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hơn 1000 năm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trước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Công Nguyên và (2)…………………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ra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đời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vào (3) ……………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trước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Công nguyên tại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Ấn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Độ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. (4) ……………………được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hình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thành từ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đầu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Công Nguyên tại (5)……………….... Hồi giáo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ra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đời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vào (6)……………… tại A-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rập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Xê-út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.</a:t>
            </a:r>
            <a:endParaRPr lang="vi-VN" sz="2300" dirty="0">
              <a:solidFill>
                <a:schemeClr val="bg1">
                  <a:lumMod val="10000"/>
                </a:schemeClr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25642" y="5612771"/>
            <a:ext cx="101867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Cách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tính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điểm: 10đ/từ khóa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đúng</a:t>
            </a:r>
            <a:endParaRPr lang="vi-VN" sz="2400" dirty="0">
              <a:solidFill>
                <a:schemeClr val="bg1">
                  <a:lumMod val="10000"/>
                </a:schemeClr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932956" y="2948578"/>
            <a:ext cx="1689886" cy="5293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 b="1" dirty="0" err="1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Ấn</a:t>
            </a:r>
            <a:r>
              <a:rPr lang="en-US" sz="24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Độ</a:t>
            </a:r>
            <a:r>
              <a:rPr lang="en-US" sz="24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giáo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946685" y="3512030"/>
            <a:ext cx="1494320" cy="5293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 b="1" dirty="0" err="1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Phật</a:t>
            </a:r>
            <a:r>
              <a:rPr lang="en-US" sz="24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giáo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499542" y="4012594"/>
            <a:ext cx="1507144" cy="5293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Ki-</a:t>
            </a:r>
            <a:r>
              <a:rPr lang="en-US" sz="2400" b="1" dirty="0" err="1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tô</a:t>
            </a:r>
            <a:r>
              <a:rPr lang="en-US" sz="24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giáo</a:t>
            </a:r>
          </a:p>
        </p:txBody>
      </p:sp>
      <p:sp>
        <p:nvSpPr>
          <p:cNvPr id="13" name="Rectangle 12"/>
          <p:cNvSpPr/>
          <p:nvPr/>
        </p:nvSpPr>
        <p:spPr>
          <a:xfrm>
            <a:off x="10530958" y="4030898"/>
            <a:ext cx="1446230" cy="5524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3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Pa-le-</a:t>
            </a:r>
            <a:r>
              <a:rPr lang="en-US" sz="2300" b="1" dirty="0" err="1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xtin</a:t>
            </a:r>
            <a:endParaRPr lang="en-US" sz="2300" b="1" dirty="0">
              <a:solidFill>
                <a:srgbClr val="C00000"/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9303127" y="3510961"/>
            <a:ext cx="1257075" cy="5524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3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thế </a:t>
            </a:r>
            <a:r>
              <a:rPr lang="en-US" sz="2300" b="1" dirty="0" err="1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kỉ</a:t>
            </a:r>
            <a:r>
              <a:rPr lang="en-US" sz="23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VI</a:t>
            </a:r>
          </a:p>
        </p:txBody>
      </p:sp>
      <p:sp>
        <p:nvSpPr>
          <p:cNvPr id="15" name="Rectangle 14"/>
          <p:cNvSpPr/>
          <p:nvPr/>
        </p:nvSpPr>
        <p:spPr>
          <a:xfrm>
            <a:off x="3290653" y="4583819"/>
            <a:ext cx="1340432" cy="5524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3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thế </a:t>
            </a:r>
            <a:r>
              <a:rPr lang="en-US" sz="2300" b="1" dirty="0" err="1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kỉ</a:t>
            </a:r>
            <a:r>
              <a:rPr lang="en-US" sz="23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VII</a:t>
            </a:r>
          </a:p>
        </p:txBody>
      </p:sp>
      <p:pic>
        <p:nvPicPr>
          <p:cNvPr id="2050" name="Picture 2" descr="Best SEO Company In Bhubaneswar | SEO Service | DigiVyaapar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023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2442" y="5327887"/>
            <a:ext cx="1471326" cy="1471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Two girls reading books illustration, Reading , Children learn transparent  background PNG clipart - PNG - Free transparent image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11" b="100000" l="0" r="98750">
                        <a14:foregroundMark x1="11111" y1="50767" x2="20000" y2="84327"/>
                        <a14:foregroundMark x1="12917" y1="71721" x2="27917" y2="52470"/>
                        <a14:foregroundMark x1="47083" y1="55707" x2="50417" y2="66269"/>
                        <a14:foregroundMark x1="53194" y1="92164" x2="69583" y2="80920"/>
                        <a14:foregroundMark x1="60833" y1="96763" x2="74861" y2="82453"/>
                        <a14:foregroundMark x1="37917" y1="89779" x2="57361" y2="74106"/>
                        <a14:foregroundMark x1="30417" y1="89779" x2="41944" y2="8415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4899" y="4563093"/>
            <a:ext cx="2742770" cy="2236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88478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211013"/>
            <a:ext cx="12192000" cy="633046"/>
          </a:xfrm>
          <a:prstGeom prst="rect">
            <a:avLst/>
          </a:prstGeom>
          <a:solidFill>
            <a:srgbClr val="0869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Chặng</a:t>
            </a:r>
            <a:r>
              <a:rPr lang="en-US" sz="3200" b="1" kern="0" dirty="0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4. Tôi là </a:t>
            </a:r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chuyên</a:t>
            </a:r>
            <a:r>
              <a:rPr lang="en-US" sz="3200" b="1" kern="0" dirty="0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</a:t>
            </a:r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gia</a:t>
            </a:r>
            <a:endParaRPr lang="en-US" sz="3200" b="1" kern="0" dirty="0">
              <a:solidFill>
                <a:schemeClr val="accent6"/>
              </a:solidFill>
              <a:latin typeface="#9Slide05 Dancing Script" panose="03080800040507000D00" pitchFamily="66" charset="0"/>
              <a:ea typeface="Anaheim"/>
              <a:cs typeface="Anaheim"/>
              <a:sym typeface="Anaheim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9E897F7-479A-4471-9132-CE227E4202FD}"/>
              </a:ext>
            </a:extLst>
          </p:cNvPr>
          <p:cNvSpPr/>
          <p:nvPr/>
        </p:nvSpPr>
        <p:spPr>
          <a:xfrm>
            <a:off x="366677" y="3244698"/>
            <a:ext cx="2646947" cy="898355"/>
          </a:xfrm>
          <a:prstGeom prst="rect">
            <a:avLst/>
          </a:prstGeom>
          <a:solidFill>
            <a:srgbClr val="F7C147"/>
          </a:solidFill>
          <a:ln w="12700" cap="flat" cmpd="sng" algn="ctr">
            <a:solidFill>
              <a:srgbClr val="F7C147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HS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lựa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chọn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1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trong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2 </a:t>
            </a:r>
            <a:r>
              <a:rPr lang="en-US" sz="2300" dirty="0" err="1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nhiệm</a:t>
            </a:r>
            <a:r>
              <a:rPr lang="en-US" sz="2300" dirty="0">
                <a:solidFill>
                  <a:schemeClr val="bg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vụ</a:t>
            </a:r>
            <a:endParaRPr lang="vi-VN" sz="2300" dirty="0">
              <a:solidFill>
                <a:schemeClr val="bg1">
                  <a:lumMod val="10000"/>
                </a:schemeClr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E4D3BB7-1929-4433-B0C9-9C2263E73989}"/>
              </a:ext>
            </a:extLst>
          </p:cNvPr>
          <p:cNvSpPr/>
          <p:nvPr/>
        </p:nvSpPr>
        <p:spPr>
          <a:xfrm>
            <a:off x="3836412" y="1623312"/>
            <a:ext cx="2801256" cy="1155027"/>
          </a:xfrm>
          <a:prstGeom prst="rect">
            <a:avLst/>
          </a:prstGeom>
          <a:solidFill>
            <a:srgbClr val="96BB7D"/>
          </a:solidFill>
          <a:ln w="12700" cap="flat" cmpd="sng" algn="ctr">
            <a:solidFill>
              <a:srgbClr val="96BB7D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Nhiệm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vụ 1</a:t>
            </a:r>
            <a:endParaRPr kumimoji="0" lang="en-US" sz="2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77454EF-9CF7-448F-9E26-D854E0C3734D}"/>
              </a:ext>
            </a:extLst>
          </p:cNvPr>
          <p:cNvSpPr/>
          <p:nvPr/>
        </p:nvSpPr>
        <p:spPr>
          <a:xfrm>
            <a:off x="7471118" y="1533074"/>
            <a:ext cx="4392748" cy="1335501"/>
          </a:xfrm>
          <a:prstGeom prst="rect">
            <a:avLst/>
          </a:prstGeom>
          <a:solidFill>
            <a:srgbClr val="96BB7D"/>
          </a:solidFill>
          <a:ln w="12700" cap="flat" cmpd="sng" algn="ctr">
            <a:solidFill>
              <a:srgbClr val="96BB7D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Viết 1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đoạn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văn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khoảng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100 từ về vấn đề dân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cư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ở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địa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phương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em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(số dân,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mật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độ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dân số,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cơ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cấu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dân số, … ).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3EAF3BC-5A19-4253-B926-0BDA223AC180}"/>
              </a:ext>
            </a:extLst>
          </p:cNvPr>
          <p:cNvSpPr/>
          <p:nvPr/>
        </p:nvSpPr>
        <p:spPr>
          <a:xfrm>
            <a:off x="3836412" y="4554135"/>
            <a:ext cx="2801256" cy="1155027"/>
          </a:xfrm>
          <a:prstGeom prst="rect">
            <a:avLst/>
          </a:prstGeom>
          <a:solidFill>
            <a:srgbClr val="96BB7D"/>
          </a:solidFill>
          <a:ln w="12700" cap="flat" cmpd="sng" algn="ctr">
            <a:solidFill>
              <a:srgbClr val="96BB7D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Nhiệm</a:t>
            </a:r>
            <a:r>
              <a:rPr kumimoji="0" lang="en-US" sz="2200" b="1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vụ 2</a:t>
            </a:r>
            <a:endParaRPr kumimoji="0" lang="en-US" sz="2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F14F32D-7350-4BCE-A37D-4F13181AF363}"/>
              </a:ext>
            </a:extLst>
          </p:cNvPr>
          <p:cNvSpPr/>
          <p:nvPr/>
        </p:nvSpPr>
        <p:spPr>
          <a:xfrm>
            <a:off x="7471118" y="4463897"/>
            <a:ext cx="4392748" cy="1335501"/>
          </a:xfrm>
          <a:prstGeom prst="rect">
            <a:avLst/>
          </a:prstGeom>
          <a:solidFill>
            <a:srgbClr val="96BB7D"/>
          </a:solidFill>
          <a:ln w="12700" cap="flat" cmpd="sng" algn="ctr">
            <a:solidFill>
              <a:srgbClr val="96BB7D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lvl="0" algn="just">
              <a:defRPr/>
            </a:pP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Viết 1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đoạn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văn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khoảng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100 từ về 1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tôn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giáo ở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địa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phương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em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200" kern="0" dirty="0" err="1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hoặc</a:t>
            </a:r>
            <a:r>
              <a:rPr lang="en-US" sz="2200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ở Việt Nam.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997C708-25D1-4173-A462-53F609106557}"/>
              </a:ext>
            </a:extLst>
          </p:cNvPr>
          <p:cNvCxnSpPr>
            <a:cxnSpLocks/>
            <a:stCxn id="9" idx="3"/>
          </p:cNvCxnSpPr>
          <p:nvPr/>
        </p:nvCxnSpPr>
        <p:spPr>
          <a:xfrm>
            <a:off x="3013624" y="3693876"/>
            <a:ext cx="0" cy="0"/>
          </a:xfrm>
          <a:prstGeom prst="line">
            <a:avLst/>
          </a:prstGeom>
          <a:noFill/>
          <a:ln w="6350" cap="flat" cmpd="sng" algn="ctr">
            <a:solidFill>
              <a:srgbClr val="4472C4"/>
            </a:solidFill>
            <a:prstDash val="solid"/>
            <a:miter lim="800000"/>
          </a:ln>
          <a:effectLst/>
        </p:spPr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AC7A945-7B42-40BD-95D9-751702EE97F8}"/>
              </a:ext>
            </a:extLst>
          </p:cNvPr>
          <p:cNvCxnSpPr>
            <a:stCxn id="9" idx="3"/>
          </p:cNvCxnSpPr>
          <p:nvPr/>
        </p:nvCxnSpPr>
        <p:spPr>
          <a:xfrm>
            <a:off x="3013624" y="3693876"/>
            <a:ext cx="247664" cy="0"/>
          </a:xfrm>
          <a:prstGeom prst="line">
            <a:avLst/>
          </a:prstGeom>
          <a:noFill/>
          <a:ln w="12700" cap="flat" cmpd="sng" algn="ctr">
            <a:solidFill>
              <a:srgbClr val="194E48"/>
            </a:solidFill>
            <a:prstDash val="lgDash"/>
            <a:miter lim="800000"/>
          </a:ln>
          <a:effectLst/>
        </p:spPr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941023C0-6E27-48F4-BCF7-47A6A63960C6}"/>
              </a:ext>
            </a:extLst>
          </p:cNvPr>
          <p:cNvCxnSpPr>
            <a:cxnSpLocks/>
          </p:cNvCxnSpPr>
          <p:nvPr/>
        </p:nvCxnSpPr>
        <p:spPr>
          <a:xfrm>
            <a:off x="3261288" y="2200826"/>
            <a:ext cx="0" cy="2921800"/>
          </a:xfrm>
          <a:prstGeom prst="line">
            <a:avLst/>
          </a:prstGeom>
          <a:noFill/>
          <a:ln w="12700" cap="flat" cmpd="sng" algn="ctr">
            <a:solidFill>
              <a:srgbClr val="194E48"/>
            </a:solidFill>
            <a:prstDash val="lgDash"/>
            <a:miter lim="800000"/>
          </a:ln>
          <a:effectLst/>
        </p:spPr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F92359A2-48E8-493C-B153-C6BA5A5BF3DA}"/>
              </a:ext>
            </a:extLst>
          </p:cNvPr>
          <p:cNvCxnSpPr>
            <a:cxnSpLocks/>
            <a:endCxn id="10" idx="1"/>
          </p:cNvCxnSpPr>
          <p:nvPr/>
        </p:nvCxnSpPr>
        <p:spPr>
          <a:xfrm>
            <a:off x="3261288" y="2200824"/>
            <a:ext cx="575124" cy="2"/>
          </a:xfrm>
          <a:prstGeom prst="straightConnector1">
            <a:avLst/>
          </a:prstGeom>
          <a:noFill/>
          <a:ln w="12700" cap="flat" cmpd="sng" algn="ctr">
            <a:solidFill>
              <a:srgbClr val="194E48"/>
            </a:solidFill>
            <a:prstDash val="lgDash"/>
            <a:miter lim="800000"/>
            <a:tailEnd type="triangle"/>
          </a:ln>
          <a:effectLst/>
        </p:spPr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BF364F88-ED70-4C53-8EEC-463D85520863}"/>
              </a:ext>
            </a:extLst>
          </p:cNvPr>
          <p:cNvCxnSpPr>
            <a:cxnSpLocks/>
          </p:cNvCxnSpPr>
          <p:nvPr/>
        </p:nvCxnSpPr>
        <p:spPr>
          <a:xfrm>
            <a:off x="3261288" y="5122626"/>
            <a:ext cx="575124" cy="0"/>
          </a:xfrm>
          <a:prstGeom prst="straightConnector1">
            <a:avLst/>
          </a:prstGeom>
          <a:noFill/>
          <a:ln w="12700" cap="flat" cmpd="sng" algn="ctr">
            <a:solidFill>
              <a:srgbClr val="194E48"/>
            </a:solidFill>
            <a:prstDash val="lgDash"/>
            <a:miter lim="800000"/>
            <a:tailEnd type="triangle"/>
          </a:ln>
          <a:effectLst/>
        </p:spPr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CF607A4-380B-461F-B8AA-9920F5801D68}"/>
              </a:ext>
            </a:extLst>
          </p:cNvPr>
          <p:cNvCxnSpPr>
            <a:cxnSpLocks/>
            <a:stCxn id="12" idx="3"/>
            <a:endCxn id="13" idx="1"/>
          </p:cNvCxnSpPr>
          <p:nvPr/>
        </p:nvCxnSpPr>
        <p:spPr>
          <a:xfrm flipV="1">
            <a:off x="6637668" y="5131648"/>
            <a:ext cx="833450" cy="1"/>
          </a:xfrm>
          <a:prstGeom prst="line">
            <a:avLst/>
          </a:prstGeom>
          <a:noFill/>
          <a:ln w="12700" cap="flat" cmpd="sng" algn="ctr">
            <a:solidFill>
              <a:srgbClr val="194E48"/>
            </a:solidFill>
            <a:prstDash val="lgDash"/>
            <a:miter lim="800000"/>
          </a:ln>
          <a:effectLst/>
        </p:spPr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2EC3D7D-E601-485E-8847-A09ABBDE197F}"/>
              </a:ext>
            </a:extLst>
          </p:cNvPr>
          <p:cNvCxnSpPr>
            <a:cxnSpLocks/>
            <a:stCxn id="10" idx="3"/>
            <a:endCxn id="11" idx="1"/>
          </p:cNvCxnSpPr>
          <p:nvPr/>
        </p:nvCxnSpPr>
        <p:spPr>
          <a:xfrm flipV="1">
            <a:off x="6637668" y="2200825"/>
            <a:ext cx="833450" cy="1"/>
          </a:xfrm>
          <a:prstGeom prst="line">
            <a:avLst/>
          </a:prstGeom>
          <a:noFill/>
          <a:ln w="12700" cap="flat" cmpd="sng" algn="ctr">
            <a:solidFill>
              <a:srgbClr val="194E48"/>
            </a:solidFill>
            <a:prstDash val="lgDash"/>
            <a:miter lim="800000"/>
          </a:ln>
          <a:effectLst/>
        </p:spPr>
      </p:cxnSp>
      <p:pic>
        <p:nvPicPr>
          <p:cNvPr id="21" name="Picture 20" descr="Shape&#10;&#10;Description automatically generated with medium confidence">
            <a:extLst>
              <a:ext uri="{FF2B5EF4-FFF2-40B4-BE49-F238E27FC236}">
                <a16:creationId xmlns:a16="http://schemas.microsoft.com/office/drawing/2014/main" id="{69418ED4-2A9F-41F1-AD96-94CDF36C64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932" y="3876060"/>
            <a:ext cx="2493132" cy="249313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701399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40678" y="1020309"/>
            <a:ext cx="9330341" cy="4036600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0" y="211013"/>
            <a:ext cx="12192000" cy="633046"/>
          </a:xfrm>
          <a:prstGeom prst="rect">
            <a:avLst/>
          </a:prstGeom>
          <a:solidFill>
            <a:srgbClr val="0869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Chặng</a:t>
            </a:r>
            <a:r>
              <a:rPr lang="en-US" sz="3200" b="1" kern="0" dirty="0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4. Tôi là </a:t>
            </a:r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chuyên</a:t>
            </a:r>
            <a:r>
              <a:rPr lang="en-US" sz="3200" b="1" kern="0" dirty="0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 </a:t>
            </a:r>
            <a:r>
              <a:rPr lang="en-US" sz="3200" b="1" kern="0" dirty="0" err="1">
                <a:solidFill>
                  <a:schemeClr val="accent6"/>
                </a:solidFill>
                <a:latin typeface="#9Slide05 Dancing Script" panose="03080800040507000D00" pitchFamily="66" charset="0"/>
                <a:ea typeface="Anaheim"/>
                <a:cs typeface="Anaheim"/>
                <a:sym typeface="Anaheim"/>
              </a:rPr>
              <a:t>gia</a:t>
            </a:r>
            <a:endParaRPr lang="en-US" sz="3200" b="1" kern="0" dirty="0">
              <a:solidFill>
                <a:schemeClr val="accent6"/>
              </a:solidFill>
              <a:latin typeface="#9Slide05 Dancing Script" panose="03080800040507000D00" pitchFamily="66" charset="0"/>
              <a:ea typeface="Anaheim"/>
              <a:cs typeface="Anaheim"/>
              <a:sym typeface="Anaheim"/>
            </a:endParaRPr>
          </a:p>
        </p:txBody>
      </p:sp>
      <p:graphicFrame>
        <p:nvGraphicFramePr>
          <p:cNvPr id="7" name="Table 4">
            <a:extLst>
              <a:ext uri="{FF2B5EF4-FFF2-40B4-BE49-F238E27FC236}">
                <a16:creationId xmlns:a16="http://schemas.microsoft.com/office/drawing/2014/main" id="{1268A76B-3F88-4F24-BB63-338B20E0AF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493025"/>
              </p:ext>
            </p:extLst>
          </p:nvPr>
        </p:nvGraphicFramePr>
        <p:xfrm>
          <a:off x="242454" y="4828922"/>
          <a:ext cx="11734801" cy="196138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07127">
                  <a:extLst>
                    <a:ext uri="{9D8B030D-6E8A-4147-A177-3AD203B41FA5}">
                      <a16:colId xmlns:a16="http://schemas.microsoft.com/office/drawing/2014/main" val="322210459"/>
                    </a:ext>
                  </a:extLst>
                </a:gridCol>
                <a:gridCol w="2701637">
                  <a:extLst>
                    <a:ext uri="{9D8B030D-6E8A-4147-A177-3AD203B41FA5}">
                      <a16:colId xmlns:a16="http://schemas.microsoft.com/office/drawing/2014/main" val="1075269515"/>
                    </a:ext>
                  </a:extLst>
                </a:gridCol>
                <a:gridCol w="3366654">
                  <a:extLst>
                    <a:ext uri="{9D8B030D-6E8A-4147-A177-3AD203B41FA5}">
                      <a16:colId xmlns:a16="http://schemas.microsoft.com/office/drawing/2014/main" val="2152483518"/>
                    </a:ext>
                  </a:extLst>
                </a:gridCol>
                <a:gridCol w="4059383">
                  <a:extLst>
                    <a:ext uri="{9D8B030D-6E8A-4147-A177-3AD203B41FA5}">
                      <a16:colId xmlns:a16="http://schemas.microsoft.com/office/drawing/2014/main" val="3434882576"/>
                    </a:ext>
                  </a:extLst>
                </a:gridCol>
              </a:tblGrid>
              <a:tr h="35520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000" b="1" dirty="0" err="1">
                          <a:solidFill>
                            <a:schemeClr val="accent6"/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Tiêu</a:t>
                      </a:r>
                      <a:r>
                        <a:rPr lang="en-US" sz="2000" b="1" dirty="0">
                          <a:solidFill>
                            <a:schemeClr val="accent6"/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chemeClr val="accent6"/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chí</a:t>
                      </a:r>
                      <a:endParaRPr lang="en-US" sz="2000" b="1" dirty="0">
                        <a:solidFill>
                          <a:schemeClr val="accent6"/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 marL="68580" marR="68580" marT="34290" marB="34290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000" b="1" dirty="0">
                          <a:solidFill>
                            <a:schemeClr val="accent6"/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1 </a:t>
                      </a:r>
                      <a:r>
                        <a:rPr lang="en-US" sz="2000" b="1" dirty="0" err="1">
                          <a:solidFill>
                            <a:schemeClr val="accent6"/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điểm</a:t>
                      </a:r>
                      <a:endParaRPr lang="en-US" sz="2000" b="1" dirty="0">
                        <a:solidFill>
                          <a:schemeClr val="accent6"/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 marL="68580" marR="68580" marT="34290" marB="34290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000" b="1" dirty="0">
                          <a:solidFill>
                            <a:schemeClr val="accent6"/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2 </a:t>
                      </a:r>
                      <a:r>
                        <a:rPr lang="en-US" sz="2000" b="1" dirty="0" err="1">
                          <a:solidFill>
                            <a:schemeClr val="accent6"/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điểm</a:t>
                      </a:r>
                      <a:endParaRPr lang="en-US" sz="2000" b="1" dirty="0">
                        <a:solidFill>
                          <a:schemeClr val="accent6"/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 marL="68580" marR="68580" marT="34290" marB="34290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2000" b="1" dirty="0">
                          <a:solidFill>
                            <a:schemeClr val="accent6"/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3 </a:t>
                      </a:r>
                      <a:r>
                        <a:rPr lang="en-US" sz="2000" b="1" dirty="0" err="1">
                          <a:solidFill>
                            <a:schemeClr val="accent6"/>
                          </a:solidFill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điểm</a:t>
                      </a:r>
                      <a:endParaRPr lang="en-US" sz="2000" b="1" dirty="0">
                        <a:solidFill>
                          <a:schemeClr val="accent6"/>
                        </a:solidFill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 marL="68580" marR="68580" marT="34290" marB="34290"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19368"/>
                  </a:ext>
                </a:extLst>
              </a:tr>
              <a:tr h="674891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Thông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tin</a:t>
                      </a:r>
                    </a:p>
                  </a:txBody>
                  <a:tcPr marL="68580" marR="68580"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Sơ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sài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,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thiếu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lập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luận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 marL="68580" marR="68580"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Ngắn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gọn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,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lập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luận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rõ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ràng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 marL="68580" marR="68580"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Ngắn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gọn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,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chặt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chẽ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,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có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sức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thuyết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phục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cao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 marL="68580" marR="68580"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421880"/>
                  </a:ext>
                </a:extLst>
              </a:tr>
              <a:tr h="735923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Phong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cách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 marL="68580" marR="68580"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Lúng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túng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,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nói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vấp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,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thiếu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tương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tác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mắt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 marL="68580" marR="68580"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Khá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trôi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chảy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,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có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tương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tác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 marL="68580" marR="68580"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</a:pP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Lưu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loát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,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tương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tác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tích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cực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bằng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mắt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và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ngôn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ngữ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cơ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</a:rPr>
                        <a:t>thể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</a:endParaRPr>
                    </a:p>
                  </a:txBody>
                  <a:tcPr marL="68580" marR="68580"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79491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2711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DEA7042-98AD-4590-8A75-2F7F88805E67}"/>
              </a:ext>
            </a:extLst>
          </p:cNvPr>
          <p:cNvSpPr/>
          <p:nvPr/>
        </p:nvSpPr>
        <p:spPr>
          <a:xfrm>
            <a:off x="0" y="83089"/>
            <a:ext cx="12192000" cy="640393"/>
          </a:xfrm>
          <a:prstGeom prst="rect">
            <a:avLst/>
          </a:prstGeom>
          <a:solidFill>
            <a:srgbClr val="08699F"/>
          </a:solidFill>
          <a:ln w="12700" cap="flat" cmpd="sng" algn="ctr">
            <a:solidFill>
              <a:srgbClr val="08699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21914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 panose="020B0604020202020204" pitchFamily="34" charset="0"/>
              </a:rPr>
              <a:t>BÀI TẬP VỀ NHÀ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5EC038A2-2ABE-4F94-87DE-E1681E2CEB82}"/>
              </a:ext>
            </a:extLst>
          </p:cNvPr>
          <p:cNvCxnSpPr>
            <a:cxnSpLocks/>
          </p:cNvCxnSpPr>
          <p:nvPr/>
        </p:nvCxnSpPr>
        <p:spPr>
          <a:xfrm>
            <a:off x="510271" y="2915179"/>
            <a:ext cx="10867175" cy="0"/>
          </a:xfrm>
          <a:prstGeom prst="line">
            <a:avLst/>
          </a:prstGeom>
          <a:noFill/>
          <a:ln w="9525" cap="flat" cmpd="sng" algn="ctr">
            <a:solidFill>
              <a:srgbClr val="52321D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6" name="Freeform 2">
            <a:extLst>
              <a:ext uri="{FF2B5EF4-FFF2-40B4-BE49-F238E27FC236}">
                <a16:creationId xmlns:a16="http://schemas.microsoft.com/office/drawing/2014/main" id="{75DE9A60-7F00-41A7-B999-0896F726F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517" y="2058690"/>
            <a:ext cx="1712983" cy="1712983"/>
          </a:xfrm>
          <a:custGeom>
            <a:avLst/>
            <a:gdLst>
              <a:gd name="T0" fmla="*/ 1377 w 2753"/>
              <a:gd name="T1" fmla="*/ 0 h 2752"/>
              <a:gd name="T2" fmla="*/ 1377 w 2753"/>
              <a:gd name="T3" fmla="*/ 0 h 2752"/>
              <a:gd name="T4" fmla="*/ 2752 w 2753"/>
              <a:gd name="T5" fmla="*/ 1376 h 2752"/>
              <a:gd name="T6" fmla="*/ 2752 w 2753"/>
              <a:gd name="T7" fmla="*/ 1376 h 2752"/>
              <a:gd name="T8" fmla="*/ 1377 w 2753"/>
              <a:gd name="T9" fmla="*/ 2751 h 2752"/>
              <a:gd name="T10" fmla="*/ 1377 w 2753"/>
              <a:gd name="T11" fmla="*/ 2751 h 2752"/>
              <a:gd name="T12" fmla="*/ 0 w 2753"/>
              <a:gd name="T13" fmla="*/ 1376 h 2752"/>
              <a:gd name="T14" fmla="*/ 0 w 2753"/>
              <a:gd name="T15" fmla="*/ 1376 h 2752"/>
              <a:gd name="T16" fmla="*/ 1377 w 2753"/>
              <a:gd name="T17" fmla="*/ 0 h 2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53" h="2752">
                <a:moveTo>
                  <a:pt x="1377" y="0"/>
                </a:moveTo>
                <a:lnTo>
                  <a:pt x="1377" y="0"/>
                </a:lnTo>
                <a:cubicBezTo>
                  <a:pt x="2137" y="0"/>
                  <a:pt x="2752" y="616"/>
                  <a:pt x="2752" y="1376"/>
                </a:cubicBezTo>
                <a:lnTo>
                  <a:pt x="2752" y="1376"/>
                </a:lnTo>
                <a:cubicBezTo>
                  <a:pt x="2752" y="2135"/>
                  <a:pt x="2137" y="2751"/>
                  <a:pt x="1377" y="2751"/>
                </a:cubicBezTo>
                <a:lnTo>
                  <a:pt x="1377" y="2751"/>
                </a:lnTo>
                <a:cubicBezTo>
                  <a:pt x="616" y="2751"/>
                  <a:pt x="0" y="2135"/>
                  <a:pt x="0" y="1376"/>
                </a:cubicBezTo>
                <a:lnTo>
                  <a:pt x="0" y="1376"/>
                </a:lnTo>
                <a:cubicBezTo>
                  <a:pt x="0" y="616"/>
                  <a:pt x="616" y="0"/>
                  <a:pt x="1377" y="0"/>
                </a:cubicBezTo>
              </a:path>
            </a:pathLst>
          </a:custGeom>
          <a:solidFill>
            <a:srgbClr val="00B0F0"/>
          </a:solidFill>
          <a:ln>
            <a:noFill/>
          </a:ln>
          <a:effectLst/>
        </p:spPr>
        <p:txBody>
          <a:bodyPr wrap="none" anchor="ctr"/>
          <a:lstStyle/>
          <a:p>
            <a:pPr defTabSz="914149">
              <a:defRPr/>
            </a:pPr>
            <a:endParaRPr lang="en-US" sz="3265" kern="0">
              <a:solidFill>
                <a:srgbClr val="AAAAAA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7" name="Freeform 3">
            <a:extLst>
              <a:ext uri="{FF2B5EF4-FFF2-40B4-BE49-F238E27FC236}">
                <a16:creationId xmlns:a16="http://schemas.microsoft.com/office/drawing/2014/main" id="{9A719321-9D49-460F-922A-79D695FE1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034" y="2250852"/>
            <a:ext cx="1166695" cy="1331405"/>
          </a:xfrm>
          <a:custGeom>
            <a:avLst/>
            <a:gdLst>
              <a:gd name="T0" fmla="*/ 885 w 1872"/>
              <a:gd name="T1" fmla="*/ 18 h 2138"/>
              <a:gd name="T2" fmla="*/ 885 w 1872"/>
              <a:gd name="T3" fmla="*/ 18 h 2138"/>
              <a:gd name="T4" fmla="*/ 986 w 1872"/>
              <a:gd name="T5" fmla="*/ 18 h 2138"/>
              <a:gd name="T6" fmla="*/ 1820 w 1872"/>
              <a:gd name="T7" fmla="*/ 500 h 2138"/>
              <a:gd name="T8" fmla="*/ 1820 w 1872"/>
              <a:gd name="T9" fmla="*/ 500 h 2138"/>
              <a:gd name="T10" fmla="*/ 1871 w 1872"/>
              <a:gd name="T11" fmla="*/ 588 h 2138"/>
              <a:gd name="T12" fmla="*/ 1871 w 1872"/>
              <a:gd name="T13" fmla="*/ 1549 h 2138"/>
              <a:gd name="T14" fmla="*/ 1871 w 1872"/>
              <a:gd name="T15" fmla="*/ 1549 h 2138"/>
              <a:gd name="T16" fmla="*/ 1820 w 1872"/>
              <a:gd name="T17" fmla="*/ 1637 h 2138"/>
              <a:gd name="T18" fmla="*/ 986 w 1872"/>
              <a:gd name="T19" fmla="*/ 2119 h 2138"/>
              <a:gd name="T20" fmla="*/ 986 w 1872"/>
              <a:gd name="T21" fmla="*/ 2119 h 2138"/>
              <a:gd name="T22" fmla="*/ 885 w 1872"/>
              <a:gd name="T23" fmla="*/ 2119 h 2138"/>
              <a:gd name="T24" fmla="*/ 50 w 1872"/>
              <a:gd name="T25" fmla="*/ 1637 h 2138"/>
              <a:gd name="T26" fmla="*/ 50 w 1872"/>
              <a:gd name="T27" fmla="*/ 1637 h 2138"/>
              <a:gd name="T28" fmla="*/ 0 w 1872"/>
              <a:gd name="T29" fmla="*/ 1549 h 2138"/>
              <a:gd name="T30" fmla="*/ 0 w 1872"/>
              <a:gd name="T31" fmla="*/ 588 h 2138"/>
              <a:gd name="T32" fmla="*/ 0 w 1872"/>
              <a:gd name="T33" fmla="*/ 588 h 2138"/>
              <a:gd name="T34" fmla="*/ 50 w 1872"/>
              <a:gd name="T35" fmla="*/ 500 h 2138"/>
              <a:gd name="T36" fmla="*/ 885 w 1872"/>
              <a:gd name="T37" fmla="*/ 18 h 2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72" h="2138">
                <a:moveTo>
                  <a:pt x="885" y="18"/>
                </a:moveTo>
                <a:lnTo>
                  <a:pt x="885" y="18"/>
                </a:lnTo>
                <a:cubicBezTo>
                  <a:pt x="916" y="0"/>
                  <a:pt x="955" y="0"/>
                  <a:pt x="986" y="18"/>
                </a:cubicBezTo>
                <a:lnTo>
                  <a:pt x="1820" y="500"/>
                </a:lnTo>
                <a:lnTo>
                  <a:pt x="1820" y="500"/>
                </a:lnTo>
                <a:cubicBezTo>
                  <a:pt x="1851" y="517"/>
                  <a:pt x="1871" y="551"/>
                  <a:pt x="1871" y="588"/>
                </a:cubicBezTo>
                <a:lnTo>
                  <a:pt x="1871" y="1549"/>
                </a:lnTo>
                <a:lnTo>
                  <a:pt x="1871" y="1549"/>
                </a:lnTo>
                <a:cubicBezTo>
                  <a:pt x="1871" y="1586"/>
                  <a:pt x="1851" y="1620"/>
                  <a:pt x="1820" y="1637"/>
                </a:cubicBezTo>
                <a:lnTo>
                  <a:pt x="986" y="2119"/>
                </a:lnTo>
                <a:lnTo>
                  <a:pt x="986" y="2119"/>
                </a:lnTo>
                <a:cubicBezTo>
                  <a:pt x="955" y="2137"/>
                  <a:pt x="916" y="2137"/>
                  <a:pt x="885" y="2119"/>
                </a:cubicBezTo>
                <a:lnTo>
                  <a:pt x="50" y="1637"/>
                </a:lnTo>
                <a:lnTo>
                  <a:pt x="50" y="1637"/>
                </a:lnTo>
                <a:cubicBezTo>
                  <a:pt x="19" y="1620"/>
                  <a:pt x="0" y="1586"/>
                  <a:pt x="0" y="1549"/>
                </a:cubicBezTo>
                <a:lnTo>
                  <a:pt x="0" y="588"/>
                </a:lnTo>
                <a:lnTo>
                  <a:pt x="0" y="588"/>
                </a:lnTo>
                <a:cubicBezTo>
                  <a:pt x="0" y="551"/>
                  <a:pt x="19" y="517"/>
                  <a:pt x="50" y="500"/>
                </a:cubicBezTo>
                <a:lnTo>
                  <a:pt x="885" y="18"/>
                </a:lnTo>
              </a:path>
            </a:pathLst>
          </a:custGeom>
          <a:solidFill>
            <a:sysClr val="window" lastClr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149">
              <a:defRPr/>
            </a:pPr>
            <a:endParaRPr lang="en-US" sz="3265" kern="0">
              <a:solidFill>
                <a:srgbClr val="AAAAAA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3BA20C35-BF81-4801-96B0-E834E3951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7105" y="2058690"/>
            <a:ext cx="1712983" cy="1712983"/>
          </a:xfrm>
          <a:custGeom>
            <a:avLst/>
            <a:gdLst>
              <a:gd name="T0" fmla="*/ 1376 w 2753"/>
              <a:gd name="T1" fmla="*/ 0 h 2752"/>
              <a:gd name="T2" fmla="*/ 1376 w 2753"/>
              <a:gd name="T3" fmla="*/ 0 h 2752"/>
              <a:gd name="T4" fmla="*/ 2752 w 2753"/>
              <a:gd name="T5" fmla="*/ 1376 h 2752"/>
              <a:gd name="T6" fmla="*/ 2752 w 2753"/>
              <a:gd name="T7" fmla="*/ 1376 h 2752"/>
              <a:gd name="T8" fmla="*/ 1376 w 2753"/>
              <a:gd name="T9" fmla="*/ 2751 h 2752"/>
              <a:gd name="T10" fmla="*/ 1376 w 2753"/>
              <a:gd name="T11" fmla="*/ 2751 h 2752"/>
              <a:gd name="T12" fmla="*/ 0 w 2753"/>
              <a:gd name="T13" fmla="*/ 1376 h 2752"/>
              <a:gd name="T14" fmla="*/ 0 w 2753"/>
              <a:gd name="T15" fmla="*/ 1376 h 2752"/>
              <a:gd name="T16" fmla="*/ 1376 w 2753"/>
              <a:gd name="T17" fmla="*/ 0 h 2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53" h="2752">
                <a:moveTo>
                  <a:pt x="1376" y="0"/>
                </a:moveTo>
                <a:lnTo>
                  <a:pt x="1376" y="0"/>
                </a:lnTo>
                <a:cubicBezTo>
                  <a:pt x="2137" y="0"/>
                  <a:pt x="2752" y="616"/>
                  <a:pt x="2752" y="1376"/>
                </a:cubicBezTo>
                <a:lnTo>
                  <a:pt x="2752" y="1376"/>
                </a:lnTo>
                <a:cubicBezTo>
                  <a:pt x="2752" y="2135"/>
                  <a:pt x="2137" y="2751"/>
                  <a:pt x="1376" y="2751"/>
                </a:cubicBezTo>
                <a:lnTo>
                  <a:pt x="1376" y="2751"/>
                </a:lnTo>
                <a:cubicBezTo>
                  <a:pt x="616" y="2751"/>
                  <a:pt x="0" y="2135"/>
                  <a:pt x="0" y="1376"/>
                </a:cubicBezTo>
                <a:lnTo>
                  <a:pt x="0" y="1376"/>
                </a:lnTo>
                <a:cubicBezTo>
                  <a:pt x="0" y="616"/>
                  <a:pt x="616" y="0"/>
                  <a:pt x="1376" y="0"/>
                </a:cubicBezTo>
              </a:path>
            </a:pathLst>
          </a:custGeom>
          <a:solidFill>
            <a:srgbClr val="ED7D31"/>
          </a:solidFill>
          <a:ln>
            <a:noFill/>
          </a:ln>
          <a:effectLst/>
        </p:spPr>
        <p:txBody>
          <a:bodyPr wrap="none" anchor="ctr"/>
          <a:lstStyle/>
          <a:p>
            <a:pPr defTabSz="914149">
              <a:defRPr/>
            </a:pPr>
            <a:endParaRPr lang="en-US" sz="3265" kern="0">
              <a:solidFill>
                <a:srgbClr val="AAAAAA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082D2FAC-A7CA-4AA0-AD08-DCB27B8E6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622" y="2250852"/>
            <a:ext cx="1166695" cy="1331405"/>
          </a:xfrm>
          <a:custGeom>
            <a:avLst/>
            <a:gdLst>
              <a:gd name="T0" fmla="*/ 885 w 1873"/>
              <a:gd name="T1" fmla="*/ 18 h 2138"/>
              <a:gd name="T2" fmla="*/ 885 w 1873"/>
              <a:gd name="T3" fmla="*/ 18 h 2138"/>
              <a:gd name="T4" fmla="*/ 987 w 1873"/>
              <a:gd name="T5" fmla="*/ 18 h 2138"/>
              <a:gd name="T6" fmla="*/ 1821 w 1873"/>
              <a:gd name="T7" fmla="*/ 500 h 2138"/>
              <a:gd name="T8" fmla="*/ 1821 w 1873"/>
              <a:gd name="T9" fmla="*/ 500 h 2138"/>
              <a:gd name="T10" fmla="*/ 1872 w 1873"/>
              <a:gd name="T11" fmla="*/ 588 h 2138"/>
              <a:gd name="T12" fmla="*/ 1872 w 1873"/>
              <a:gd name="T13" fmla="*/ 1549 h 2138"/>
              <a:gd name="T14" fmla="*/ 1872 w 1873"/>
              <a:gd name="T15" fmla="*/ 1549 h 2138"/>
              <a:gd name="T16" fmla="*/ 1821 w 1873"/>
              <a:gd name="T17" fmla="*/ 1637 h 2138"/>
              <a:gd name="T18" fmla="*/ 987 w 1873"/>
              <a:gd name="T19" fmla="*/ 2119 h 2138"/>
              <a:gd name="T20" fmla="*/ 987 w 1873"/>
              <a:gd name="T21" fmla="*/ 2119 h 2138"/>
              <a:gd name="T22" fmla="*/ 885 w 1873"/>
              <a:gd name="T23" fmla="*/ 2119 h 2138"/>
              <a:gd name="T24" fmla="*/ 51 w 1873"/>
              <a:gd name="T25" fmla="*/ 1637 h 2138"/>
              <a:gd name="T26" fmla="*/ 51 w 1873"/>
              <a:gd name="T27" fmla="*/ 1637 h 2138"/>
              <a:gd name="T28" fmla="*/ 0 w 1873"/>
              <a:gd name="T29" fmla="*/ 1549 h 2138"/>
              <a:gd name="T30" fmla="*/ 0 w 1873"/>
              <a:gd name="T31" fmla="*/ 588 h 2138"/>
              <a:gd name="T32" fmla="*/ 0 w 1873"/>
              <a:gd name="T33" fmla="*/ 588 h 2138"/>
              <a:gd name="T34" fmla="*/ 51 w 1873"/>
              <a:gd name="T35" fmla="*/ 500 h 2138"/>
              <a:gd name="T36" fmla="*/ 885 w 1873"/>
              <a:gd name="T37" fmla="*/ 18 h 2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73" h="2138">
                <a:moveTo>
                  <a:pt x="885" y="18"/>
                </a:moveTo>
                <a:lnTo>
                  <a:pt x="885" y="18"/>
                </a:lnTo>
                <a:cubicBezTo>
                  <a:pt x="917" y="0"/>
                  <a:pt x="956" y="0"/>
                  <a:pt x="987" y="18"/>
                </a:cubicBezTo>
                <a:lnTo>
                  <a:pt x="1821" y="500"/>
                </a:lnTo>
                <a:lnTo>
                  <a:pt x="1821" y="500"/>
                </a:lnTo>
                <a:cubicBezTo>
                  <a:pt x="1852" y="517"/>
                  <a:pt x="1872" y="551"/>
                  <a:pt x="1872" y="588"/>
                </a:cubicBezTo>
                <a:lnTo>
                  <a:pt x="1872" y="1549"/>
                </a:lnTo>
                <a:lnTo>
                  <a:pt x="1872" y="1549"/>
                </a:lnTo>
                <a:cubicBezTo>
                  <a:pt x="1872" y="1586"/>
                  <a:pt x="1852" y="1620"/>
                  <a:pt x="1821" y="1637"/>
                </a:cubicBezTo>
                <a:lnTo>
                  <a:pt x="987" y="2119"/>
                </a:lnTo>
                <a:lnTo>
                  <a:pt x="987" y="2119"/>
                </a:lnTo>
                <a:cubicBezTo>
                  <a:pt x="956" y="2137"/>
                  <a:pt x="917" y="2137"/>
                  <a:pt x="885" y="2119"/>
                </a:cubicBezTo>
                <a:lnTo>
                  <a:pt x="51" y="1637"/>
                </a:lnTo>
                <a:lnTo>
                  <a:pt x="51" y="1637"/>
                </a:lnTo>
                <a:cubicBezTo>
                  <a:pt x="20" y="1620"/>
                  <a:pt x="0" y="1586"/>
                  <a:pt x="0" y="1549"/>
                </a:cubicBezTo>
                <a:lnTo>
                  <a:pt x="0" y="588"/>
                </a:lnTo>
                <a:lnTo>
                  <a:pt x="0" y="588"/>
                </a:lnTo>
                <a:cubicBezTo>
                  <a:pt x="0" y="551"/>
                  <a:pt x="20" y="517"/>
                  <a:pt x="51" y="500"/>
                </a:cubicBezTo>
                <a:lnTo>
                  <a:pt x="885" y="18"/>
                </a:lnTo>
              </a:path>
            </a:pathLst>
          </a:custGeom>
          <a:solidFill>
            <a:sysClr val="window" lastClr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149">
              <a:defRPr/>
            </a:pPr>
            <a:endParaRPr lang="en-US" sz="3265" kern="0">
              <a:solidFill>
                <a:srgbClr val="AAAAAA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643A1C02-D415-49F1-A8F9-6E34D9B4D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6173" y="2044086"/>
            <a:ext cx="1712983" cy="1712983"/>
          </a:xfrm>
          <a:custGeom>
            <a:avLst/>
            <a:gdLst>
              <a:gd name="T0" fmla="*/ 1376 w 2753"/>
              <a:gd name="T1" fmla="*/ 0 h 2752"/>
              <a:gd name="T2" fmla="*/ 1376 w 2753"/>
              <a:gd name="T3" fmla="*/ 0 h 2752"/>
              <a:gd name="T4" fmla="*/ 2752 w 2753"/>
              <a:gd name="T5" fmla="*/ 1376 h 2752"/>
              <a:gd name="T6" fmla="*/ 2752 w 2753"/>
              <a:gd name="T7" fmla="*/ 1376 h 2752"/>
              <a:gd name="T8" fmla="*/ 1376 w 2753"/>
              <a:gd name="T9" fmla="*/ 2751 h 2752"/>
              <a:gd name="T10" fmla="*/ 1376 w 2753"/>
              <a:gd name="T11" fmla="*/ 2751 h 2752"/>
              <a:gd name="T12" fmla="*/ 0 w 2753"/>
              <a:gd name="T13" fmla="*/ 1376 h 2752"/>
              <a:gd name="T14" fmla="*/ 0 w 2753"/>
              <a:gd name="T15" fmla="*/ 1376 h 2752"/>
              <a:gd name="T16" fmla="*/ 1376 w 2753"/>
              <a:gd name="T17" fmla="*/ 0 h 2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53" h="2752">
                <a:moveTo>
                  <a:pt x="1376" y="0"/>
                </a:moveTo>
                <a:lnTo>
                  <a:pt x="1376" y="0"/>
                </a:lnTo>
                <a:cubicBezTo>
                  <a:pt x="2136" y="0"/>
                  <a:pt x="2752" y="616"/>
                  <a:pt x="2752" y="1376"/>
                </a:cubicBezTo>
                <a:lnTo>
                  <a:pt x="2752" y="1376"/>
                </a:lnTo>
                <a:cubicBezTo>
                  <a:pt x="2752" y="2135"/>
                  <a:pt x="2136" y="2751"/>
                  <a:pt x="1376" y="2751"/>
                </a:cubicBezTo>
                <a:lnTo>
                  <a:pt x="1376" y="2751"/>
                </a:lnTo>
                <a:cubicBezTo>
                  <a:pt x="616" y="2751"/>
                  <a:pt x="0" y="2135"/>
                  <a:pt x="0" y="1376"/>
                </a:cubicBezTo>
                <a:lnTo>
                  <a:pt x="0" y="1376"/>
                </a:lnTo>
                <a:cubicBezTo>
                  <a:pt x="0" y="616"/>
                  <a:pt x="616" y="0"/>
                  <a:pt x="1376" y="0"/>
                </a:cubicBezTo>
              </a:path>
            </a:pathLst>
          </a:custGeom>
          <a:solidFill>
            <a:srgbClr val="00B050"/>
          </a:solidFill>
          <a:ln>
            <a:noFill/>
          </a:ln>
          <a:effectLst/>
        </p:spPr>
        <p:txBody>
          <a:bodyPr wrap="none" anchor="ctr"/>
          <a:lstStyle/>
          <a:p>
            <a:pPr defTabSz="914149">
              <a:defRPr/>
            </a:pPr>
            <a:endParaRPr lang="en-US" sz="3265" kern="0">
              <a:solidFill>
                <a:srgbClr val="AAAAAA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11" name="Freeform 15">
            <a:extLst>
              <a:ext uri="{FF2B5EF4-FFF2-40B4-BE49-F238E27FC236}">
                <a16:creationId xmlns:a16="http://schemas.microsoft.com/office/drawing/2014/main" id="{76F2D0EF-E12D-4285-AB63-E8247B199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7946" y="2236247"/>
            <a:ext cx="1166695" cy="1331405"/>
          </a:xfrm>
          <a:custGeom>
            <a:avLst/>
            <a:gdLst>
              <a:gd name="T0" fmla="*/ 885 w 1872"/>
              <a:gd name="T1" fmla="*/ 18 h 2138"/>
              <a:gd name="T2" fmla="*/ 885 w 1872"/>
              <a:gd name="T3" fmla="*/ 18 h 2138"/>
              <a:gd name="T4" fmla="*/ 987 w 1872"/>
              <a:gd name="T5" fmla="*/ 18 h 2138"/>
              <a:gd name="T6" fmla="*/ 1821 w 1872"/>
              <a:gd name="T7" fmla="*/ 500 h 2138"/>
              <a:gd name="T8" fmla="*/ 1821 w 1872"/>
              <a:gd name="T9" fmla="*/ 500 h 2138"/>
              <a:gd name="T10" fmla="*/ 1871 w 1872"/>
              <a:gd name="T11" fmla="*/ 588 h 2138"/>
              <a:gd name="T12" fmla="*/ 1871 w 1872"/>
              <a:gd name="T13" fmla="*/ 1549 h 2138"/>
              <a:gd name="T14" fmla="*/ 1871 w 1872"/>
              <a:gd name="T15" fmla="*/ 1549 h 2138"/>
              <a:gd name="T16" fmla="*/ 1821 w 1872"/>
              <a:gd name="T17" fmla="*/ 1637 h 2138"/>
              <a:gd name="T18" fmla="*/ 987 w 1872"/>
              <a:gd name="T19" fmla="*/ 2119 h 2138"/>
              <a:gd name="T20" fmla="*/ 987 w 1872"/>
              <a:gd name="T21" fmla="*/ 2119 h 2138"/>
              <a:gd name="T22" fmla="*/ 885 w 1872"/>
              <a:gd name="T23" fmla="*/ 2119 h 2138"/>
              <a:gd name="T24" fmla="*/ 51 w 1872"/>
              <a:gd name="T25" fmla="*/ 1637 h 2138"/>
              <a:gd name="T26" fmla="*/ 51 w 1872"/>
              <a:gd name="T27" fmla="*/ 1637 h 2138"/>
              <a:gd name="T28" fmla="*/ 0 w 1872"/>
              <a:gd name="T29" fmla="*/ 1549 h 2138"/>
              <a:gd name="T30" fmla="*/ 0 w 1872"/>
              <a:gd name="T31" fmla="*/ 588 h 2138"/>
              <a:gd name="T32" fmla="*/ 0 w 1872"/>
              <a:gd name="T33" fmla="*/ 588 h 2138"/>
              <a:gd name="T34" fmla="*/ 51 w 1872"/>
              <a:gd name="T35" fmla="*/ 500 h 2138"/>
              <a:gd name="T36" fmla="*/ 885 w 1872"/>
              <a:gd name="T37" fmla="*/ 18 h 2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72" h="2138">
                <a:moveTo>
                  <a:pt x="885" y="18"/>
                </a:moveTo>
                <a:lnTo>
                  <a:pt x="885" y="18"/>
                </a:lnTo>
                <a:cubicBezTo>
                  <a:pt x="916" y="0"/>
                  <a:pt x="955" y="0"/>
                  <a:pt x="987" y="18"/>
                </a:cubicBezTo>
                <a:lnTo>
                  <a:pt x="1821" y="500"/>
                </a:lnTo>
                <a:lnTo>
                  <a:pt x="1821" y="500"/>
                </a:lnTo>
                <a:cubicBezTo>
                  <a:pt x="1852" y="517"/>
                  <a:pt x="1871" y="551"/>
                  <a:pt x="1871" y="588"/>
                </a:cubicBezTo>
                <a:lnTo>
                  <a:pt x="1871" y="1549"/>
                </a:lnTo>
                <a:lnTo>
                  <a:pt x="1871" y="1549"/>
                </a:lnTo>
                <a:cubicBezTo>
                  <a:pt x="1871" y="1586"/>
                  <a:pt x="1852" y="1620"/>
                  <a:pt x="1821" y="1637"/>
                </a:cubicBezTo>
                <a:lnTo>
                  <a:pt x="987" y="2119"/>
                </a:lnTo>
                <a:lnTo>
                  <a:pt x="987" y="2119"/>
                </a:lnTo>
                <a:cubicBezTo>
                  <a:pt x="955" y="2137"/>
                  <a:pt x="916" y="2137"/>
                  <a:pt x="885" y="2119"/>
                </a:cubicBezTo>
                <a:lnTo>
                  <a:pt x="51" y="1637"/>
                </a:lnTo>
                <a:lnTo>
                  <a:pt x="51" y="1637"/>
                </a:lnTo>
                <a:cubicBezTo>
                  <a:pt x="20" y="1620"/>
                  <a:pt x="0" y="1586"/>
                  <a:pt x="0" y="1549"/>
                </a:cubicBezTo>
                <a:lnTo>
                  <a:pt x="0" y="588"/>
                </a:lnTo>
                <a:lnTo>
                  <a:pt x="0" y="588"/>
                </a:lnTo>
                <a:cubicBezTo>
                  <a:pt x="0" y="551"/>
                  <a:pt x="20" y="517"/>
                  <a:pt x="51" y="500"/>
                </a:cubicBezTo>
                <a:lnTo>
                  <a:pt x="885" y="18"/>
                </a:lnTo>
              </a:path>
            </a:pathLst>
          </a:custGeom>
          <a:solidFill>
            <a:sysClr val="window" lastClr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149">
              <a:defRPr/>
            </a:pPr>
            <a:endParaRPr lang="en-US" sz="3265" kern="0">
              <a:solidFill>
                <a:srgbClr val="AAAAAA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319899" y="4069613"/>
            <a:ext cx="3621660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Viết bài </a:t>
            </a:r>
            <a:r>
              <a:rPr lang="en-US" sz="2300" b="1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báo </a:t>
            </a:r>
            <a:r>
              <a:rPr lang="en-US" sz="2300" b="1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cáo</a:t>
            </a:r>
            <a:r>
              <a:rPr lang="en-US" sz="2300" b="1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về một vấn đề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nổi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bật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về dân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cư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,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xã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hội của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Châu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Á mà con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quan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tâm</a:t>
            </a:r>
            <a:endParaRPr lang="en-US" sz="2300" dirty="0">
              <a:solidFill>
                <a:srgbClr val="000000">
                  <a:lumMod val="95000"/>
                  <a:lumOff val="5000"/>
                </a:srgbClr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060950" y="1187025"/>
            <a:ext cx="609522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24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HS </a:t>
            </a:r>
            <a:r>
              <a:rPr lang="en-US" sz="2400" b="1" dirty="0" err="1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lựa</a:t>
            </a:r>
            <a:r>
              <a:rPr lang="en-US" sz="24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chọn</a:t>
            </a:r>
            <a:r>
              <a:rPr lang="en-US" sz="24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1 </a:t>
            </a:r>
            <a:r>
              <a:rPr lang="en-US" sz="2400" b="1" dirty="0" err="1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trong</a:t>
            </a:r>
            <a:r>
              <a:rPr lang="en-US" sz="24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3 </a:t>
            </a:r>
            <a:r>
              <a:rPr lang="en-US" sz="2400" b="1" dirty="0" err="1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nhiệm</a:t>
            </a:r>
            <a:r>
              <a:rPr lang="en-US" sz="2400" b="1" dirty="0">
                <a:solidFill>
                  <a:srgbClr val="C00000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vụ:</a:t>
            </a: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15942" y="3786846"/>
            <a:ext cx="1790700" cy="2552700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0906642" y="4246584"/>
            <a:ext cx="1285359" cy="11541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Đọc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sách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và </a:t>
            </a:r>
            <a:r>
              <a:rPr lang="en-US" sz="2300" b="1" dirty="0">
                <a:solidFill>
                  <a:prstClr val="black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Review</a:t>
            </a:r>
          </a:p>
        </p:txBody>
      </p:sp>
      <p:pic>
        <p:nvPicPr>
          <p:cNvPr id="16" name="Picture 6" descr="Hình ảnh Sách Giáo Khoa Sách Học Tập Sách, Sách Clipart, Sách Giáo Khoa,  Sách miễn phí tải tập tin PNG PSDComment và Vector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8125">
                        <a14:foregroundMark x1="21250" y1="64479" x2="53542" y2="32604"/>
                        <a14:foregroundMark x1="35833" y1="66563" x2="44063" y2="43750"/>
                        <a14:foregroundMark x1="71250" y1="68333" x2="94271" y2="53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29131" y="2214170"/>
            <a:ext cx="1365508" cy="1365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00635" y="2376406"/>
            <a:ext cx="1058744" cy="1057199"/>
          </a:xfrm>
          <a:prstGeom prst="rect">
            <a:avLst/>
          </a:prstGeom>
        </p:spPr>
      </p:pic>
      <p:pic>
        <p:nvPicPr>
          <p:cNvPr id="18" name="Picture 2" descr="Hình ảnh Du Lịch Trái đất Du Lịch Nước Ngoài Du Lịch Xúc Tiến Du Lịch PNG , Clipart  Du Lịch, Nổi Danh, Xung Quanh PNG và Vector với nền trong suốt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031" b="95313" l="10000" r="90000">
                        <a14:foregroundMark x1="20781" y1="46406" x2="24375" y2="34375"/>
                        <a14:foregroundMark x1="21875" y1="34063" x2="21875" y2="34063"/>
                        <a14:foregroundMark x1="47344" y1="73906" x2="57813" y2="66875"/>
                        <a14:foregroundMark x1="32969" y1="64063" x2="31563" y2="77500"/>
                        <a14:foregroundMark x1="30469" y1="67031" x2="27500" y2="73906"/>
                        <a14:foregroundMark x1="25781" y1="75938" x2="27344" y2="73438"/>
                        <a14:foregroundMark x1="30781" y1="77344" x2="30781" y2="77344"/>
                        <a14:foregroundMark x1="30938" y1="80781" x2="30938" y2="80781"/>
                        <a14:foregroundMark x1="33281" y1="83906" x2="33281" y2="83906"/>
                        <a14:foregroundMark x1="36875" y1="86563" x2="36875" y2="86563"/>
                        <a14:foregroundMark x1="40469" y1="87344" x2="40469" y2="87344"/>
                        <a14:foregroundMark x1="43750" y1="85938" x2="43750" y2="85938"/>
                        <a14:foregroundMark x1="45781" y1="83750" x2="45781" y2="83750"/>
                        <a14:foregroundMark x1="68438" y1="63281" x2="67031" y2="78281"/>
                        <a14:foregroundMark x1="55313" y1="87969" x2="66563" y2="81406"/>
                        <a14:foregroundMark x1="57344" y1="89375" x2="81250" y2="74375"/>
                        <a14:foregroundMark x1="66875" y1="36406" x2="66875" y2="36406"/>
                        <a14:foregroundMark x1="72031" y1="37500" x2="72031" y2="37500"/>
                        <a14:foregroundMark x1="76406" y1="41250" x2="76406" y2="41250"/>
                        <a14:foregroundMark x1="77969" y1="45313" x2="77969" y2="45313"/>
                        <a14:foregroundMark x1="79063" y1="50000" x2="79063" y2="50000"/>
                        <a14:foregroundMark x1="50938" y1="91875" x2="50938" y2="91875"/>
                        <a14:foregroundMark x1="52969" y1="92500" x2="52969" y2="92500"/>
                        <a14:foregroundMark x1="55469" y1="93281" x2="55469" y2="93281"/>
                        <a14:foregroundMark x1="62500" y1="92344" x2="62500" y2="92344"/>
                        <a14:foregroundMark x1="68281" y1="86875" x2="68281" y2="86875"/>
                        <a14:foregroundMark x1="69844" y1="85000" x2="69844" y2="85000"/>
                        <a14:foregroundMark x1="65313" y1="90938" x2="65313" y2="90938"/>
                        <a14:foregroundMark x1="59375" y1="92969" x2="59375" y2="92969"/>
                        <a14:foregroundMark x1="18281" y1="38750" x2="18281" y2="38750"/>
                        <a14:foregroundMark x1="18438" y1="42031" x2="18438" y2="42031"/>
                        <a14:foregroundMark x1="18438" y1="45313" x2="18438" y2="45313"/>
                        <a14:foregroundMark x1="28281" y1="34375" x2="28281" y2="34375"/>
                        <a14:foregroundMark x1="23750" y1="48281" x2="23750" y2="48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9434" y="2293885"/>
            <a:ext cx="1242591" cy="1242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ectangle 18"/>
          <p:cNvSpPr/>
          <p:nvPr/>
        </p:nvSpPr>
        <p:spPr>
          <a:xfrm>
            <a:off x="111048" y="4054899"/>
            <a:ext cx="3621660" cy="8002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Vẽ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sơ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đồ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tư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duy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tổng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hợp kiến </a:t>
            </a:r>
            <a:r>
              <a:rPr lang="en-US" sz="23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thức</a:t>
            </a:r>
            <a:r>
              <a:rPr lang="en-US" sz="2300" dirty="0">
                <a:solidFill>
                  <a:srgbClr val="000000">
                    <a:lumMod val="95000"/>
                    <a:lumOff val="5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bài học</a:t>
            </a:r>
          </a:p>
        </p:txBody>
      </p:sp>
    </p:spTree>
    <p:extLst>
      <p:ext uri="{BB962C8B-B14F-4D97-AF65-F5344CB8AC3E}">
        <p14:creationId xmlns:p14="http://schemas.microsoft.com/office/powerpoint/2010/main" val="1214691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/>
      <p:bldP spid="15" grpId="0"/>
      <p:bldP spid="1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DEA7042-98AD-4590-8A75-2F7F88805E67}"/>
              </a:ext>
            </a:extLst>
          </p:cNvPr>
          <p:cNvSpPr/>
          <p:nvPr/>
        </p:nvSpPr>
        <p:spPr>
          <a:xfrm>
            <a:off x="0" y="83087"/>
            <a:ext cx="12192000" cy="640393"/>
          </a:xfrm>
          <a:prstGeom prst="rect">
            <a:avLst/>
          </a:prstGeom>
          <a:solidFill>
            <a:srgbClr val="08699F"/>
          </a:solidFill>
          <a:ln w="12700" cap="flat" cmpd="sng" algn="ctr">
            <a:solidFill>
              <a:srgbClr val="08699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lvl="1" algn="ctr">
              <a:defRPr/>
            </a:pPr>
            <a:r>
              <a:rPr lang="en-US" sz="2800" b="1" kern="0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SUY NGẪM SAU BÀI HỌC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10C8B44-3E79-411E-9732-53E474FB0F3C}"/>
              </a:ext>
            </a:extLst>
          </p:cNvPr>
          <p:cNvGrpSpPr/>
          <p:nvPr/>
        </p:nvGrpSpPr>
        <p:grpSpPr>
          <a:xfrm>
            <a:off x="861610" y="1962686"/>
            <a:ext cx="4159749" cy="4159749"/>
            <a:chOff x="1171808" y="2023387"/>
            <a:chExt cx="2801037" cy="2801037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4E153341-962C-411C-86BD-A02480848BF8}"/>
                </a:ext>
              </a:extLst>
            </p:cNvPr>
            <p:cNvSpPr/>
            <p:nvPr/>
          </p:nvSpPr>
          <p:spPr>
            <a:xfrm>
              <a:off x="1268061" y="2119640"/>
              <a:ext cx="2633811" cy="2633811"/>
            </a:xfrm>
            <a:prstGeom prst="ellipse">
              <a:avLst/>
            </a:prstGeom>
            <a:solidFill>
              <a:srgbClr val="FFC93D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prstClr val="white"/>
                </a:solidFill>
                <a:latin typeface="Roboto" pitchFamily="2" charset="0"/>
                <a:ea typeface="Roboto" pitchFamily="2" charset="0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9EFF141B-7199-422A-9625-E6A6E06B4AE5}"/>
                </a:ext>
              </a:extLst>
            </p:cNvPr>
            <p:cNvSpPr/>
            <p:nvPr/>
          </p:nvSpPr>
          <p:spPr>
            <a:xfrm>
              <a:off x="1171808" y="2023387"/>
              <a:ext cx="2801037" cy="2801037"/>
            </a:xfrm>
            <a:prstGeom prst="ellipse">
              <a:avLst/>
            </a:prstGeom>
            <a:noFill/>
            <a:ln w="12700" cap="flat" cmpd="sng" algn="ctr">
              <a:solidFill>
                <a:srgbClr val="FFC93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prstClr val="white"/>
                </a:solidFill>
                <a:latin typeface="Roboto" pitchFamily="2" charset="0"/>
                <a:ea typeface="Roboto" pitchFamily="2" charset="0"/>
              </a:endParaRPr>
            </a:p>
          </p:txBody>
        </p:sp>
      </p:grpSp>
      <p:pic>
        <p:nvPicPr>
          <p:cNvPr id="8" name="Picture 7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E0CE4E98-B7EC-44EC-A9E0-7A1B0EA28DD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2452" y="2571923"/>
            <a:ext cx="3110961" cy="3110961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6997462" y="3663370"/>
            <a:ext cx="5055993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defTabSz="1219140">
              <a:lnSpc>
                <a:spcPct val="130000"/>
              </a:lnSpc>
              <a:buClr>
                <a:srgbClr val="000000"/>
              </a:buClr>
              <a:buSzPts val="2500"/>
              <a:defRPr/>
            </a:pPr>
            <a:r>
              <a:rPr lang="en-US" sz="2400" dirty="0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sym typeface="Times New Roman"/>
              </a:rPr>
              <a:t>điều </a:t>
            </a:r>
            <a:r>
              <a:rPr lang="en-US" sz="2400" dirty="0" err="1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sym typeface="Times New Roman"/>
              </a:rPr>
              <a:t>em</a:t>
            </a:r>
            <a:r>
              <a:rPr lang="en-US" sz="2400" dirty="0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sym typeface="Times New Roman"/>
              </a:rPr>
              <a:t> </a:t>
            </a:r>
            <a:r>
              <a:rPr lang="en-US" sz="2400" dirty="0" err="1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sym typeface="Times New Roman"/>
              </a:rPr>
              <a:t>còn</a:t>
            </a:r>
            <a:r>
              <a:rPr lang="en-US" sz="2400" dirty="0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sym typeface="Times New Roman"/>
              </a:rPr>
              <a:t> </a:t>
            </a:r>
            <a:r>
              <a:rPr lang="en-US" sz="2400" dirty="0" err="1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sym typeface="Times New Roman"/>
              </a:rPr>
              <a:t>thắc</a:t>
            </a:r>
            <a:r>
              <a:rPr lang="en-US" sz="2400" dirty="0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sym typeface="Times New Roman"/>
              </a:rPr>
              <a:t> </a:t>
            </a:r>
            <a:r>
              <a:rPr lang="en-US" sz="2400" dirty="0" err="1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sym typeface="Times New Roman"/>
              </a:rPr>
              <a:t>mắc</a:t>
            </a:r>
            <a:r>
              <a:rPr lang="en-US" sz="2400" dirty="0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sym typeface="Times New Roman"/>
              </a:rPr>
              <a:t>.</a:t>
            </a:r>
          </a:p>
        </p:txBody>
      </p:sp>
      <p:sp>
        <p:nvSpPr>
          <p:cNvPr id="10" name="AutoShape 2" descr="Biểu Tượng Thương Chữ - Số 1 PNG png tải về - Miễn phí trong suốt Khu Vực  png Tải về.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11" name="AutoShape 4" descr="Biểu Tượng Thương Chữ - Số 1 PNG png tải về - Miễn phí trong suốt Khu Vực  png Tải về.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754" b="96491" l="9459" r="89865">
                        <a14:foregroundMark x1="45608" y1="29825" x2="57432" y2="8362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48140" y="4803808"/>
            <a:ext cx="2282536" cy="1318627"/>
          </a:xfrm>
          <a:prstGeom prst="rect">
            <a:avLst/>
          </a:prstGeom>
        </p:spPr>
      </p:pic>
      <p:pic>
        <p:nvPicPr>
          <p:cNvPr id="13" name="Picture 6" descr="Số 2 PNG png tải về - Miễn phí trong suốt Khu Vực png Tải về.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67" b="100000" l="10000" r="90000">
                        <a14:foregroundMark x1="48333" y1="22333" x2="48333" y2="22333"/>
                        <a14:foregroundMark x1="49556" y1="15833" x2="55889" y2="72000"/>
                        <a14:foregroundMark x1="44444" y1="77333" x2="58111" y2="22500"/>
                        <a14:foregroundMark x1="39667" y1="26000" x2="48556" y2="22000"/>
                        <a14:foregroundMark x1="42667" y1="46500" x2="47000" y2="83167"/>
                        <a14:foregroundMark x1="44444" y1="71333" x2="63778" y2="68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9413" y="3432042"/>
            <a:ext cx="1519990" cy="10133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8" descr="Điều khoản khác png | PNGEg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1437" r="93966">
                        <a14:foregroundMark x1="61207" y1="30667" x2="61207" y2="30667"/>
                        <a14:foregroundMark x1="60057" y1="46667" x2="60057" y2="46667"/>
                        <a14:foregroundMark x1="39655" y1="26333" x2="58046" y2="71667"/>
                        <a14:foregroundMark x1="48276" y1="79000" x2="58333" y2="29667"/>
                        <a14:foregroundMark x1="36782" y1="71667" x2="62644" y2="66333"/>
                        <a14:foregroundMark x1="42241" y1="22667" x2="68391" y2="63667"/>
                        <a14:foregroundMark x1="50862" y1="41333" x2="68966" y2="30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1355" y="1933929"/>
            <a:ext cx="1216107" cy="10483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14"/>
          <p:cNvSpPr/>
          <p:nvPr/>
        </p:nvSpPr>
        <p:spPr>
          <a:xfrm>
            <a:off x="6997462" y="2161087"/>
            <a:ext cx="5507250" cy="5293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defTabSz="1219140">
              <a:lnSpc>
                <a:spcPct val="130000"/>
              </a:lnSpc>
              <a:buClr>
                <a:srgbClr val="000000"/>
              </a:buClr>
              <a:buSzPts val="2500"/>
              <a:defRPr/>
            </a:pPr>
            <a:r>
              <a:rPr lang="en-US" sz="2400" dirty="0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điều </a:t>
            </a:r>
            <a:r>
              <a:rPr lang="en-US" sz="2400" dirty="0" err="1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em</a:t>
            </a:r>
            <a:r>
              <a:rPr lang="en-US" sz="2400" dirty="0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học được.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6997462" y="5186948"/>
            <a:ext cx="4588115" cy="5293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1" defTabSz="1219140">
              <a:lnSpc>
                <a:spcPct val="130000"/>
              </a:lnSpc>
              <a:buClr>
                <a:srgbClr val="000000"/>
              </a:buClr>
              <a:buSzPts val="2500"/>
              <a:defRPr/>
            </a:pPr>
            <a:r>
              <a:rPr lang="en-US" sz="2400" kern="0" dirty="0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/>
                <a:sym typeface="Times New Roman"/>
              </a:rPr>
              <a:t>đề xuất để giờ học </a:t>
            </a:r>
            <a:r>
              <a:rPr lang="en-US" sz="2400" kern="0" dirty="0" err="1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/>
                <a:sym typeface="Times New Roman"/>
              </a:rPr>
              <a:t>hiệu</a:t>
            </a:r>
            <a:r>
              <a:rPr lang="en-US" sz="2400" kern="0" dirty="0">
                <a:solidFill>
                  <a:srgbClr val="4B4B4B">
                    <a:lumMod val="50000"/>
                  </a:srgb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/>
                <a:sym typeface="Times New Roman"/>
              </a:rPr>
              <a:t> quả hơn</a:t>
            </a:r>
            <a:endParaRPr lang="vi-VN" sz="2400" kern="0" dirty="0">
              <a:solidFill>
                <a:srgbClr val="4B4B4B">
                  <a:lumMod val="50000"/>
                </a:srgbClr>
              </a:solidFill>
              <a:latin typeface="#9Slide03 Roboto Medium" panose="02000000000000000000" pitchFamily="2" charset="0"/>
              <a:ea typeface="#9Slide03 Roboto Medium" panose="02000000000000000000" pitchFamily="2" charset="0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522586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AD270E36-ED5D-4317-9503-1D784FF6607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173"/>
          <a:stretch/>
        </p:blipFill>
        <p:spPr>
          <a:xfrm>
            <a:off x="2887761" y="649490"/>
            <a:ext cx="7004385" cy="2379249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BEB6DD35-6073-4A03-91DA-004897A33B40}"/>
              </a:ext>
            </a:extLst>
          </p:cNvPr>
          <p:cNvGrpSpPr/>
          <p:nvPr/>
        </p:nvGrpSpPr>
        <p:grpSpPr>
          <a:xfrm>
            <a:off x="1669489" y="3037669"/>
            <a:ext cx="9114139" cy="2538355"/>
            <a:chOff x="1514901" y="2360255"/>
            <a:chExt cx="9114139" cy="2538354"/>
          </a:xfrm>
          <a:solidFill>
            <a:srgbClr val="00A0E8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E8F559E-7D91-4363-93A9-43681CD58398}"/>
                </a:ext>
              </a:extLst>
            </p:cNvPr>
            <p:cNvSpPr/>
            <p:nvPr/>
          </p:nvSpPr>
          <p:spPr>
            <a:xfrm>
              <a:off x="1644452" y="2524837"/>
              <a:ext cx="8871012" cy="2243979"/>
            </a:xfrm>
            <a:prstGeom prst="rect">
              <a:avLst/>
            </a:prstGeom>
            <a:grpFill/>
            <a:ln w="12700" cap="flat" cmpd="sng" algn="ctr">
              <a:solidFill>
                <a:srgbClr val="00A0E8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7B7F54A9-2588-4BBE-813B-BCF27F1CBE9A}"/>
                </a:ext>
              </a:extLst>
            </p:cNvPr>
            <p:cNvCxnSpPr>
              <a:cxnSpLocks/>
            </p:cNvCxnSpPr>
            <p:nvPr/>
          </p:nvCxnSpPr>
          <p:spPr>
            <a:xfrm>
              <a:off x="1514901" y="2360255"/>
              <a:ext cx="9109556" cy="0"/>
            </a:xfrm>
            <a:prstGeom prst="line">
              <a:avLst/>
            </a:prstGeom>
            <a:grpFill/>
            <a:ln w="6350" cap="flat" cmpd="sng" algn="ctr">
              <a:solidFill>
                <a:srgbClr val="00A0E8"/>
              </a:solidFill>
              <a:prstDash val="lgDash"/>
              <a:miter lim="800000"/>
            </a:ln>
            <a:effectLst/>
          </p:spPr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64652FC-666A-452F-8AD8-5E47127867C8}"/>
                </a:ext>
              </a:extLst>
            </p:cNvPr>
            <p:cNvCxnSpPr>
              <a:cxnSpLocks/>
            </p:cNvCxnSpPr>
            <p:nvPr/>
          </p:nvCxnSpPr>
          <p:spPr>
            <a:xfrm>
              <a:off x="1514901" y="4898609"/>
              <a:ext cx="9109556" cy="0"/>
            </a:xfrm>
            <a:prstGeom prst="line">
              <a:avLst/>
            </a:prstGeom>
            <a:grpFill/>
            <a:ln w="6350" cap="flat" cmpd="sng" algn="ctr">
              <a:solidFill>
                <a:srgbClr val="00A0E8"/>
              </a:solidFill>
              <a:prstDash val="lgDash"/>
              <a:miter lim="800000"/>
            </a:ln>
            <a:effectLst/>
          </p:spPr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F0BFCD68-D106-4227-B8EA-F273111139E0}"/>
                </a:ext>
              </a:extLst>
            </p:cNvPr>
            <p:cNvCxnSpPr>
              <a:cxnSpLocks/>
            </p:cNvCxnSpPr>
            <p:nvPr/>
          </p:nvCxnSpPr>
          <p:spPr>
            <a:xfrm>
              <a:off x="1514901" y="2360255"/>
              <a:ext cx="0" cy="2538354"/>
            </a:xfrm>
            <a:prstGeom prst="line">
              <a:avLst/>
            </a:prstGeom>
            <a:grpFill/>
            <a:ln w="6350" cap="flat" cmpd="sng" algn="ctr">
              <a:solidFill>
                <a:srgbClr val="00A0E8"/>
              </a:solidFill>
              <a:prstDash val="lgDash"/>
              <a:miter lim="800000"/>
            </a:ln>
            <a:effectLst/>
          </p:spPr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CAD14FD-9F1E-442E-8F94-778CD6D7A51B}"/>
                </a:ext>
              </a:extLst>
            </p:cNvPr>
            <p:cNvCxnSpPr>
              <a:cxnSpLocks/>
            </p:cNvCxnSpPr>
            <p:nvPr/>
          </p:nvCxnSpPr>
          <p:spPr>
            <a:xfrm>
              <a:off x="10629040" y="2360255"/>
              <a:ext cx="0" cy="2538354"/>
            </a:xfrm>
            <a:prstGeom prst="line">
              <a:avLst/>
            </a:prstGeom>
            <a:grpFill/>
            <a:ln w="6350" cap="flat" cmpd="sng" algn="ctr">
              <a:solidFill>
                <a:srgbClr val="00A0E8"/>
              </a:solidFill>
              <a:prstDash val="lgDash"/>
              <a:miter lim="800000"/>
            </a:ln>
            <a:effectLst/>
          </p:spPr>
        </p:cxn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37B36E56-2CD4-43B8-8B88-EF8B12B20E3E}"/>
              </a:ext>
            </a:extLst>
          </p:cNvPr>
          <p:cNvSpPr txBox="1"/>
          <p:nvPr/>
        </p:nvSpPr>
        <p:spPr>
          <a:xfrm>
            <a:off x="2287965" y="3574641"/>
            <a:ext cx="7872603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7">
              <a:defRPr/>
            </a:pPr>
            <a:r>
              <a:rPr lang="en-US" sz="8800" dirty="0">
                <a:solidFill>
                  <a:prstClr val="white"/>
                </a:solidFill>
                <a:latin typeface="#9Slide05 Great Vibes" panose="02000507080000020002" pitchFamily="2" charset="-93"/>
                <a:ea typeface="#9Slide03 Roboto Medium" panose="02000000000000000000" pitchFamily="2" charset="0"/>
                <a:cs typeface="Arial"/>
                <a:sym typeface="Arial"/>
              </a:rPr>
              <a:t>Thank You</a:t>
            </a:r>
            <a:endParaRPr lang="en-US" sz="8800" dirty="0">
              <a:solidFill>
                <a:prstClr val="white"/>
              </a:solidFill>
              <a:latin typeface="#9Slide05 Great Vibes" panose="02000507080000020002" pitchFamily="2" charset="-93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39667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35" name="Google Shape;23835;p37"/>
          <p:cNvSpPr txBox="1">
            <a:spLocks noGrp="1"/>
          </p:cNvSpPr>
          <p:nvPr>
            <p:ph type="body" idx="1"/>
          </p:nvPr>
        </p:nvSpPr>
        <p:spPr>
          <a:xfrm>
            <a:off x="1942292" y="1191655"/>
            <a:ext cx="7925200" cy="2806400"/>
          </a:xfrm>
          <a:prstGeom prst="rect">
            <a:avLst/>
          </a:prstGeom>
        </p:spPr>
        <p:txBody>
          <a:bodyPr spcFirstLastPara="1" wrap="square" lIns="243833" tIns="243833" rIns="121900" bIns="121900" anchor="t" anchorCtr="0">
            <a:noAutofit/>
          </a:bodyPr>
          <a:lstStyle/>
          <a:p>
            <a:pPr marL="0" indent="0">
              <a:buNone/>
            </a:pPr>
            <a:endParaRPr dirty="0"/>
          </a:p>
        </p:txBody>
      </p:sp>
      <p:grpSp>
        <p:nvGrpSpPr>
          <p:cNvPr id="23837" name="Google Shape;23837;p37"/>
          <p:cNvGrpSpPr/>
          <p:nvPr/>
        </p:nvGrpSpPr>
        <p:grpSpPr>
          <a:xfrm>
            <a:off x="4306697" y="691910"/>
            <a:ext cx="3498279" cy="898334"/>
            <a:chOff x="5525745" y="1787949"/>
            <a:chExt cx="2623709" cy="673757"/>
          </a:xfrm>
        </p:grpSpPr>
        <p:sp>
          <p:nvSpPr>
            <p:cNvPr id="23838" name="Google Shape;23838;p37"/>
            <p:cNvSpPr/>
            <p:nvPr/>
          </p:nvSpPr>
          <p:spPr>
            <a:xfrm>
              <a:off x="5525745" y="1787949"/>
              <a:ext cx="2605506" cy="673741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sz="1867" kern="0">
                  <a:ln w="228600" cap="flat" cmpd="sng">
                    <a:solidFill>
                      <a:srgbClr val="FFFDF7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solidFill>
                    <a:srgbClr val="FFEB89"/>
                  </a:solidFill>
                  <a:latin typeface="Rum Raisin"/>
                  <a:cs typeface="Arial"/>
                  <a:sym typeface="Arial"/>
                </a:rPr>
                <a:t>WordArt</a:t>
              </a:r>
            </a:p>
          </p:txBody>
        </p:sp>
        <p:sp>
          <p:nvSpPr>
            <p:cNvPr id="23839" name="Google Shape;23839;p37"/>
            <p:cNvSpPr/>
            <p:nvPr/>
          </p:nvSpPr>
          <p:spPr>
            <a:xfrm>
              <a:off x="5543948" y="1787965"/>
              <a:ext cx="2605506" cy="673741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1867" kern="0" dirty="0">
                  <a:ln w="19050" cap="flat" cmpd="sng">
                    <a:solidFill>
                      <a:srgbClr val="68413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solidFill>
                    <a:srgbClr val="FFEB8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7 IcielCadena" panose="02000503000000020004" pitchFamily="2" charset="0"/>
                  <a:cs typeface="Arial"/>
                  <a:sym typeface="Arial"/>
                </a:rPr>
                <a:t>BÀI 6</a:t>
              </a:r>
              <a:endParaRPr sz="1867" kern="0" dirty="0">
                <a:ln w="19050" cap="flat" cmpd="sng">
                  <a:solidFill>
                    <a:srgbClr val="684130"/>
                  </a:solidFill>
                  <a:prstDash val="solid"/>
                  <a:round/>
                  <a:headEnd type="none" w="sm" len="sm"/>
                  <a:tailEnd type="none" w="sm" len="sm"/>
                </a:ln>
                <a:solidFill>
                  <a:srgbClr val="FFEB8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7 Iciel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23840" name="Google Shape;23840;p37"/>
          <p:cNvGrpSpPr/>
          <p:nvPr/>
        </p:nvGrpSpPr>
        <p:grpSpPr>
          <a:xfrm>
            <a:off x="9406021" y="1127048"/>
            <a:ext cx="2262000" cy="2262000"/>
            <a:chOff x="380254" y="2958836"/>
            <a:chExt cx="1696500" cy="1696500"/>
          </a:xfrm>
        </p:grpSpPr>
        <p:sp>
          <p:nvSpPr>
            <p:cNvPr id="23841" name="Google Shape;23841;p37"/>
            <p:cNvSpPr/>
            <p:nvPr/>
          </p:nvSpPr>
          <p:spPr>
            <a:xfrm rot="-1004784">
              <a:off x="547576" y="3126157"/>
              <a:ext cx="1361857" cy="1361857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dist="57150" dir="360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842" name="Google Shape;23842;p37"/>
            <p:cNvGrpSpPr/>
            <p:nvPr/>
          </p:nvGrpSpPr>
          <p:grpSpPr>
            <a:xfrm rot="-1005248">
              <a:off x="787501" y="3462352"/>
              <a:ext cx="882038" cy="688888"/>
              <a:chOff x="6671684" y="3084234"/>
              <a:chExt cx="2005215" cy="1566110"/>
            </a:xfrm>
          </p:grpSpPr>
          <p:sp>
            <p:nvSpPr>
              <p:cNvPr id="23843" name="Google Shape;23843;p37"/>
              <p:cNvSpPr/>
              <p:nvPr/>
            </p:nvSpPr>
            <p:spPr>
              <a:xfrm>
                <a:off x="6823144" y="3282584"/>
                <a:ext cx="1702311" cy="1036672"/>
              </a:xfrm>
              <a:custGeom>
                <a:avLst/>
                <a:gdLst/>
                <a:ahLst/>
                <a:cxnLst/>
                <a:rect l="l" t="t" r="r" b="b"/>
                <a:pathLst>
                  <a:path w="109140" h="66464" extrusionOk="0">
                    <a:moveTo>
                      <a:pt x="0" y="1"/>
                    </a:moveTo>
                    <a:lnTo>
                      <a:pt x="0" y="66464"/>
                    </a:lnTo>
                    <a:lnTo>
                      <a:pt x="109140" y="66464"/>
                    </a:lnTo>
                    <a:lnTo>
                      <a:pt x="1091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44" name="Google Shape;23844;p37"/>
              <p:cNvSpPr/>
              <p:nvPr/>
            </p:nvSpPr>
            <p:spPr>
              <a:xfrm>
                <a:off x="6823144" y="3282584"/>
                <a:ext cx="582068" cy="1036672"/>
              </a:xfrm>
              <a:custGeom>
                <a:avLst/>
                <a:gdLst/>
                <a:ahLst/>
                <a:cxnLst/>
                <a:rect l="l" t="t" r="r" b="b"/>
                <a:pathLst>
                  <a:path w="37318" h="66464" extrusionOk="0">
                    <a:moveTo>
                      <a:pt x="0" y="1"/>
                    </a:moveTo>
                    <a:lnTo>
                      <a:pt x="0" y="66464"/>
                    </a:lnTo>
                    <a:lnTo>
                      <a:pt x="37317" y="66464"/>
                    </a:lnTo>
                    <a:lnTo>
                      <a:pt x="3731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45" name="Google Shape;23845;p37"/>
              <p:cNvSpPr/>
              <p:nvPr/>
            </p:nvSpPr>
            <p:spPr>
              <a:xfrm>
                <a:off x="7370475" y="3282584"/>
                <a:ext cx="607991" cy="1036672"/>
              </a:xfrm>
              <a:custGeom>
                <a:avLst/>
                <a:gdLst/>
                <a:ahLst/>
                <a:cxnLst/>
                <a:rect l="l" t="t" r="r" b="b"/>
                <a:pathLst>
                  <a:path w="38980" h="66464" extrusionOk="0">
                    <a:moveTo>
                      <a:pt x="0" y="1"/>
                    </a:moveTo>
                    <a:lnTo>
                      <a:pt x="0" y="66464"/>
                    </a:lnTo>
                    <a:lnTo>
                      <a:pt x="38980" y="66464"/>
                    </a:lnTo>
                    <a:lnTo>
                      <a:pt x="3898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46" name="Google Shape;23846;p37"/>
              <p:cNvSpPr/>
              <p:nvPr/>
            </p:nvSpPr>
            <p:spPr>
              <a:xfrm>
                <a:off x="6821210" y="3286733"/>
                <a:ext cx="1702311" cy="278337"/>
              </a:xfrm>
              <a:custGeom>
                <a:avLst/>
                <a:gdLst/>
                <a:ahLst/>
                <a:cxnLst/>
                <a:rect l="l" t="t" r="r" b="b"/>
                <a:pathLst>
                  <a:path w="109140" h="17845" extrusionOk="0">
                    <a:moveTo>
                      <a:pt x="1" y="0"/>
                    </a:moveTo>
                    <a:lnTo>
                      <a:pt x="1" y="17845"/>
                    </a:lnTo>
                    <a:lnTo>
                      <a:pt x="109140" y="17845"/>
                    </a:lnTo>
                    <a:lnTo>
                      <a:pt x="109140" y="0"/>
                    </a:lnTo>
                    <a:close/>
                  </a:path>
                </a:pathLst>
              </a:custGeom>
              <a:solidFill>
                <a:srgbClr val="684130">
                  <a:alpha val="19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47" name="Google Shape;23847;p37"/>
              <p:cNvSpPr/>
              <p:nvPr/>
            </p:nvSpPr>
            <p:spPr>
              <a:xfrm>
                <a:off x="6671684" y="3084234"/>
                <a:ext cx="2005215" cy="362486"/>
              </a:xfrm>
              <a:custGeom>
                <a:avLst/>
                <a:gdLst/>
                <a:ahLst/>
                <a:cxnLst/>
                <a:rect l="l" t="t" r="r" b="b"/>
                <a:pathLst>
                  <a:path w="128560" h="23240" extrusionOk="0">
                    <a:moveTo>
                      <a:pt x="1" y="1"/>
                    </a:moveTo>
                    <a:lnTo>
                      <a:pt x="1" y="23240"/>
                    </a:lnTo>
                    <a:lnTo>
                      <a:pt x="128559" y="23240"/>
                    </a:lnTo>
                    <a:lnTo>
                      <a:pt x="12855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48" name="Google Shape;23848;p37"/>
              <p:cNvSpPr/>
              <p:nvPr/>
            </p:nvSpPr>
            <p:spPr>
              <a:xfrm>
                <a:off x="6671684" y="4287858"/>
                <a:ext cx="2005215" cy="362486"/>
              </a:xfrm>
              <a:custGeom>
                <a:avLst/>
                <a:gdLst/>
                <a:ahLst/>
                <a:cxnLst/>
                <a:rect l="l" t="t" r="r" b="b"/>
                <a:pathLst>
                  <a:path w="128560" h="23240" extrusionOk="0">
                    <a:moveTo>
                      <a:pt x="1" y="0"/>
                    </a:moveTo>
                    <a:lnTo>
                      <a:pt x="1" y="23239"/>
                    </a:lnTo>
                    <a:lnTo>
                      <a:pt x="128559" y="23239"/>
                    </a:lnTo>
                    <a:lnTo>
                      <a:pt x="12855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49" name="Google Shape;23849;p37"/>
              <p:cNvSpPr/>
              <p:nvPr/>
            </p:nvSpPr>
            <p:spPr>
              <a:xfrm>
                <a:off x="7324678" y="3732802"/>
                <a:ext cx="94349" cy="9408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6032" extrusionOk="0">
                    <a:moveTo>
                      <a:pt x="3025" y="1"/>
                    </a:moveTo>
                    <a:cubicBezTo>
                      <a:pt x="1344" y="1"/>
                      <a:pt x="0" y="1345"/>
                      <a:pt x="0" y="3025"/>
                    </a:cubicBezTo>
                    <a:cubicBezTo>
                      <a:pt x="0" y="4688"/>
                      <a:pt x="1344" y="6032"/>
                      <a:pt x="3025" y="6032"/>
                    </a:cubicBezTo>
                    <a:cubicBezTo>
                      <a:pt x="4687" y="6032"/>
                      <a:pt x="6049" y="4688"/>
                      <a:pt x="6049" y="3025"/>
                    </a:cubicBezTo>
                    <a:cubicBezTo>
                      <a:pt x="6049" y="1345"/>
                      <a:pt x="4687" y="1"/>
                      <a:pt x="30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50" name="Google Shape;23850;p37"/>
              <p:cNvSpPr/>
              <p:nvPr/>
            </p:nvSpPr>
            <p:spPr>
              <a:xfrm>
                <a:off x="7908136" y="3732802"/>
                <a:ext cx="94365" cy="94084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6032" extrusionOk="0">
                    <a:moveTo>
                      <a:pt x="3025" y="1"/>
                    </a:moveTo>
                    <a:cubicBezTo>
                      <a:pt x="1345" y="1"/>
                      <a:pt x="1" y="1345"/>
                      <a:pt x="1" y="3025"/>
                    </a:cubicBezTo>
                    <a:cubicBezTo>
                      <a:pt x="1" y="4688"/>
                      <a:pt x="1345" y="6032"/>
                      <a:pt x="3025" y="6032"/>
                    </a:cubicBezTo>
                    <a:cubicBezTo>
                      <a:pt x="4688" y="6032"/>
                      <a:pt x="6049" y="4688"/>
                      <a:pt x="6049" y="3025"/>
                    </a:cubicBezTo>
                    <a:cubicBezTo>
                      <a:pt x="6049" y="1345"/>
                      <a:pt x="4688" y="1"/>
                      <a:pt x="30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51" name="Google Shape;23851;p37"/>
              <p:cNvSpPr/>
              <p:nvPr/>
            </p:nvSpPr>
            <p:spPr>
              <a:xfrm>
                <a:off x="7585093" y="3894465"/>
                <a:ext cx="188153" cy="90777"/>
              </a:xfrm>
              <a:custGeom>
                <a:avLst/>
                <a:gdLst/>
                <a:ahLst/>
                <a:cxnLst/>
                <a:rect l="l" t="t" r="r" b="b"/>
                <a:pathLst>
                  <a:path w="12063" h="5820" fill="none" extrusionOk="0">
                    <a:moveTo>
                      <a:pt x="12062" y="1"/>
                    </a:moveTo>
                    <a:cubicBezTo>
                      <a:pt x="12062" y="3219"/>
                      <a:pt x="9374" y="5819"/>
                      <a:pt x="6032" y="5819"/>
                    </a:cubicBezTo>
                    <a:cubicBezTo>
                      <a:pt x="2707" y="5819"/>
                      <a:pt x="1" y="321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52" name="Google Shape;23852;p37"/>
              <p:cNvSpPr/>
              <p:nvPr/>
            </p:nvSpPr>
            <p:spPr>
              <a:xfrm>
                <a:off x="7127156" y="3792388"/>
                <a:ext cx="169389" cy="169389"/>
              </a:xfrm>
              <a:custGeom>
                <a:avLst/>
                <a:gdLst/>
                <a:ahLst/>
                <a:cxnLst/>
                <a:rect l="l" t="t" r="r" b="b"/>
                <a:pathLst>
                  <a:path w="10860" h="10860" extrusionOk="0">
                    <a:moveTo>
                      <a:pt x="5430" y="1"/>
                    </a:moveTo>
                    <a:cubicBezTo>
                      <a:pt x="2423" y="1"/>
                      <a:pt x="0" y="2442"/>
                      <a:pt x="0" y="5430"/>
                    </a:cubicBezTo>
                    <a:cubicBezTo>
                      <a:pt x="0" y="8437"/>
                      <a:pt x="2423" y="10860"/>
                      <a:pt x="5430" y="10860"/>
                    </a:cubicBezTo>
                    <a:cubicBezTo>
                      <a:pt x="8419" y="10860"/>
                      <a:pt x="10859" y="8437"/>
                      <a:pt x="10859" y="5430"/>
                    </a:cubicBezTo>
                    <a:cubicBezTo>
                      <a:pt x="10859" y="2442"/>
                      <a:pt x="8419" y="1"/>
                      <a:pt x="5430" y="1"/>
                    </a:cubicBezTo>
                    <a:close/>
                  </a:path>
                </a:pathLst>
              </a:custGeom>
              <a:solidFill>
                <a:srgbClr val="FF89A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53" name="Google Shape;23853;p37"/>
              <p:cNvSpPr/>
              <p:nvPr/>
            </p:nvSpPr>
            <p:spPr>
              <a:xfrm>
                <a:off x="8028149" y="3792388"/>
                <a:ext cx="169389" cy="169389"/>
              </a:xfrm>
              <a:custGeom>
                <a:avLst/>
                <a:gdLst/>
                <a:ahLst/>
                <a:cxnLst/>
                <a:rect l="l" t="t" r="r" b="b"/>
                <a:pathLst>
                  <a:path w="10860" h="10860" extrusionOk="0">
                    <a:moveTo>
                      <a:pt x="5430" y="1"/>
                    </a:moveTo>
                    <a:cubicBezTo>
                      <a:pt x="2441" y="1"/>
                      <a:pt x="0" y="2442"/>
                      <a:pt x="0" y="5430"/>
                    </a:cubicBezTo>
                    <a:cubicBezTo>
                      <a:pt x="0" y="8437"/>
                      <a:pt x="2441" y="10860"/>
                      <a:pt x="5430" y="10860"/>
                    </a:cubicBezTo>
                    <a:cubicBezTo>
                      <a:pt x="8436" y="10860"/>
                      <a:pt x="10859" y="8437"/>
                      <a:pt x="10859" y="5430"/>
                    </a:cubicBezTo>
                    <a:cubicBezTo>
                      <a:pt x="10859" y="2442"/>
                      <a:pt x="8436" y="1"/>
                      <a:pt x="5430" y="1"/>
                    </a:cubicBezTo>
                    <a:close/>
                  </a:path>
                </a:pathLst>
              </a:custGeom>
              <a:solidFill>
                <a:srgbClr val="FF89A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54" name="Google Shape;23854;p37"/>
              <p:cNvSpPr/>
              <p:nvPr/>
            </p:nvSpPr>
            <p:spPr>
              <a:xfrm>
                <a:off x="7939863" y="4256676"/>
                <a:ext cx="516137" cy="263738"/>
              </a:xfrm>
              <a:custGeom>
                <a:avLst/>
                <a:gdLst/>
                <a:ahLst/>
                <a:cxnLst/>
                <a:rect l="l" t="t" r="r" b="b"/>
                <a:pathLst>
                  <a:path w="33091" h="16909" extrusionOk="0">
                    <a:moveTo>
                      <a:pt x="33091" y="1"/>
                    </a:moveTo>
                    <a:lnTo>
                      <a:pt x="1" y="1840"/>
                    </a:lnTo>
                    <a:cubicBezTo>
                      <a:pt x="1" y="1840"/>
                      <a:pt x="6350" y="16908"/>
                      <a:pt x="15847" y="16908"/>
                    </a:cubicBezTo>
                    <a:cubicBezTo>
                      <a:pt x="25344" y="16908"/>
                      <a:pt x="33091" y="1"/>
                      <a:pt x="330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55" name="Google Shape;23855;p37"/>
              <p:cNvSpPr/>
              <p:nvPr/>
            </p:nvSpPr>
            <p:spPr>
              <a:xfrm>
                <a:off x="7693518" y="4280355"/>
                <a:ext cx="292235" cy="131846"/>
              </a:xfrm>
              <a:custGeom>
                <a:avLst/>
                <a:gdLst/>
                <a:ahLst/>
                <a:cxnLst/>
                <a:rect l="l" t="t" r="r" b="b"/>
                <a:pathLst>
                  <a:path w="18736" h="8453" extrusionOk="0">
                    <a:moveTo>
                      <a:pt x="14531" y="0"/>
                    </a:moveTo>
                    <a:cubicBezTo>
                      <a:pt x="9307" y="0"/>
                      <a:pt x="0" y="322"/>
                      <a:pt x="0" y="322"/>
                    </a:cubicBezTo>
                    <a:cubicBezTo>
                      <a:pt x="0" y="322"/>
                      <a:pt x="4033" y="8157"/>
                      <a:pt x="6986" y="8405"/>
                    </a:cubicBezTo>
                    <a:cubicBezTo>
                      <a:pt x="7357" y="8437"/>
                      <a:pt x="7709" y="8453"/>
                      <a:pt x="8044" y="8453"/>
                    </a:cubicBezTo>
                    <a:cubicBezTo>
                      <a:pt x="15351" y="8453"/>
                      <a:pt x="14471" y="1033"/>
                      <a:pt x="17633" y="322"/>
                    </a:cubicBezTo>
                    <a:cubicBezTo>
                      <a:pt x="18735" y="81"/>
                      <a:pt x="17144" y="0"/>
                      <a:pt x="145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3856" name="Google Shape;23856;p37"/>
          <p:cNvSpPr/>
          <p:nvPr/>
        </p:nvSpPr>
        <p:spPr>
          <a:xfrm rot="-782805">
            <a:off x="8622110" y="836763"/>
            <a:ext cx="2702153" cy="690169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dist="76200" dir="2460000" algn="bl" rotWithShape="0">
              <a:schemeClr val="dk1">
                <a:alpha val="2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2600" b="1" kern="0" dirty="0">
                <a:solidFill>
                  <a:srgbClr val="684130"/>
                </a:solidFill>
                <a:latin typeface="#9Slide05 Dancing Script" panose="03080800040507000D00" pitchFamily="66" charset="0"/>
                <a:ea typeface="Rum Raisin"/>
                <a:cs typeface="Rum Raisin"/>
                <a:sym typeface="Rum Raisin"/>
              </a:rPr>
              <a:t>Chương</a:t>
            </a:r>
            <a:r>
              <a:rPr lang="en" sz="2600" b="1" kern="0" dirty="0">
                <a:solidFill>
                  <a:srgbClr val="684130"/>
                </a:solidFill>
                <a:latin typeface="#9Slide05 Dancing Script" panose="03080800040507000D00" pitchFamily="66" charset="0"/>
                <a:ea typeface="Rum Raisin"/>
                <a:cs typeface="Rum Raisin"/>
                <a:sym typeface="Rum Raisin"/>
              </a:rPr>
              <a:t> 2. Châu Á</a:t>
            </a:r>
            <a:endParaRPr sz="2600" b="1" kern="0" dirty="0">
              <a:solidFill>
                <a:srgbClr val="684130"/>
              </a:solidFill>
              <a:latin typeface="#9Slide05 Dancing Script" panose="03080800040507000D00" pitchFamily="66" charset="0"/>
              <a:ea typeface="Rum Raisin"/>
              <a:cs typeface="Rum Raisin"/>
              <a:sym typeface="Rum Raisin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942292" y="1409987"/>
            <a:ext cx="2270690" cy="375400"/>
          </a:xfrm>
          <a:prstGeom prst="rect">
            <a:avLst/>
          </a:prstGeom>
          <a:solidFill>
            <a:srgbClr val="E0CF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1661652" y="2003719"/>
            <a:ext cx="827384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vi-VN" sz="3200" dirty="0">
                <a:solidFill>
                  <a:schemeClr val="bg2">
                    <a:lumMod val="10000"/>
                  </a:schemeClr>
                </a:solidFill>
                <a:latin typeface="+mj-lt"/>
                <a:ea typeface="#9Slide03 Roboto Medium" panose="02000000000000000000" pitchFamily="2" charset="0"/>
              </a:rPr>
              <a:t>ĐẶC ĐIỂM DÂN CƯ, XÃ HỘI CHÂU Á</a:t>
            </a:r>
          </a:p>
        </p:txBody>
      </p:sp>
      <p:pic>
        <p:nvPicPr>
          <p:cNvPr id="30" name="Picture 2" descr="Kết quả hình ảnh cho japan clipart png">
            <a:extLst>
              <a:ext uri="{FF2B5EF4-FFF2-40B4-BE49-F238E27FC236}">
                <a16:creationId xmlns:a16="http://schemas.microsoft.com/office/drawing/2014/main" id="{258F60BE-99BB-4597-ABD2-301BDC3695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" b="96800" l="10000" r="90000">
                        <a14:foregroundMark x1="52222" y1="23600" x2="52222" y2="23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907" y="4954442"/>
            <a:ext cx="1803701" cy="2004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2" descr="20+ Amazing Indian wedding figures Transparent Background Images Free  Download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167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72054" y="5003921"/>
            <a:ext cx="1954633" cy="19546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4" descr="Korean Clipart PNG Images | Vector and PSD Files | Free Download on Pngtree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8765" l="0" r="99254">
                        <a14:foregroundMark x1="12687" y1="95802" x2="12687" y2="95802"/>
                        <a14:foregroundMark x1="29851" y1="92346" x2="29851" y2="92346"/>
                        <a14:foregroundMark x1="25746" y1="92346" x2="82090" y2="92346"/>
                        <a14:foregroundMark x1="89552" y1="92593" x2="89552" y2="92593"/>
                        <a14:foregroundMark x1="82463" y1="95309" x2="82463" y2="95309"/>
                        <a14:foregroundMark x1="83582" y1="96790" x2="89552" y2="95802"/>
                        <a14:foregroundMark x1="7090" y1="95309" x2="23134" y2="977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9998" y="5245544"/>
            <a:ext cx="1074872" cy="1624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6" descr="Hình ảnh Trang Phục Cổ Xưa Của Trung Quốc Kết Hôn PNG , Cô Dâu Clipart,  Trang Phục, Dịch Vụ Vui Vẻ PNG miễn phí tải tập tin PSDComment và Vector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97500" l="10000" r="90000">
                        <a14:foregroundMark x1="52969" y1="56406" x2="59844" y2="62969"/>
                        <a14:foregroundMark x1="54688" y1="20156" x2="60469" y2="31719"/>
                        <a14:foregroundMark x1="62969" y1="22031" x2="71094" y2="29531"/>
                        <a14:foregroundMark x1="37344" y1="12812" x2="36875" y2="3421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6013" y="5003921"/>
            <a:ext cx="1954633" cy="19546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8" descr="Vietnamese Clipart PNG Images | Vector and PSD Files | Free Download on  Pngtree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167" b="96750" l="10000" r="90000">
                        <a14:foregroundMark x1="66750" y1="9750" x2="71333" y2="86167"/>
                        <a14:foregroundMark x1="63417" y1="27083" x2="64333" y2="87667"/>
                        <a14:foregroundMark x1="64833" y1="91750" x2="64833" y2="91750"/>
                        <a14:foregroundMark x1="61417" y1="90083" x2="65333" y2="92750"/>
                        <a14:foregroundMark x1="75167" y1="32417" x2="85333" y2="53833"/>
                        <a14:foregroundMark x1="72083" y1="17417" x2="72583" y2="2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0243" y="4899248"/>
            <a:ext cx="2059306" cy="20593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0902085" y="5245544"/>
            <a:ext cx="1684635" cy="1569082"/>
          </a:xfrm>
          <a:prstGeom prst="rect">
            <a:avLst/>
          </a:prstGeom>
        </p:spPr>
      </p:pic>
      <p:pic>
        <p:nvPicPr>
          <p:cNvPr id="36" name="Picture 10" descr="รูปผู้หญิง ชุดไทย ฟ้อน ผ้าซิ่นยาว เกาะอกสีเหลือง PNG , ที่คาดผม, ผ้าสีทอง,  ที่ไม่มีสายหนังสีเหลืองภาพ PNG และ PSD สำหรับดาวน์โหลดฟรี | Leotards  gymnastics rhythmic, Women set, Light flare"/>
          <p:cNvPicPr>
            <a:picLocks noChangeAspect="1" noChangeArrowheads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389" b="94444" l="10000" r="90000">
                        <a14:backgroundMark x1="42778" y1="36111" x2="42778" y2="36111"/>
                        <a14:backgroundMark x1="39722" y1="69167" x2="39722" y2="69167"/>
                        <a14:backgroundMark x1="41667" y1="74167" x2="41667" y2="74167"/>
                        <a14:backgroundMark x1="36944" y1="90833" x2="36944" y2="90833"/>
                        <a14:backgroundMark x1="39444" y1="27500" x2="39444" y2="27500"/>
                        <a14:backgroundMark x1="45000" y1="32222" x2="45000" y2="32222"/>
                        <a14:backgroundMark x1="59444" y1="37500" x2="59444" y2="37500"/>
                        <a14:backgroundMark x1="59444" y1="22222" x2="59444" y2="22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7196" y="4876908"/>
            <a:ext cx="2184889" cy="2184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Google Shape;23856;p37">
            <a:extLst>
              <a:ext uri="{FF2B5EF4-FFF2-40B4-BE49-F238E27FC236}">
                <a16:creationId xmlns:a16="http://schemas.microsoft.com/office/drawing/2014/main" id="{696E49A4-6366-996B-14F6-79D4D281AE2D}"/>
              </a:ext>
            </a:extLst>
          </p:cNvPr>
          <p:cNvSpPr/>
          <p:nvPr/>
        </p:nvSpPr>
        <p:spPr>
          <a:xfrm>
            <a:off x="2548328" y="2778850"/>
            <a:ext cx="6828020" cy="981048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dist="76200" dir="2460000" algn="bl" rotWithShape="0">
              <a:schemeClr val="dk1">
                <a:alpha val="2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GB" sz="2600" b="1" kern="0">
                <a:solidFill>
                  <a:srgbClr val="684130"/>
                </a:solidFill>
                <a:latin typeface="#9Slide05 Dancing Script" panose="03080800040507000D00" pitchFamily="66" charset="0"/>
                <a:ea typeface="Rum Raisin"/>
                <a:cs typeface="Rum Raisin"/>
                <a:sym typeface="Rum Raisin"/>
              </a:rPr>
              <a:t>Tiết 2: Sự phân bố dân cư. Các đô thị lớn</a:t>
            </a:r>
            <a:endParaRPr sz="2600" b="1" kern="0" dirty="0">
              <a:solidFill>
                <a:srgbClr val="684130"/>
              </a:solidFill>
              <a:latin typeface="#9Slide05 Dancing Script" panose="03080800040507000D00" pitchFamily="66" charset="0"/>
              <a:ea typeface="Rum Raisin"/>
              <a:cs typeface="Rum Raisin"/>
              <a:sym typeface="Rum Raisin"/>
            </a:endParaRPr>
          </a:p>
        </p:txBody>
      </p:sp>
    </p:spTree>
    <p:extLst>
      <p:ext uri="{BB962C8B-B14F-4D97-AF65-F5344CB8AC3E}">
        <p14:creationId xmlns:p14="http://schemas.microsoft.com/office/powerpoint/2010/main" val="657023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!!2">
            <a:extLst>
              <a:ext uri="{FF2B5EF4-FFF2-40B4-BE49-F238E27FC236}">
                <a16:creationId xmlns:a16="http://schemas.microsoft.com/office/drawing/2014/main" id="{88997496-21B5-4DBE-880C-AAA9FE5D6548}"/>
              </a:ext>
            </a:extLst>
          </p:cNvPr>
          <p:cNvSpPr/>
          <p:nvPr/>
        </p:nvSpPr>
        <p:spPr>
          <a:xfrm>
            <a:off x="3887426" y="1171074"/>
            <a:ext cx="7410837" cy="2526625"/>
          </a:xfrm>
          <a:prstGeom prst="roundRect">
            <a:avLst>
              <a:gd name="adj" fmla="val 0"/>
            </a:avLst>
          </a:prstGeom>
          <a:solidFill>
            <a:srgbClr val="194E48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49" name="!!1">
            <a:extLst>
              <a:ext uri="{FF2B5EF4-FFF2-40B4-BE49-F238E27FC236}">
                <a16:creationId xmlns:a16="http://schemas.microsoft.com/office/drawing/2014/main" id="{9648C188-BC90-47AA-9312-F9ABC32466F9}"/>
              </a:ext>
            </a:extLst>
          </p:cNvPr>
          <p:cNvSpPr txBox="1"/>
          <p:nvPr/>
        </p:nvSpPr>
        <p:spPr>
          <a:xfrm>
            <a:off x="4222544" y="1588000"/>
            <a:ext cx="6740600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>
                <a:solidFill>
                  <a:prstClr val="white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2. 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SỰ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PHÂN BỐ DÂN CƯ</a:t>
            </a:r>
            <a:r>
              <a:rPr kumimoji="0" lang="en-US" sz="4000" b="1" i="0" u="none" strike="noStrike" kern="1200" cap="none" spc="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. </a:t>
            </a:r>
          </a:p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CÁC 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ĐÔ THỊ LỚN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875F8A5D-897E-4661-B121-EC7DBC8B04ED}"/>
              </a:ext>
            </a:extLst>
          </p:cNvPr>
          <p:cNvGrpSpPr/>
          <p:nvPr/>
        </p:nvGrpSpPr>
        <p:grpSpPr>
          <a:xfrm>
            <a:off x="-689811" y="926741"/>
            <a:ext cx="13013374" cy="6564934"/>
            <a:chOff x="-689811" y="926741"/>
            <a:chExt cx="13013374" cy="6564934"/>
          </a:xfrm>
        </p:grpSpPr>
        <p:pic>
          <p:nvPicPr>
            <p:cNvPr id="51" name="Picture 50" descr="A group of people sitting at desks with their arms up&#10;&#10;Description automatically generated with low confidence">
              <a:extLst>
                <a:ext uri="{FF2B5EF4-FFF2-40B4-BE49-F238E27FC236}">
                  <a16:creationId xmlns:a16="http://schemas.microsoft.com/office/drawing/2014/main" id="{8452A87E-6207-4B7B-BF9D-A1CAD9517A6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1511"/>
            <a:stretch/>
          </p:blipFill>
          <p:spPr>
            <a:xfrm>
              <a:off x="3529262" y="4331374"/>
              <a:ext cx="8794301" cy="2526626"/>
            </a:xfrm>
            <a:prstGeom prst="rect">
              <a:avLst/>
            </a:prstGeom>
          </p:spPr>
        </p:pic>
        <p:pic>
          <p:nvPicPr>
            <p:cNvPr id="52" name="Picture 51" descr="A picture containing text, toy, doll, vector graphics&#10;&#10;Description automatically generated">
              <a:extLst>
                <a:ext uri="{FF2B5EF4-FFF2-40B4-BE49-F238E27FC236}">
                  <a16:creationId xmlns:a16="http://schemas.microsoft.com/office/drawing/2014/main" id="{D9ED1F51-9030-477A-98B6-3F8D03A1BD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930" t="9607" r="23333" b="-9607"/>
            <a:stretch/>
          </p:blipFill>
          <p:spPr>
            <a:xfrm>
              <a:off x="-689811" y="926741"/>
              <a:ext cx="5390149" cy="656493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84693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20220523051805_wm_shs-lich-su-va-dia-li-7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18" t="26001" r="6014" b="11557"/>
          <a:stretch/>
        </p:blipFill>
        <p:spPr bwMode="auto">
          <a:xfrm>
            <a:off x="479572" y="59087"/>
            <a:ext cx="6866881" cy="68025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" name="Google Shape;1184;p29">
            <a:extLst>
              <a:ext uri="{FF2B5EF4-FFF2-40B4-BE49-F238E27FC236}">
                <a16:creationId xmlns:a16="http://schemas.microsoft.com/office/drawing/2014/main" id="{5FE552AA-017D-4806-A5D2-FC7097466765}"/>
              </a:ext>
            </a:extLst>
          </p:cNvPr>
          <p:cNvGrpSpPr/>
          <p:nvPr/>
        </p:nvGrpSpPr>
        <p:grpSpPr>
          <a:xfrm>
            <a:off x="7477538" y="2211317"/>
            <a:ext cx="4129609" cy="3041360"/>
            <a:chOff x="1667154" y="1034594"/>
            <a:chExt cx="4861594" cy="3533829"/>
          </a:xfrm>
          <a:solidFill>
            <a:schemeClr val="bg2">
              <a:lumMod val="50000"/>
            </a:schemeClr>
          </a:solidFill>
        </p:grpSpPr>
        <p:grpSp>
          <p:nvGrpSpPr>
            <p:cNvPr id="42" name="Google Shape;1185;p29">
              <a:extLst>
                <a:ext uri="{FF2B5EF4-FFF2-40B4-BE49-F238E27FC236}">
                  <a16:creationId xmlns:a16="http://schemas.microsoft.com/office/drawing/2014/main" id="{36553F70-ADEF-4C44-B719-B1879AB407CE}"/>
                </a:ext>
              </a:extLst>
            </p:cNvPr>
            <p:cNvGrpSpPr/>
            <p:nvPr/>
          </p:nvGrpSpPr>
          <p:grpSpPr>
            <a:xfrm rot="815345">
              <a:off x="1667154" y="2058270"/>
              <a:ext cx="422461" cy="321825"/>
              <a:chOff x="6385548" y="4469464"/>
              <a:chExt cx="292975" cy="222485"/>
            </a:xfrm>
            <a:grpFill/>
          </p:grpSpPr>
          <p:sp>
            <p:nvSpPr>
              <p:cNvPr id="44" name="Google Shape;1188;p29">
                <a:extLst>
                  <a:ext uri="{FF2B5EF4-FFF2-40B4-BE49-F238E27FC236}">
                    <a16:creationId xmlns:a16="http://schemas.microsoft.com/office/drawing/2014/main" id="{DD2B2049-20B4-4031-9D95-F334462B029F}"/>
                  </a:ext>
                </a:extLst>
              </p:cNvPr>
              <p:cNvSpPr/>
              <p:nvPr/>
            </p:nvSpPr>
            <p:spPr>
              <a:xfrm>
                <a:off x="6385548" y="4469464"/>
                <a:ext cx="17262" cy="14894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34" extrusionOk="0">
                    <a:moveTo>
                      <a:pt x="502" y="0"/>
                    </a:moveTo>
                    <a:cubicBezTo>
                      <a:pt x="342" y="0"/>
                      <a:pt x="160" y="23"/>
                      <a:pt x="0" y="23"/>
                    </a:cubicBezTo>
                    <a:cubicBezTo>
                      <a:pt x="46" y="160"/>
                      <a:pt x="114" y="297"/>
                      <a:pt x="183" y="434"/>
                    </a:cubicBezTo>
                    <a:cubicBezTo>
                      <a:pt x="274" y="297"/>
                      <a:pt x="388" y="160"/>
                      <a:pt x="50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191;p29">
                <a:extLst>
                  <a:ext uri="{FF2B5EF4-FFF2-40B4-BE49-F238E27FC236}">
                    <a16:creationId xmlns:a16="http://schemas.microsoft.com/office/drawing/2014/main" id="{69707B23-D146-41DE-9689-1EA8D14D25DA}"/>
                  </a:ext>
                </a:extLst>
              </p:cNvPr>
              <p:cNvSpPr/>
              <p:nvPr/>
            </p:nvSpPr>
            <p:spPr>
              <a:xfrm>
                <a:off x="6664384" y="4677021"/>
                <a:ext cx="14139" cy="1492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35" extrusionOk="0">
                    <a:moveTo>
                      <a:pt x="1" y="1"/>
                    </a:moveTo>
                    <a:cubicBezTo>
                      <a:pt x="24" y="161"/>
                      <a:pt x="47" y="298"/>
                      <a:pt x="69" y="435"/>
                    </a:cubicBezTo>
                    <a:cubicBezTo>
                      <a:pt x="184" y="275"/>
                      <a:pt x="298" y="138"/>
                      <a:pt x="41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05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1200;p29">
              <a:extLst>
                <a:ext uri="{FF2B5EF4-FFF2-40B4-BE49-F238E27FC236}">
                  <a16:creationId xmlns:a16="http://schemas.microsoft.com/office/drawing/2014/main" id="{036DE657-7CEE-4CDA-B812-F99C74BA98E3}"/>
                </a:ext>
              </a:extLst>
            </p:cNvPr>
            <p:cNvSpPr/>
            <p:nvPr/>
          </p:nvSpPr>
          <p:spPr>
            <a:xfrm rot="980768">
              <a:off x="1934596" y="1034594"/>
              <a:ext cx="4594152" cy="3533829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050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DFD75200-F60B-4685-838A-F653061ECCDF}"/>
              </a:ext>
            </a:extLst>
          </p:cNvPr>
          <p:cNvSpPr txBox="1"/>
          <p:nvPr/>
        </p:nvSpPr>
        <p:spPr>
          <a:xfrm>
            <a:off x="8072415" y="2747112"/>
            <a:ext cx="3167030" cy="19697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 dirty="0" err="1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Hình</a:t>
            </a:r>
            <a:r>
              <a:rPr lang="en-US" sz="2400" dirty="0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1. Bản </a:t>
            </a:r>
            <a:r>
              <a:rPr lang="en-US" sz="2400" dirty="0" err="1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đồ</a:t>
            </a:r>
            <a:r>
              <a:rPr lang="en-US" sz="2400" dirty="0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mật</a:t>
            </a:r>
            <a:r>
              <a:rPr lang="en-US" sz="2400" dirty="0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độ</a:t>
            </a:r>
            <a:r>
              <a:rPr lang="en-US" sz="2400" dirty="0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dân số và một số </a:t>
            </a:r>
            <a:r>
              <a:rPr lang="en-US" sz="2400" dirty="0" err="1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đô</a:t>
            </a:r>
            <a:r>
              <a:rPr lang="en-US" sz="2400" dirty="0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thị</a:t>
            </a:r>
            <a:r>
              <a:rPr lang="en-US" sz="2400" dirty="0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ở </a:t>
            </a:r>
            <a:r>
              <a:rPr lang="en-US" sz="2400" dirty="0" err="1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châu</a:t>
            </a:r>
            <a:r>
              <a:rPr lang="en-US" sz="2400" dirty="0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Á, năm 2020</a:t>
            </a:r>
          </a:p>
        </p:txBody>
      </p:sp>
    </p:spTree>
    <p:extLst>
      <p:ext uri="{BB962C8B-B14F-4D97-AF65-F5344CB8AC3E}">
        <p14:creationId xmlns:p14="http://schemas.microsoft.com/office/powerpoint/2010/main" val="2755777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rrow: Right 1">
            <a:extLst>
              <a:ext uri="{FF2B5EF4-FFF2-40B4-BE49-F238E27FC236}">
                <a16:creationId xmlns:a16="http://schemas.microsoft.com/office/drawing/2014/main" id="{6293B0E6-FD7B-491D-8A58-2660492778E9}"/>
              </a:ext>
            </a:extLst>
          </p:cNvPr>
          <p:cNvSpPr/>
          <p:nvPr/>
        </p:nvSpPr>
        <p:spPr>
          <a:xfrm>
            <a:off x="6138470" y="2244525"/>
            <a:ext cx="404735" cy="407066"/>
          </a:xfrm>
          <a:prstGeom prst="rightArrow">
            <a:avLst>
              <a:gd name="adj1" fmla="val 50000"/>
              <a:gd name="adj2" fmla="val 46296"/>
            </a:avLst>
          </a:prstGeom>
          <a:solidFill>
            <a:srgbClr val="194E48"/>
          </a:solidFill>
          <a:ln w="12700" cap="flat" cmpd="sng" algn="ctr">
            <a:solidFill>
              <a:srgbClr val="194E48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5" name="Arrow: Right 16">
            <a:extLst>
              <a:ext uri="{FF2B5EF4-FFF2-40B4-BE49-F238E27FC236}">
                <a16:creationId xmlns:a16="http://schemas.microsoft.com/office/drawing/2014/main" id="{F6CF2776-88DA-4BC8-8EFE-9092E4AD789B}"/>
              </a:ext>
            </a:extLst>
          </p:cNvPr>
          <p:cNvSpPr/>
          <p:nvPr/>
        </p:nvSpPr>
        <p:spPr>
          <a:xfrm>
            <a:off x="6138470" y="3598780"/>
            <a:ext cx="404735" cy="407066"/>
          </a:xfrm>
          <a:prstGeom prst="rightArrow">
            <a:avLst>
              <a:gd name="adj1" fmla="val 50000"/>
              <a:gd name="adj2" fmla="val 46296"/>
            </a:avLst>
          </a:prstGeom>
          <a:solidFill>
            <a:srgbClr val="194E48"/>
          </a:solidFill>
          <a:ln w="12700" cap="flat" cmpd="sng" algn="ctr">
            <a:solidFill>
              <a:srgbClr val="194E48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F080F78-C4E9-4767-A1C0-3A6E33306A47}"/>
              </a:ext>
            </a:extLst>
          </p:cNvPr>
          <p:cNvSpPr/>
          <p:nvPr/>
        </p:nvSpPr>
        <p:spPr>
          <a:xfrm>
            <a:off x="1843790" y="2023421"/>
            <a:ext cx="3822492" cy="839433"/>
          </a:xfrm>
          <a:prstGeom prst="rect">
            <a:avLst/>
          </a:prstGeom>
          <a:solidFill>
            <a:srgbClr val="FAD586"/>
          </a:solidFill>
          <a:ln w="12700" cap="flat" cmpd="sng" algn="ctr">
            <a:solidFill>
              <a:srgbClr val="FAD58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Hoạt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động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theo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cặp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194E48"/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A9249FC-65DF-491A-9C4F-EB9074B759D4}"/>
              </a:ext>
            </a:extLst>
          </p:cNvPr>
          <p:cNvSpPr/>
          <p:nvPr/>
        </p:nvSpPr>
        <p:spPr>
          <a:xfrm>
            <a:off x="1843790" y="3337626"/>
            <a:ext cx="3822492" cy="839433"/>
          </a:xfrm>
          <a:prstGeom prst="rect">
            <a:avLst/>
          </a:prstGeom>
          <a:solidFill>
            <a:srgbClr val="FAD586"/>
          </a:solidFill>
          <a:ln w="12700" cap="flat" cmpd="sng" algn="ctr">
            <a:solidFill>
              <a:srgbClr val="FAD58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Hoàn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thành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phiếu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học tập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194E48"/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8" name="Arrow: Right 16">
            <a:extLst>
              <a:ext uri="{FF2B5EF4-FFF2-40B4-BE49-F238E27FC236}">
                <a16:creationId xmlns:a16="http://schemas.microsoft.com/office/drawing/2014/main" id="{F6CF2776-88DA-4BC8-8EFE-9092E4AD789B}"/>
              </a:ext>
            </a:extLst>
          </p:cNvPr>
          <p:cNvSpPr/>
          <p:nvPr/>
        </p:nvSpPr>
        <p:spPr>
          <a:xfrm>
            <a:off x="6138470" y="5004082"/>
            <a:ext cx="404735" cy="407066"/>
          </a:xfrm>
          <a:prstGeom prst="rightArrow">
            <a:avLst>
              <a:gd name="adj1" fmla="val 50000"/>
              <a:gd name="adj2" fmla="val 46296"/>
            </a:avLst>
          </a:prstGeom>
          <a:solidFill>
            <a:srgbClr val="194E48"/>
          </a:solidFill>
          <a:ln w="12700" cap="flat" cmpd="sng" algn="ctr">
            <a:solidFill>
              <a:srgbClr val="194E48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A9249FC-65DF-491A-9C4F-EB9074B759D4}"/>
              </a:ext>
            </a:extLst>
          </p:cNvPr>
          <p:cNvSpPr/>
          <p:nvPr/>
        </p:nvSpPr>
        <p:spPr>
          <a:xfrm>
            <a:off x="1843790" y="4742928"/>
            <a:ext cx="3822492" cy="839433"/>
          </a:xfrm>
          <a:prstGeom prst="rect">
            <a:avLst/>
          </a:prstGeom>
          <a:solidFill>
            <a:srgbClr val="FAD586"/>
          </a:solidFill>
          <a:ln w="12700" cap="flat" cmpd="sng" algn="ctr">
            <a:solidFill>
              <a:srgbClr val="FAD58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Thời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gian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: 5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194E48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phút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194E48"/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10" name="!!1">
            <a:extLst>
              <a:ext uri="{FF2B5EF4-FFF2-40B4-BE49-F238E27FC236}">
                <a16:creationId xmlns:a16="http://schemas.microsoft.com/office/drawing/2014/main" id="{9648C188-BC90-47AA-9312-F9ABC32466F9}"/>
              </a:ext>
            </a:extLst>
          </p:cNvPr>
          <p:cNvSpPr txBox="1"/>
          <p:nvPr/>
        </p:nvSpPr>
        <p:spPr>
          <a:xfrm>
            <a:off x="1131754" y="651825"/>
            <a:ext cx="5006716" cy="10859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600" b="1" dirty="0">
                <a:solidFill>
                  <a:schemeClr val="bg2">
                    <a:lumMod val="25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2.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25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SỰ</a:t>
            </a:r>
            <a:r>
              <a:rPr kumimoji="0" lang="en-US" sz="2600" b="1" i="0" u="none" strike="noStrike" kern="1200" cap="none" spc="0" normalizeH="0" noProof="0" dirty="0">
                <a:ln>
                  <a:noFill/>
                </a:ln>
                <a:solidFill>
                  <a:schemeClr val="bg2">
                    <a:lumMod val="25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PHÂN BỐ DÂN CƯ. CÁC ĐÔ THỊ LỚN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25000"/>
                </a:schemeClr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pic>
        <p:nvPicPr>
          <p:cNvPr id="11" name="Picture 8" descr="Lớp 8 học những môn gì? Các kiến thức trọng tâm của môn học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99355">
                        <a14:foregroundMark x1="71935" y1="32378" x2="69677" y2="54155"/>
                        <a14:foregroundMark x1="85806" y1="25215" x2="81935" y2="42120"/>
                        <a14:foregroundMark x1="63387" y1="26361" x2="64032" y2="40115"/>
                        <a14:foregroundMark x1="28226" y1="20344" x2="28226" y2="45272"/>
                        <a14:foregroundMark x1="40484" y1="17192" x2="38226" y2="22350"/>
                        <a14:foregroundMark x1="34839" y1="21203" x2="41129" y2="39255"/>
                        <a14:foregroundMark x1="22581" y1="22350" x2="32581" y2="34097"/>
                        <a14:foregroundMark x1="85806" y1="25215" x2="85806" y2="252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336" y="2144539"/>
            <a:ext cx="1293572" cy="7281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Phần mềm Thử nghiệm Giả đối tượng Máy tính Biểu tượng thử nghiệm đơn Vị -  phát triển png tải về - Miễn phí trong suốt Góc png Tải về.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667" b="97000" l="3889" r="97333">
                        <a14:foregroundMark x1="46222" y1="26778" x2="71333" y2="26333"/>
                        <a14:foregroundMark x1="13222" y1="28778" x2="22556" y2="72111"/>
                        <a14:foregroundMark x1="22556" y1="76556" x2="61444" y2="86889"/>
                        <a14:foregroundMark x1="48222" y1="61333" x2="70778" y2="61778"/>
                        <a14:foregroundMark x1="87556" y1="31778" x2="87556" y2="31778"/>
                        <a14:foregroundMark x1="91556" y1="52444" x2="91556" y2="52444"/>
                        <a14:foregroundMark x1="81667" y1="74556" x2="92444" y2="34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515" y="3158353"/>
            <a:ext cx="1143768" cy="1143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Đồng hồ báo thức Đồ họa vector Đồ họa mạng di động Clip art - png tải về -  Miễn phí trong suốt đồng Hồ png Tải về.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83" b="99717" l="0" r="99222">
                        <a14:foregroundMark x1="31444" y1="26509" x2="31444" y2="26509"/>
                        <a14:foregroundMark x1="49778" y1="22358" x2="49778" y2="22358"/>
                        <a14:foregroundMark x1="56333" y1="47170" x2="56333" y2="47170"/>
                        <a14:foregroundMark x1="16444" y1="51887" x2="16444" y2="51887"/>
                        <a14:foregroundMark x1="22111" y1="37642" x2="22111" y2="37642"/>
                        <a14:foregroundMark x1="67778" y1="28113" x2="67778" y2="28113"/>
                        <a14:foregroundMark x1="85556" y1="51887" x2="85556" y2="51887"/>
                        <a14:foregroundMark x1="80222" y1="66132" x2="80222" y2="66132"/>
                        <a14:foregroundMark x1="69333" y1="75377" x2="69333" y2="75377"/>
                        <a14:foregroundMark x1="50333" y1="78585" x2="50333" y2="78585"/>
                        <a14:foregroundMark x1="32333" y1="75094" x2="32333" y2="75094"/>
                        <a14:foregroundMark x1="20556" y1="65094" x2="20556" y2="65094"/>
                        <a14:foregroundMark x1="19000" y1="71132" x2="19000" y2="71132"/>
                        <a14:foregroundMark x1="11556" y1="56887" x2="11556" y2="568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917" y="4742928"/>
            <a:ext cx="837734" cy="9866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181648" y="9214"/>
            <a:ext cx="4741468" cy="6848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1382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587E53DA-8A2F-44CC-97FF-2803188C9A85}"/>
              </a:ext>
            </a:extLst>
          </p:cNvPr>
          <p:cNvSpPr/>
          <p:nvPr/>
        </p:nvSpPr>
        <p:spPr>
          <a:xfrm>
            <a:off x="3150507" y="1059706"/>
            <a:ext cx="5422214" cy="540183"/>
          </a:xfrm>
          <a:prstGeom prst="rect">
            <a:avLst/>
          </a:prstGeom>
          <a:solidFill>
            <a:srgbClr val="98EFC7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2. </a:t>
            </a:r>
            <a:r>
              <a:rPr lang="en-US" sz="2100" b="1" kern="0" dirty="0">
                <a:solidFill>
                  <a:schemeClr val="tx1">
                    <a:lumMod val="5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SỰ PHÂN BỐ DÂN CƯ. CÁC ĐÔ THỊ LỚN</a:t>
            </a:r>
            <a:endParaRPr kumimoji="0" lang="en-US" sz="21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87AB13D7-7664-472A-8DF8-9CDD487095DA}"/>
              </a:ext>
            </a:extLst>
          </p:cNvPr>
          <p:cNvSpPr/>
          <p:nvPr/>
        </p:nvSpPr>
        <p:spPr>
          <a:xfrm>
            <a:off x="2087866" y="2183988"/>
            <a:ext cx="2362948" cy="604688"/>
          </a:xfrm>
          <a:prstGeom prst="rect">
            <a:avLst/>
          </a:prstGeom>
          <a:solidFill>
            <a:srgbClr val="FFEB8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Sự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phân bố dân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cư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D8378F53-56CA-4AA1-88AE-D3AD7270E515}"/>
              </a:ext>
            </a:extLst>
          </p:cNvPr>
          <p:cNvCxnSpPr>
            <a:cxnSpLocks/>
          </p:cNvCxnSpPr>
          <p:nvPr/>
        </p:nvCxnSpPr>
        <p:spPr>
          <a:xfrm>
            <a:off x="3150507" y="1886219"/>
            <a:ext cx="5422214" cy="0"/>
          </a:xfrm>
          <a:prstGeom prst="line">
            <a:avLst/>
          </a:prstGeom>
          <a:noFill/>
          <a:ln w="6350" cap="flat" cmpd="sng" algn="ctr">
            <a:solidFill>
              <a:srgbClr val="F7C147"/>
            </a:solidFill>
            <a:prstDash val="solid"/>
            <a:miter lim="800000"/>
          </a:ln>
          <a:effectLst/>
        </p:spPr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CCB15EA4-8803-4285-92E4-B17CEA754DAB}"/>
              </a:ext>
            </a:extLst>
          </p:cNvPr>
          <p:cNvCxnSpPr>
            <a:cxnSpLocks/>
          </p:cNvCxnSpPr>
          <p:nvPr/>
        </p:nvCxnSpPr>
        <p:spPr>
          <a:xfrm>
            <a:off x="6043770" y="1666534"/>
            <a:ext cx="0" cy="219685"/>
          </a:xfrm>
          <a:prstGeom prst="line">
            <a:avLst/>
          </a:prstGeom>
          <a:noFill/>
          <a:ln w="6350" cap="flat" cmpd="sng" algn="ctr">
            <a:solidFill>
              <a:srgbClr val="F7C147"/>
            </a:solidFill>
            <a:prstDash val="solid"/>
            <a:miter lim="800000"/>
          </a:ln>
          <a:effectLst/>
        </p:spPr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3F86E2F4-F4C6-43DF-8680-3ABFB318ACBB}"/>
              </a:ext>
            </a:extLst>
          </p:cNvPr>
          <p:cNvCxnSpPr/>
          <p:nvPr/>
        </p:nvCxnSpPr>
        <p:spPr>
          <a:xfrm>
            <a:off x="3150507" y="1892700"/>
            <a:ext cx="0" cy="275197"/>
          </a:xfrm>
          <a:prstGeom prst="straightConnector1">
            <a:avLst/>
          </a:prstGeom>
          <a:noFill/>
          <a:ln w="6350" cap="flat" cmpd="sng" algn="ctr">
            <a:solidFill>
              <a:srgbClr val="F7C147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FBBB8D01-C18F-41DE-9CFC-688327DACFCB}"/>
              </a:ext>
            </a:extLst>
          </p:cNvPr>
          <p:cNvCxnSpPr/>
          <p:nvPr/>
        </p:nvCxnSpPr>
        <p:spPr>
          <a:xfrm>
            <a:off x="8572721" y="1886219"/>
            <a:ext cx="0" cy="275197"/>
          </a:xfrm>
          <a:prstGeom prst="straightConnector1">
            <a:avLst/>
          </a:prstGeom>
          <a:noFill/>
          <a:ln w="6350" cap="flat" cmpd="sng" algn="ctr">
            <a:solidFill>
              <a:srgbClr val="F7C147"/>
            </a:solidFill>
            <a:prstDash val="solid"/>
            <a:miter lim="800000"/>
            <a:tailEnd type="triangle"/>
          </a:ln>
          <a:effectLst/>
        </p:spPr>
      </p:cxnSp>
      <p:sp>
        <p:nvSpPr>
          <p:cNvPr id="55" name="Rectangle 54">
            <a:extLst>
              <a:ext uri="{FF2B5EF4-FFF2-40B4-BE49-F238E27FC236}">
                <a16:creationId xmlns:a16="http://schemas.microsoft.com/office/drawing/2014/main" id="{7134301E-5EEC-4B7B-A8AD-4BF7C34A08D8}"/>
              </a:ext>
            </a:extLst>
          </p:cNvPr>
          <p:cNvSpPr/>
          <p:nvPr/>
        </p:nvSpPr>
        <p:spPr>
          <a:xfrm>
            <a:off x="543964" y="3525740"/>
            <a:ext cx="5253925" cy="2374538"/>
          </a:xfrm>
          <a:prstGeom prst="rect">
            <a:avLst/>
          </a:prstGeom>
          <a:noFill/>
          <a:ln w="12700" cap="flat" cmpd="sng" algn="ctr">
            <a:solidFill>
              <a:srgbClr val="99C3EE"/>
            </a:solidFill>
            <a:prstDash val="lgDash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C6F0B48-26BF-4486-A7C1-CF4228228BA4}"/>
              </a:ext>
            </a:extLst>
          </p:cNvPr>
          <p:cNvSpPr txBox="1"/>
          <p:nvPr/>
        </p:nvSpPr>
        <p:spPr>
          <a:xfrm>
            <a:off x="639149" y="3529349"/>
            <a:ext cx="3701654" cy="4565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Châu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Á có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mật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độ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dân số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cao</a:t>
            </a:r>
            <a:endParaRPr lang="en-US" sz="2000" dirty="0">
              <a:solidFill>
                <a:schemeClr val="accent1">
                  <a:lumMod val="10000"/>
                </a:schemeClr>
              </a:solidFill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C3C5030-B697-4223-B3B8-7A98C81C3BE7}"/>
              </a:ext>
            </a:extLst>
          </p:cNvPr>
          <p:cNvSpPr txBox="1"/>
          <p:nvPr/>
        </p:nvSpPr>
        <p:spPr>
          <a:xfrm>
            <a:off x="636744" y="3918844"/>
            <a:ext cx="516114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 Dân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cư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châu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Á phân bố không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đều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:</a:t>
            </a:r>
          </a:p>
          <a:p>
            <a:pPr algn="just">
              <a:lnSpc>
                <a:spcPct val="120000"/>
              </a:lnSpc>
            </a:pP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+ Các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khu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vực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đông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dân: Đông Á, Nam Á và một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phần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khu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vực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Đông Nam Á. </a:t>
            </a:r>
          </a:p>
          <a:p>
            <a:pPr algn="just">
              <a:lnSpc>
                <a:spcPct val="120000"/>
              </a:lnSpc>
            </a:pP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+ Các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khu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vực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thưa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dân: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Bắc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Á,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khu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vực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núi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cao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ở trung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tâm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châu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Á,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bán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đảo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A-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ráp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.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A7045DF-56BC-4E48-A80A-DFB956326C53}"/>
              </a:ext>
            </a:extLst>
          </p:cNvPr>
          <p:cNvSpPr/>
          <p:nvPr/>
        </p:nvSpPr>
        <p:spPr>
          <a:xfrm>
            <a:off x="6304173" y="3536709"/>
            <a:ext cx="5253925" cy="2363569"/>
          </a:xfrm>
          <a:prstGeom prst="rect">
            <a:avLst/>
          </a:prstGeom>
          <a:noFill/>
          <a:ln w="12700" cap="flat" cmpd="sng" algn="ctr">
            <a:solidFill>
              <a:srgbClr val="99C3EE"/>
            </a:solidFill>
            <a:prstDash val="lgDash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43A0217-FEBC-4DB8-98CB-1F24B4303FDD}"/>
              </a:ext>
            </a:extLst>
          </p:cNvPr>
          <p:cNvSpPr txBox="1"/>
          <p:nvPr/>
        </p:nvSpPr>
        <p:spPr>
          <a:xfrm>
            <a:off x="6313125" y="3641767"/>
            <a:ext cx="5361494" cy="8566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 Quá trình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đô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thị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hóa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phát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triển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nhanh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chóng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tỉ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lệ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dân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đô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thị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đạt 51,1% (năm 2020)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F76AF58-66F8-488A-946D-BD719B3AA385}"/>
              </a:ext>
            </a:extLst>
          </p:cNvPr>
          <p:cNvSpPr txBox="1"/>
          <p:nvPr/>
        </p:nvSpPr>
        <p:spPr>
          <a:xfrm>
            <a:off x="6304172" y="4467733"/>
            <a:ext cx="5253925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 Các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đô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thị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trên 20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triệu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dân ở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châu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Á năm 2020: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Tô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ky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-ô,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Đê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-li,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Mun-bai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Thượng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Hải,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Đắc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-ca, </a:t>
            </a:r>
            <a:r>
              <a:rPr lang="en-US" sz="2000" dirty="0" err="1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Bắc</a:t>
            </a:r>
            <a:r>
              <a:rPr lang="en-US" sz="2000" dirty="0">
                <a:solidFill>
                  <a:schemeClr val="accent1">
                    <a:lumMod val="1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Kinh.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87AB13D7-7664-472A-8DF8-9CDD487095DA}"/>
              </a:ext>
            </a:extLst>
          </p:cNvPr>
          <p:cNvSpPr/>
          <p:nvPr/>
        </p:nvSpPr>
        <p:spPr>
          <a:xfrm>
            <a:off x="7546533" y="2195738"/>
            <a:ext cx="2357631" cy="604688"/>
          </a:xfrm>
          <a:prstGeom prst="rect">
            <a:avLst/>
          </a:prstGeom>
          <a:solidFill>
            <a:srgbClr val="FFEB8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Các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đô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thị</a:t>
            </a:r>
            <a:r>
              <a:rPr kumimoji="0" lang="en-US" sz="2000" b="1" i="0" u="none" strike="noStrike" kern="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</a:t>
            </a:r>
            <a:r>
              <a:rPr kumimoji="0" lang="en-US" sz="2000" b="1" i="0" u="none" strike="noStrike" kern="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lớn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3F86E2F4-F4C6-43DF-8680-3ABFB318ACBB}"/>
              </a:ext>
            </a:extLst>
          </p:cNvPr>
          <p:cNvCxnSpPr/>
          <p:nvPr/>
        </p:nvCxnSpPr>
        <p:spPr>
          <a:xfrm>
            <a:off x="3150507" y="2825756"/>
            <a:ext cx="0" cy="596520"/>
          </a:xfrm>
          <a:prstGeom prst="straightConnector1">
            <a:avLst/>
          </a:prstGeom>
          <a:noFill/>
          <a:ln w="6350" cap="flat" cmpd="sng" algn="ctr">
            <a:solidFill>
              <a:srgbClr val="F7C147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3F86E2F4-F4C6-43DF-8680-3ABFB318ACBB}"/>
              </a:ext>
            </a:extLst>
          </p:cNvPr>
          <p:cNvCxnSpPr/>
          <p:nvPr/>
        </p:nvCxnSpPr>
        <p:spPr>
          <a:xfrm>
            <a:off x="8694910" y="2825756"/>
            <a:ext cx="0" cy="596520"/>
          </a:xfrm>
          <a:prstGeom prst="straightConnector1">
            <a:avLst/>
          </a:prstGeom>
          <a:noFill/>
          <a:ln w="6350" cap="flat" cmpd="sng" algn="ctr">
            <a:solidFill>
              <a:srgbClr val="F7C147"/>
            </a:solidFill>
            <a:prstDash val="solid"/>
            <a:miter lim="800000"/>
            <a:tailEnd type="triangle"/>
          </a:ln>
          <a:effectLst/>
        </p:spPr>
      </p:cxnSp>
      <p:pic>
        <p:nvPicPr>
          <p:cNvPr id="15362" name="Picture 2" descr="Tokyo Euclidean Vector, PNG, 2203x1654px, Tokyo, Art, Brand, Flat Design,  Landscape Download Fre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4024" y1="75935" x2="83293" y2="79512"/>
                        <a14:foregroundMark x1="25244" y1="98374" x2="72927" y2="9837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1472" y="5549552"/>
            <a:ext cx="1744596" cy="13084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4" name="Picture 4" descr="Thượng hải Tháp Vẽ Clip nghệ thuật - leipzig nhà nước trung tâm hội nghị png  tải về - Miễn phí trong suốt Tháp png Tải về.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0000" l="2556" r="98556">
                        <a14:foregroundMark x1="28222" y1="3026" x2="28778" y2="61184"/>
                        <a14:foregroundMark x1="14000" y1="32237" x2="13778" y2="78553"/>
                        <a14:foregroundMark x1="10333" y1="50921" x2="10333" y2="73684"/>
                        <a14:foregroundMark x1="19222" y1="68421" x2="19000" y2="45921"/>
                        <a14:foregroundMark x1="16111" y1="38158" x2="16444" y2="44211"/>
                        <a14:foregroundMark x1="11444" y1="38816" x2="10333" y2="52763"/>
                        <a14:foregroundMark x1="10889" y1="39342" x2="9444" y2="53421"/>
                        <a14:foregroundMark x1="9556" y1="40395" x2="9222" y2="51053"/>
                        <a14:foregroundMark x1="9556" y1="70395" x2="9222" y2="740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22370" y="275808"/>
            <a:ext cx="2540255" cy="21451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17578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5" grpId="0" animBg="1"/>
      <p:bldP spid="56" grpId="0"/>
      <p:bldP spid="57" grpId="0"/>
      <p:bldP spid="58" grpId="0" animBg="1"/>
      <p:bldP spid="59" grpId="0"/>
      <p:bldP spid="61" grpId="0"/>
      <p:bldP spid="6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9268" y="150950"/>
            <a:ext cx="3657601" cy="2879879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3EAF3BC-5A19-4253-B926-0BDA223AC180}"/>
              </a:ext>
            </a:extLst>
          </p:cNvPr>
          <p:cNvSpPr/>
          <p:nvPr/>
        </p:nvSpPr>
        <p:spPr>
          <a:xfrm>
            <a:off x="3530187" y="673713"/>
            <a:ext cx="7599367" cy="1899670"/>
          </a:xfrm>
          <a:prstGeom prst="rect">
            <a:avLst/>
          </a:prstGeom>
          <a:solidFill>
            <a:srgbClr val="96BB7D"/>
          </a:solidFill>
          <a:ln w="12700" cap="flat" cmpd="sng" algn="ctr">
            <a:solidFill>
              <a:srgbClr val="96BB7D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Vùng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siêu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đô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thị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Tô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-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ky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-ô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gồm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thủ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đô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Tô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-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ky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-ô và 3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tỉnh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liền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kề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là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Xai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-ta-ma,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Ka-na-ga-oa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và Chi-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ba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có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tổng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số dân là 37,2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triệu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người, </a:t>
            </a:r>
            <a:r>
              <a:rPr kumimoji="0" lang="en-US" sz="2600" i="0" u="none" strike="noStrike" kern="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chiếm</a:t>
            </a:r>
            <a:r>
              <a:rPr kumimoji="0" lang="en-US" sz="2600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5 Dancing Script" panose="03080800040507000D00" pitchFamily="66" charset="0"/>
                <a:ea typeface="Roboto" pitchFamily="2" charset="0"/>
              </a:rPr>
              <a:t> hơn 29% số dân Nhật Bản (năm 2020)</a:t>
            </a:r>
            <a:endParaRPr kumimoji="0" lang="en-US" sz="260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5 Dancing Script" panose="03080800040507000D00" pitchFamily="66" charset="0"/>
              <a:ea typeface="Roboto" pitchFamily="2" charset="0"/>
            </a:endParaRPr>
          </a:p>
        </p:txBody>
      </p:sp>
      <p:pic>
        <p:nvPicPr>
          <p:cNvPr id="18436" name="Picture 4" descr="Tokyo - thành phố giấu sông và chiến dịch đảo ngược thế kỷ ô nhiễm | Tạp  chí Giao thông vận tải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66" t="3125" r="8537" b="3125"/>
          <a:stretch/>
        </p:blipFill>
        <p:spPr bwMode="auto">
          <a:xfrm>
            <a:off x="789710" y="2970795"/>
            <a:ext cx="5153890" cy="305590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Tokyo Drone 4K l Toàn cảnh Thành phố Tokyo - Nhật Bản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282844" y="3096146"/>
            <a:ext cx="5137655" cy="2889931"/>
          </a:xfrm>
          <a:prstGeom prst="roundRect">
            <a:avLst>
              <a:gd name="adj" fmla="val 5299"/>
            </a:avLst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plastic">
            <a:bevelT/>
            <a:contourClr>
              <a:srgbClr val="FFFFFF"/>
            </a:contourClr>
          </a:sp3d>
        </p:spPr>
      </p:pic>
      <p:sp>
        <p:nvSpPr>
          <p:cNvPr id="10" name="Rectangle: Rounded Corners 4">
            <a:extLst>
              <a:ext uri="{FF2B5EF4-FFF2-40B4-BE49-F238E27FC236}">
                <a16:creationId xmlns:a16="http://schemas.microsoft.com/office/drawing/2014/main" id="{E8CF5D12-1A1B-4814-8549-8ADBC5E28467}"/>
              </a:ext>
            </a:extLst>
          </p:cNvPr>
          <p:cNvSpPr/>
          <p:nvPr/>
        </p:nvSpPr>
        <p:spPr>
          <a:xfrm>
            <a:off x="7849039" y="6095973"/>
            <a:ext cx="2005263" cy="577516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" panose="02000000000000000000" pitchFamily="2" charset="0"/>
                <a:ea typeface="#9Slide03 Roboto" panose="02000000000000000000" pitchFamily="2" charset="0"/>
                <a:cs typeface="+mn-cs"/>
              </a:rPr>
              <a:t>Xem</a:t>
            </a: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Roboto" panose="02000000000000000000" pitchFamily="2" charset="0"/>
                <a:ea typeface="#9Slide03 Roboto" panose="02000000000000000000" pitchFamily="2" charset="0"/>
                <a:cs typeface="+mn-cs"/>
              </a:rPr>
              <a:t> video</a:t>
            </a:r>
          </a:p>
        </p:txBody>
      </p:sp>
    </p:spTree>
    <p:extLst>
      <p:ext uri="{BB962C8B-B14F-4D97-AF65-F5344CB8AC3E}">
        <p14:creationId xmlns:p14="http://schemas.microsoft.com/office/powerpoint/2010/main" val="1272777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5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16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7" grpId="0" animBg="1"/>
      <p:bldP spid="1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http://www.didulich.net/Portals/0/bangdulich01/thuonghai0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392" y="162193"/>
            <a:ext cx="5605145" cy="3152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8" name="Picture 4" descr="http://www.didulich.net/Portals/0/bangdulich01/thuonghai03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0616" y="162193"/>
            <a:ext cx="5722710" cy="3152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0" name="Picture 6" descr="http://www.didulich.net/Portals/0/bangdulich01/thuonghai06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78" b="7778"/>
          <a:stretch/>
        </p:blipFill>
        <p:spPr bwMode="auto">
          <a:xfrm>
            <a:off x="325391" y="3524538"/>
            <a:ext cx="5605145" cy="3152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2" name="Picture 8" descr="http://www.didulich.net/Portals/0/bangdulich01/thuonghai01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0616" y="3524538"/>
            <a:ext cx="5791200" cy="3152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49044" y="2187271"/>
            <a:ext cx="2492111" cy="2461982"/>
          </a:xfrm>
          <a:prstGeom prst="rect">
            <a:avLst/>
          </a:prstGeom>
        </p:spPr>
      </p:pic>
      <p:sp>
        <p:nvSpPr>
          <p:cNvPr id="20" name="Rectangle 19"/>
          <p:cNvSpPr/>
          <p:nvPr/>
        </p:nvSpPr>
        <p:spPr>
          <a:xfrm>
            <a:off x="5130118" y="3196675"/>
            <a:ext cx="1729962" cy="4462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685783"/>
            <a:r>
              <a:rPr lang="en-US" sz="23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cs typeface="#9Slide07 Baloo Tamma" panose="03080902040302020200" pitchFamily="66" charset="0"/>
              </a:rPr>
              <a:t>Thượng</a:t>
            </a:r>
            <a:r>
              <a:rPr lang="en-US" sz="23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cs typeface="#9Slide07 Baloo Tamma" panose="03080902040302020200" pitchFamily="66" charset="0"/>
              </a:rPr>
              <a:t> Hải</a:t>
            </a:r>
          </a:p>
        </p:txBody>
      </p:sp>
    </p:spTree>
    <p:extLst>
      <p:ext uri="{BB962C8B-B14F-4D97-AF65-F5344CB8AC3E}">
        <p14:creationId xmlns:p14="http://schemas.microsoft.com/office/powerpoint/2010/main" val="3654000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Recipes Workshop to Celebrate US National Ice Cream Sandwich Day by Slidesgo">
  <a:themeElements>
    <a:clrScheme name="Simple Light">
      <a:dk1>
        <a:srgbClr val="684130"/>
      </a:dk1>
      <a:lt1>
        <a:srgbClr val="FFFDF7"/>
      </a:lt1>
      <a:dk2>
        <a:srgbClr val="FAF5EE"/>
      </a:dk2>
      <a:lt2>
        <a:srgbClr val="E0CFBE"/>
      </a:lt2>
      <a:accent1>
        <a:srgbClr val="FFAABE"/>
      </a:accent1>
      <a:accent2>
        <a:srgbClr val="98EFC7"/>
      </a:accent2>
      <a:accent3>
        <a:srgbClr val="FFEB89"/>
      </a:accent3>
      <a:accent4>
        <a:srgbClr val="C7AE94"/>
      </a:accent4>
      <a:accent5>
        <a:srgbClr val="99C3EE"/>
      </a:accent5>
      <a:accent6>
        <a:srgbClr val="FFFFFF"/>
      </a:accent6>
      <a:hlink>
        <a:srgbClr val="684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1509</TotalTime>
  <Words>1291</Words>
  <Application>Microsoft Office PowerPoint</Application>
  <PresentationFormat>Widescreen</PresentationFormat>
  <Paragraphs>185</Paragraphs>
  <Slides>27</Slides>
  <Notes>13</Notes>
  <HiddenSlides>0</HiddenSlides>
  <MMClips>2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27</vt:i4>
      </vt:variant>
    </vt:vector>
  </HeadingPairs>
  <TitlesOfParts>
    <vt:vector size="50" baseType="lpstr">
      <vt:lpstr>#9Slide03 Roboto</vt:lpstr>
      <vt:lpstr>#9Slide03 Roboto Condensed</vt:lpstr>
      <vt:lpstr>#9Slide03 Roboto Medium</vt:lpstr>
      <vt:lpstr>#9Slide05 Dancing Script</vt:lpstr>
      <vt:lpstr>#9Slide05 FS Blonde Script</vt:lpstr>
      <vt:lpstr>#9Slide05 Great Vibes</vt:lpstr>
      <vt:lpstr>#9Slide07 IcielCadena</vt:lpstr>
      <vt:lpstr>Anaheim</vt:lpstr>
      <vt:lpstr>Arial</vt:lpstr>
      <vt:lpstr>Bebas Neue</vt:lpstr>
      <vt:lpstr>Calibri</vt:lpstr>
      <vt:lpstr>Calibri Light</vt:lpstr>
      <vt:lpstr>Fira Code</vt:lpstr>
      <vt:lpstr>Open Sans</vt:lpstr>
      <vt:lpstr>Ranchers</vt:lpstr>
      <vt:lpstr>Roboto</vt:lpstr>
      <vt:lpstr>Rum Raisin</vt:lpstr>
      <vt:lpstr>Tahoma</vt:lpstr>
      <vt:lpstr>Times New Roman</vt:lpstr>
      <vt:lpstr>Wingdings</vt:lpstr>
      <vt:lpstr>Recipes Workshop to Celebrate US National Ice Cream Sandwich Day by Slidesgo</vt:lpstr>
      <vt:lpstr>11_Office Theme</vt:lpstr>
      <vt:lpstr>12_Office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Map</dc:creator>
  <cp:lastModifiedBy> </cp:lastModifiedBy>
  <cp:revision>89</cp:revision>
  <dcterms:created xsi:type="dcterms:W3CDTF">2022-07-01T15:46:26Z</dcterms:created>
  <dcterms:modified xsi:type="dcterms:W3CDTF">2022-08-04T13:30:50Z</dcterms:modified>
</cp:coreProperties>
</file>