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3" r:id="rId6"/>
    <p:sldId id="274" r:id="rId7"/>
    <p:sldId id="275" r:id="rId8"/>
    <p:sldId id="271" r:id="rId9"/>
    <p:sldId id="276" r:id="rId10"/>
    <p:sldId id="277" r:id="rId11"/>
    <p:sldId id="278" r:id="rId12"/>
    <p:sldId id="279" r:id="rId13"/>
    <p:sldId id="28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0"/>
            <a:ext cx="7467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Time allowed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 - 8-10 minutes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Normally you will do the speaking test with another candidate. The two of you will meet two examiners. One of the examiners will talk to you, the other does not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particpate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in the conversations.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There are two parts to the speaking test: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Speaking part 1: short questions and answers between you and the examiner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Speaking part 2: the examiner gives you some information or a card with some ideas for questions. You have to talk with the other candidate and ask or answer questions.</a:t>
            </a:r>
            <a:b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How to prepare for KET Speaking</a:t>
            </a:r>
            <a:endParaRPr lang="en-US" sz="1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 as much as you can, with your friends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asking and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asnwering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questions about daily life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giving information about yourself</a:t>
            </a:r>
            <a:endParaRPr lang="en-U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1657350"/>
            <a:ext cx="8001000" cy="1162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Speaking part 2: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2876550"/>
            <a:ext cx="6816437" cy="8628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Asking and answering questions using these prompt cards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0542" t="15625" r="29722" b="25391"/>
          <a:stretch>
            <a:fillRect/>
          </a:stretch>
        </p:blipFill>
        <p:spPr bwMode="auto">
          <a:xfrm>
            <a:off x="1143000" y="0"/>
            <a:ext cx="70104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739" t="29687" r="25403" b="14063"/>
          <a:stretch>
            <a:fillRect/>
          </a:stretch>
        </p:blipFill>
        <p:spPr bwMode="auto">
          <a:xfrm>
            <a:off x="1371600" y="133350"/>
            <a:ext cx="670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347" t="18750" r="33309" b="25000"/>
          <a:stretch>
            <a:fillRect/>
          </a:stretch>
        </p:blipFill>
        <p:spPr bwMode="auto">
          <a:xfrm>
            <a:off x="914400" y="0"/>
            <a:ext cx="7467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8001000" cy="1162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Part 1: Tell about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your classroom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247650"/>
            <a:ext cx="26670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Brain storm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885950"/>
            <a:ext cx="2667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1512153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size?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colors?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furniture?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Do you like it?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5750"/>
            <a:ext cx="731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xres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123950"/>
            <a:ext cx="6629400" cy="3411379"/>
          </a:xfrm>
        </p:spPr>
      </p:pic>
      <p:grpSp>
        <p:nvGrpSpPr>
          <p:cNvPr id="10" name="Group 9"/>
          <p:cNvGrpSpPr/>
          <p:nvPr/>
        </p:nvGrpSpPr>
        <p:grpSpPr>
          <a:xfrm>
            <a:off x="381000" y="285750"/>
            <a:ext cx="4038600" cy="2286000"/>
            <a:chOff x="7924800" y="1352550"/>
            <a:chExt cx="4038600" cy="2286000"/>
          </a:xfrm>
        </p:grpSpPr>
        <p:sp>
          <p:nvSpPr>
            <p:cNvPr id="7" name="Rectangle 6"/>
            <p:cNvSpPr/>
            <p:nvPr/>
          </p:nvSpPr>
          <p:spPr>
            <a:xfrm>
              <a:off x="7924800" y="1352550"/>
              <a:ext cx="1219200" cy="5334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board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7" idx="2"/>
            </p:cNvCxnSpPr>
            <p:nvPr/>
          </p:nvCxnSpPr>
          <p:spPr>
            <a:xfrm rot="16200000" flipH="1">
              <a:off x="9372600" y="1047750"/>
              <a:ext cx="1752600" cy="34290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438400" y="285750"/>
            <a:ext cx="1219200" cy="1371600"/>
            <a:chOff x="7924800" y="1352550"/>
            <a:chExt cx="1219200" cy="1371600"/>
          </a:xfrm>
        </p:grpSpPr>
        <p:sp>
          <p:nvSpPr>
            <p:cNvPr id="13" name="Rectangle 12"/>
            <p:cNvSpPr/>
            <p:nvPr/>
          </p:nvSpPr>
          <p:spPr>
            <a:xfrm>
              <a:off x="7924800" y="1352550"/>
              <a:ext cx="1219200" cy="5334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lights</a:t>
              </a:r>
              <a:endParaRPr lang="en-US" dirty="0"/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 rot="16200000" flipH="1">
              <a:off x="8305800" y="2114550"/>
              <a:ext cx="838200" cy="3810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495800" y="285750"/>
            <a:ext cx="1219200" cy="2514600"/>
            <a:chOff x="7543800" y="1276350"/>
            <a:chExt cx="1219200" cy="2514600"/>
          </a:xfrm>
        </p:grpSpPr>
        <p:sp>
          <p:nvSpPr>
            <p:cNvPr id="18" name="Rectangle 17"/>
            <p:cNvSpPr/>
            <p:nvPr/>
          </p:nvSpPr>
          <p:spPr>
            <a:xfrm>
              <a:off x="7543800" y="1276350"/>
              <a:ext cx="1219200" cy="5334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wall</a:t>
              </a:r>
              <a:endParaRPr lang="en-US" dirty="0"/>
            </a:p>
          </p:txBody>
        </p:sp>
        <p:cxnSp>
          <p:nvCxnSpPr>
            <p:cNvPr id="19" name="Straight Connector 18"/>
            <p:cNvCxnSpPr>
              <a:stCxn id="18" idx="2"/>
            </p:cNvCxnSpPr>
            <p:nvPr/>
          </p:nvCxnSpPr>
          <p:spPr>
            <a:xfrm rot="16200000" flipH="1">
              <a:off x="7467600" y="2495550"/>
              <a:ext cx="1981200" cy="6096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629397" y="285750"/>
            <a:ext cx="1219202" cy="2514602"/>
            <a:chOff x="7924800" y="1276350"/>
            <a:chExt cx="1219200" cy="2514602"/>
          </a:xfrm>
        </p:grpSpPr>
        <p:sp>
          <p:nvSpPr>
            <p:cNvPr id="22" name="Rectangle 21"/>
            <p:cNvSpPr/>
            <p:nvPr/>
          </p:nvSpPr>
          <p:spPr>
            <a:xfrm>
              <a:off x="7924800" y="1276350"/>
              <a:ext cx="1219200" cy="5334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door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2" idx="2"/>
            </p:cNvCxnSpPr>
            <p:nvPr/>
          </p:nvCxnSpPr>
          <p:spPr>
            <a:xfrm rot="5400000">
              <a:off x="7353299" y="2609851"/>
              <a:ext cx="1981202" cy="3810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172200" y="1581150"/>
            <a:ext cx="2743200" cy="1981200"/>
            <a:chOff x="10363200" y="1504950"/>
            <a:chExt cx="2743200" cy="1981200"/>
          </a:xfrm>
        </p:grpSpPr>
        <p:sp>
          <p:nvSpPr>
            <p:cNvPr id="27" name="Rectangle 26"/>
            <p:cNvSpPr/>
            <p:nvPr/>
          </p:nvSpPr>
          <p:spPr>
            <a:xfrm>
              <a:off x="11887200" y="1504950"/>
              <a:ext cx="1219200" cy="5334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desk</a:t>
              </a:r>
              <a:endParaRPr lang="en-US" dirty="0"/>
            </a:p>
          </p:txBody>
        </p:sp>
        <p:cxnSp>
          <p:nvCxnSpPr>
            <p:cNvPr id="28" name="Straight Connector 27"/>
            <p:cNvCxnSpPr>
              <a:stCxn id="27" idx="2"/>
            </p:cNvCxnSpPr>
            <p:nvPr/>
          </p:nvCxnSpPr>
          <p:spPr>
            <a:xfrm rot="5400000">
              <a:off x="10706100" y="1695450"/>
              <a:ext cx="1447800" cy="21336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629400" y="2800350"/>
            <a:ext cx="2362200" cy="990600"/>
            <a:chOff x="10744200" y="1504950"/>
            <a:chExt cx="2362200" cy="990600"/>
          </a:xfrm>
        </p:grpSpPr>
        <p:sp>
          <p:nvSpPr>
            <p:cNvPr id="35" name="Rectangle 34"/>
            <p:cNvSpPr/>
            <p:nvPr/>
          </p:nvSpPr>
          <p:spPr>
            <a:xfrm>
              <a:off x="11887200" y="1504950"/>
              <a:ext cx="1219200" cy="5334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chair</a:t>
              </a:r>
              <a:endParaRPr lang="en-US" dirty="0"/>
            </a:p>
          </p:txBody>
        </p:sp>
        <p:cxnSp>
          <p:nvCxnSpPr>
            <p:cNvPr id="36" name="Straight Connector 35"/>
            <p:cNvCxnSpPr>
              <a:stCxn id="35" idx="2"/>
            </p:cNvCxnSpPr>
            <p:nvPr/>
          </p:nvCxnSpPr>
          <p:spPr>
            <a:xfrm rot="5400000">
              <a:off x="11391900" y="1390650"/>
              <a:ext cx="457200" cy="17526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981200" y="2876550"/>
            <a:ext cx="7010400" cy="1447800"/>
            <a:chOff x="6019800" y="2647950"/>
            <a:chExt cx="7010400" cy="1447800"/>
          </a:xfrm>
        </p:grpSpPr>
        <p:sp>
          <p:nvSpPr>
            <p:cNvPr id="39" name="Rectangle 38"/>
            <p:cNvSpPr/>
            <p:nvPr/>
          </p:nvSpPr>
          <p:spPr>
            <a:xfrm>
              <a:off x="11811000" y="3562350"/>
              <a:ext cx="1219200" cy="5334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window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39" idx="2"/>
            </p:cNvCxnSpPr>
            <p:nvPr/>
          </p:nvCxnSpPr>
          <p:spPr>
            <a:xfrm rot="5400000" flipH="1">
              <a:off x="8496300" y="171450"/>
              <a:ext cx="1447800" cy="640080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733550"/>
            <a:ext cx="3429000" cy="8572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prepositions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Content Placeholder 4" descr="815895149fcebcf469f7f9e1259dbb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0"/>
            <a:ext cx="64008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89535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Useful language: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My classroom is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It is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There is a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There are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 wall/floor/… is…</a:t>
            </a: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123950"/>
            <a:ext cx="85344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And now, tell about your classroom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(3-4mins)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135</Words>
  <Application>Microsoft Office PowerPoint</Application>
  <PresentationFormat>On-screen Show (16:9)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PowerPoint Presentation</vt:lpstr>
      <vt:lpstr>Part 1: Tell about  your classroom</vt:lpstr>
      <vt:lpstr>Brain storm</vt:lpstr>
      <vt:lpstr>PowerPoint Presentation</vt:lpstr>
      <vt:lpstr>PowerPoint Presentation</vt:lpstr>
      <vt:lpstr>PowerPoint Presentation</vt:lpstr>
      <vt:lpstr>prepositions</vt:lpstr>
      <vt:lpstr>PowerPoint Presentation</vt:lpstr>
      <vt:lpstr>And now, tell about your classroom  (3-4mins)</vt:lpstr>
      <vt:lpstr>Speaking part 2:</vt:lpstr>
      <vt:lpstr>PowerPoint Presentation</vt:lpstr>
      <vt:lpstr>PowerPoint Presentation</vt:lpstr>
      <vt:lpstr>PowerPoint Presentation</vt:lpstr>
    </vt:vector>
  </TitlesOfParts>
  <Company>HMCX86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10</cp:revision>
  <dcterms:created xsi:type="dcterms:W3CDTF">2019-11-18T06:12:51Z</dcterms:created>
  <dcterms:modified xsi:type="dcterms:W3CDTF">2022-04-07T02:53:49Z</dcterms:modified>
</cp:coreProperties>
</file>