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A3F0-44A8-4DF1-B7C4-FE1595944438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5F88-C090-46CC-A8B3-0D7E951E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8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A3F0-44A8-4DF1-B7C4-FE1595944438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5F88-C090-46CC-A8B3-0D7E951E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9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A3F0-44A8-4DF1-B7C4-FE1595944438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5F88-C090-46CC-A8B3-0D7E951E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9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A3F0-44A8-4DF1-B7C4-FE1595944438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5F88-C090-46CC-A8B3-0D7E951E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0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A3F0-44A8-4DF1-B7C4-FE1595944438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5F88-C090-46CC-A8B3-0D7E951E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9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A3F0-44A8-4DF1-B7C4-FE1595944438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5F88-C090-46CC-A8B3-0D7E951E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7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A3F0-44A8-4DF1-B7C4-FE1595944438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5F88-C090-46CC-A8B3-0D7E951E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1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A3F0-44A8-4DF1-B7C4-FE1595944438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5F88-C090-46CC-A8B3-0D7E951E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1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A3F0-44A8-4DF1-B7C4-FE1595944438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5F88-C090-46CC-A8B3-0D7E951E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7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A3F0-44A8-4DF1-B7C4-FE1595944438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5F88-C090-46CC-A8B3-0D7E951E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A3F0-44A8-4DF1-B7C4-FE1595944438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A5F88-C090-46CC-A8B3-0D7E951E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3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FA3F0-44A8-4DF1-B7C4-FE1595944438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A5F88-C090-46CC-A8B3-0D7E951E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674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</a:t>
            </a:r>
            <a:r>
              <a:rPr lang="en-US" sz="2400" dirty="0"/>
              <a:t>. With </a:t>
            </a:r>
            <a:r>
              <a:rPr lang="en-US" sz="2400" dirty="0" err="1"/>
              <a:t>her__________mind</a:t>
            </a:r>
            <a:r>
              <a:rPr lang="en-US" sz="2400" dirty="0"/>
              <a:t> she was able to work out the best way to get everybody to the meeting on time.</a:t>
            </a:r>
          </a:p>
          <a:p>
            <a:r>
              <a:rPr lang="en-US" sz="2400" b="1" dirty="0"/>
              <a:t>A. </a:t>
            </a:r>
            <a:r>
              <a:rPr lang="en-US" sz="2400" dirty="0" err="1"/>
              <a:t>analyse</a:t>
            </a:r>
            <a:r>
              <a:rPr lang="en-US" sz="2400" dirty="0"/>
              <a:t>                     </a:t>
            </a:r>
            <a:r>
              <a:rPr lang="en-US" sz="2400" b="1" dirty="0"/>
              <a:t>B. </a:t>
            </a:r>
            <a:r>
              <a:rPr lang="en-US" sz="2400" dirty="0"/>
              <a:t>analytical       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analysis    </a:t>
            </a:r>
            <a:r>
              <a:rPr lang="en-US" sz="2400" dirty="0" smtClean="0"/>
              <a:t>    </a:t>
            </a:r>
            <a:r>
              <a:rPr lang="en-US" sz="2400" b="1" dirty="0"/>
              <a:t>D. </a:t>
            </a:r>
            <a:r>
              <a:rPr lang="en-US" sz="2400" dirty="0"/>
              <a:t>analytically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loại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</a:t>
            </a:r>
            <a:r>
              <a:rPr lang="en-US" sz="2400" b="1" dirty="0"/>
              <a:t>A. </a:t>
            </a:r>
            <a:r>
              <a:rPr lang="en-US" sz="2400" dirty="0" err="1"/>
              <a:t>analyse</a:t>
            </a:r>
            <a:r>
              <a:rPr lang="en-US" sz="2400" dirty="0"/>
              <a:t>                      </a:t>
            </a:r>
            <a:r>
              <a:rPr lang="en-US" sz="2400" b="1" dirty="0"/>
              <a:t>B. </a:t>
            </a:r>
            <a:r>
              <a:rPr lang="en-US" sz="2400" dirty="0"/>
              <a:t>analytical                     </a:t>
            </a:r>
            <a:r>
              <a:rPr lang="en-US" sz="2400" b="1" dirty="0"/>
              <a:t>C. </a:t>
            </a:r>
            <a:r>
              <a:rPr lang="en-US" sz="2400" dirty="0"/>
              <a:t>analysis                              </a:t>
            </a:r>
            <a:r>
              <a:rPr lang="en-US" sz="2400" b="1" dirty="0"/>
              <a:t>D. </a:t>
            </a:r>
            <a:r>
              <a:rPr lang="en-US" sz="2400" dirty="0"/>
              <a:t>analytically</a:t>
            </a:r>
          </a:p>
          <a:p>
            <a:r>
              <a:rPr lang="en-US" sz="2400" dirty="0" err="1"/>
              <a:t>Vị</a:t>
            </a:r>
            <a:r>
              <a:rPr lang="en-US" sz="2400" dirty="0"/>
              <a:t> </a:t>
            </a:r>
            <a:r>
              <a:rPr lang="en-US" sz="2400" dirty="0" err="1"/>
              <a:t>trí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trống</a:t>
            </a:r>
            <a:r>
              <a:rPr lang="en-US" sz="2400" dirty="0"/>
              <a:t> </a:t>
            </a:r>
            <a:r>
              <a:rPr lang="en-US" sz="2400" dirty="0" err="1"/>
              <a:t>này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,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trống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sở</a:t>
            </a:r>
            <a:r>
              <a:rPr lang="en-US" sz="2400" dirty="0"/>
              <a:t> </a:t>
            </a:r>
            <a:r>
              <a:rPr lang="en-US" sz="2400" dirty="0" err="1"/>
              <a:t>hữu</a:t>
            </a:r>
            <a:r>
              <a:rPr lang="en-US" sz="2400" dirty="0"/>
              <a:t> “her”,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trống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“mind”.  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chọn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B. 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2895600" y="11430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3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10</a:t>
            </a:r>
            <a:r>
              <a:rPr lang="en-US" sz="2400" dirty="0"/>
              <a:t>.  _________, the Johnson will have finished painting and decorating the new nursery.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By the time their babies arrived	</a:t>
            </a:r>
            <a:r>
              <a:rPr lang="en-US" sz="2400" b="1" dirty="0"/>
              <a:t>B. </a:t>
            </a:r>
            <a:r>
              <a:rPr lang="en-US" sz="2400" dirty="0"/>
              <a:t>By the time their babies arrives</a:t>
            </a:r>
          </a:p>
          <a:p>
            <a:r>
              <a:rPr lang="en-US" sz="2400" b="1" dirty="0"/>
              <a:t>C. </a:t>
            </a:r>
            <a:r>
              <a:rPr lang="en-US" sz="2400" dirty="0"/>
              <a:t>Until their babies had  arrived           	</a:t>
            </a:r>
            <a:r>
              <a:rPr lang="en-US" sz="2400" b="1" dirty="0"/>
              <a:t>D. </a:t>
            </a:r>
            <a:r>
              <a:rPr lang="en-US" sz="2400" dirty="0"/>
              <a:t>When</a:t>
            </a:r>
            <a:r>
              <a:rPr lang="en-US" sz="2400" b="1" dirty="0"/>
              <a:t> </a:t>
            </a:r>
            <a:r>
              <a:rPr lang="en-US" sz="2400" dirty="0"/>
              <a:t>their babies will arrive</a:t>
            </a:r>
          </a:p>
          <a:p>
            <a:endParaRPr lang="en-US" sz="2400" b="1" dirty="0" smtClean="0"/>
          </a:p>
          <a:p>
            <a:r>
              <a:rPr lang="vi-VN" sz="2400" dirty="0" smtClean="0"/>
              <a:t>Kiến </a:t>
            </a:r>
            <a:r>
              <a:rPr lang="vi-VN" sz="2400" dirty="0"/>
              <a:t>thức: 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vi-VN" sz="2400" dirty="0"/>
              <a:t>phối hợp các thì </a:t>
            </a:r>
            <a:r>
              <a:rPr lang="en-US" sz="2400" dirty="0"/>
              <a:t>(</a:t>
            </a: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lai</a:t>
            </a:r>
            <a:r>
              <a:rPr lang="en-US" sz="2400" dirty="0"/>
              <a:t> &amp;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r>
              <a:rPr lang="en-US" sz="2400" dirty="0" err="1"/>
              <a:t>Căn</a:t>
            </a:r>
            <a:r>
              <a:rPr lang="en-US" sz="2400" dirty="0"/>
              <a:t> </a:t>
            </a:r>
            <a:r>
              <a:rPr lang="en-US" sz="2400" dirty="0" err="1"/>
              <a:t>cứ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trạng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: </a:t>
            </a:r>
          </a:p>
          <a:p>
            <a:r>
              <a:rPr lang="en-US" sz="2400" dirty="0"/>
              <a:t>By the time  + S + V(s/</a:t>
            </a:r>
            <a:r>
              <a:rPr lang="en-US" sz="2400" dirty="0" err="1"/>
              <a:t>es</a:t>
            </a:r>
            <a:r>
              <a:rPr lang="en-US" sz="2400" dirty="0"/>
              <a:t>),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ở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chia ở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lai</a:t>
            </a:r>
            <a:r>
              <a:rPr lang="en-US" sz="2400" dirty="0"/>
              <a:t> </a:t>
            </a:r>
            <a:r>
              <a:rPr lang="en-US" sz="2400" dirty="0" err="1"/>
              <a:t>hoàn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 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bọn</a:t>
            </a:r>
            <a:r>
              <a:rPr lang="en-US" sz="2400" dirty="0"/>
              <a:t> </a:t>
            </a:r>
            <a:r>
              <a:rPr lang="en-US" sz="2400" dirty="0" err="1"/>
              <a:t>trẻ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họ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, Johnson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hoàn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xong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sơn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trang</a:t>
            </a:r>
            <a:r>
              <a:rPr lang="en-US" sz="2400" dirty="0"/>
              <a:t> </a:t>
            </a:r>
            <a:r>
              <a:rPr lang="en-US" sz="2400" dirty="0" err="1"/>
              <a:t>trí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trẻ</a:t>
            </a:r>
            <a:r>
              <a:rPr lang="en-US" sz="2400" dirty="0"/>
              <a:t> </a:t>
            </a:r>
            <a:r>
              <a:rPr lang="en-US" sz="2400" dirty="0" err="1"/>
              <a:t>mới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4800600" y="10668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5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11</a:t>
            </a:r>
            <a:r>
              <a:rPr lang="en-US" sz="2400" dirty="0"/>
              <a:t>. I always have so much fun when Katie's around, she's totally a______ of laughs!</a:t>
            </a:r>
            <a:br>
              <a:rPr lang="en-US" sz="2400" dirty="0"/>
            </a:br>
            <a:r>
              <a:rPr lang="en-US" sz="2400" dirty="0"/>
              <a:t> </a:t>
            </a:r>
            <a:r>
              <a:rPr lang="en-US" sz="2400" b="1" dirty="0"/>
              <a:t>A.</a:t>
            </a:r>
            <a:r>
              <a:rPr lang="en-US" sz="2400" dirty="0"/>
              <a:t> vessel                       </a:t>
            </a:r>
            <a:r>
              <a:rPr lang="en-US" sz="2400" b="1" dirty="0"/>
              <a:t>B.</a:t>
            </a:r>
            <a:r>
              <a:rPr lang="en-US" sz="2400" dirty="0"/>
              <a:t> basket               </a:t>
            </a:r>
            <a:r>
              <a:rPr lang="en-US" sz="2400" b="1" dirty="0" smtClean="0"/>
              <a:t>C</a:t>
            </a:r>
            <a:r>
              <a:rPr lang="en-US" sz="2400" b="1" dirty="0"/>
              <a:t>.</a:t>
            </a:r>
            <a:r>
              <a:rPr lang="en-US" sz="2400" dirty="0"/>
              <a:t> barrel                 </a:t>
            </a:r>
            <a:r>
              <a:rPr lang="en-US" sz="2400" dirty="0" smtClean="0"/>
              <a:t>    </a:t>
            </a:r>
            <a:r>
              <a:rPr lang="en-US" sz="2400" b="1" dirty="0"/>
              <a:t>D.</a:t>
            </a:r>
            <a:r>
              <a:rPr lang="en-US" sz="2400" dirty="0"/>
              <a:t> case 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Cụm</a:t>
            </a:r>
            <a:r>
              <a:rPr lang="vi-VN" sz="2400" dirty="0"/>
              <a:t> từ</a:t>
            </a:r>
            <a:r>
              <a:rPr lang="en-US" sz="2400" dirty="0"/>
              <a:t> </a:t>
            </a:r>
            <a:r>
              <a:rPr lang="en-US" sz="2400" dirty="0" err="1"/>
              <a:t>cố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A barrel of laughs = a lot of fun : </a:t>
            </a:r>
            <a:r>
              <a:rPr lang="en-US" sz="2400" dirty="0" err="1"/>
              <a:t>vui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endParaRPr lang="en-US" sz="2400" dirty="0"/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luôn</a:t>
            </a:r>
            <a:r>
              <a:rPr lang="en-US" sz="2400" dirty="0"/>
              <a:t> </a:t>
            </a:r>
            <a:r>
              <a:rPr lang="en-US" sz="2400" dirty="0" err="1"/>
              <a:t>rất</a:t>
            </a:r>
            <a:r>
              <a:rPr lang="en-US" sz="2400" dirty="0"/>
              <a:t> </a:t>
            </a:r>
            <a:r>
              <a:rPr lang="en-US" sz="2400" dirty="0" err="1"/>
              <a:t>vui</a:t>
            </a:r>
            <a:r>
              <a:rPr lang="en-US" sz="2400" dirty="0"/>
              <a:t> </a:t>
            </a:r>
            <a:r>
              <a:rPr lang="en-US" sz="2400" dirty="0" err="1"/>
              <a:t>vẻ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Katie ở </a:t>
            </a:r>
            <a:r>
              <a:rPr lang="en-US" sz="2400" dirty="0" err="1"/>
              <a:t>bên</a:t>
            </a:r>
            <a:r>
              <a:rPr lang="en-US" sz="2400" dirty="0"/>
              <a:t>, </a:t>
            </a:r>
            <a:r>
              <a:rPr lang="en-US" sz="2400" dirty="0" err="1"/>
              <a:t>cô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rất</a:t>
            </a:r>
            <a:r>
              <a:rPr lang="en-US" sz="2400" dirty="0"/>
              <a:t> </a:t>
            </a:r>
            <a:r>
              <a:rPr lang="en-US" sz="2400" dirty="0" err="1"/>
              <a:t>vui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7162800" y="1181100"/>
            <a:ext cx="5334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8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81000"/>
            <a:ext cx="8839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12</a:t>
            </a:r>
            <a:r>
              <a:rPr lang="en-US" sz="2400" dirty="0"/>
              <a:t>. Students can _________ a lot of information just by attending class and taking good notes of the lectures.</a:t>
            </a:r>
          </a:p>
          <a:p>
            <a:pPr fontAlgn="ctr"/>
            <a:r>
              <a:rPr lang="en-US" sz="2400" dirty="0"/>
              <a:t> </a:t>
            </a:r>
            <a:r>
              <a:rPr lang="en-US" sz="2400" b="1" dirty="0"/>
              <a:t>A</a:t>
            </a:r>
            <a:r>
              <a:rPr lang="en-US" sz="2400" dirty="0"/>
              <a:t>. absorb 		   </a:t>
            </a:r>
            <a:r>
              <a:rPr lang="en-US" sz="2400" b="1" dirty="0"/>
              <a:t>B</a:t>
            </a:r>
            <a:r>
              <a:rPr lang="en-US" sz="2400" dirty="0"/>
              <a:t>. provide 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b="1" dirty="0" smtClean="0"/>
              <a:t>C</a:t>
            </a:r>
            <a:r>
              <a:rPr lang="en-US" sz="2400" b="1" dirty="0"/>
              <a:t>.</a:t>
            </a:r>
            <a:r>
              <a:rPr lang="en-US" sz="2400" dirty="0"/>
              <a:t> </a:t>
            </a:r>
            <a:r>
              <a:rPr lang="en-US" sz="2400" dirty="0" smtClean="0"/>
              <a:t>transmit   </a:t>
            </a:r>
            <a:r>
              <a:rPr lang="en-US" sz="2400" b="1" dirty="0"/>
              <a:t>D.</a:t>
            </a:r>
            <a:r>
              <a:rPr lang="en-US" sz="2400" dirty="0"/>
              <a:t> read</a:t>
            </a:r>
          </a:p>
          <a:p>
            <a:endParaRPr lang="en-US" sz="2400" b="1" dirty="0" smtClean="0"/>
          </a:p>
          <a:p>
            <a:r>
              <a:rPr lang="fr-FR" sz="2400" dirty="0" err="1" smtClean="0"/>
              <a:t>Kiến</a:t>
            </a:r>
            <a:r>
              <a:rPr lang="fr-FR" sz="2400" dirty="0" smtClean="0"/>
              <a:t> </a:t>
            </a:r>
            <a:r>
              <a:rPr lang="fr-FR" sz="2400" dirty="0" err="1"/>
              <a:t>thức</a:t>
            </a:r>
            <a:r>
              <a:rPr lang="fr-FR" sz="2400" dirty="0"/>
              <a:t>: </a:t>
            </a:r>
            <a:r>
              <a:rPr lang="fr-FR" sz="2400" dirty="0" err="1"/>
              <a:t>Từ</a:t>
            </a:r>
            <a:r>
              <a:rPr lang="fr-FR" sz="2400" dirty="0"/>
              <a:t> </a:t>
            </a:r>
            <a:r>
              <a:rPr lang="fr-FR" sz="2400" dirty="0" err="1"/>
              <a:t>vựng</a:t>
            </a:r>
            <a:endParaRPr lang="en-US" sz="2400" dirty="0"/>
          </a:p>
          <a:p>
            <a:r>
              <a:rPr lang="fr-FR" sz="2400" dirty="0" err="1"/>
              <a:t>Giải</a:t>
            </a:r>
            <a:r>
              <a:rPr lang="fr-FR" sz="2400" dirty="0"/>
              <a:t> </a:t>
            </a:r>
            <a:r>
              <a:rPr lang="fr-FR" sz="2400" dirty="0" err="1"/>
              <a:t>thích</a:t>
            </a:r>
            <a:r>
              <a:rPr lang="fr-FR" sz="2400" dirty="0"/>
              <a:t>: </a:t>
            </a:r>
            <a:endParaRPr lang="en-US" sz="2400" dirty="0"/>
          </a:p>
          <a:p>
            <a:r>
              <a:rPr lang="fr-FR" sz="2400" dirty="0" err="1"/>
              <a:t>Xét</a:t>
            </a:r>
            <a:r>
              <a:rPr lang="fr-FR" sz="2400" dirty="0"/>
              <a:t> </a:t>
            </a:r>
            <a:r>
              <a:rPr lang="fr-FR" sz="2400" dirty="0" err="1"/>
              <a:t>các</a:t>
            </a:r>
            <a:r>
              <a:rPr lang="fr-FR" sz="2400" dirty="0"/>
              <a:t> </a:t>
            </a:r>
            <a:r>
              <a:rPr lang="fr-FR" sz="2400" dirty="0" err="1"/>
              <a:t>đáp</a:t>
            </a:r>
            <a:r>
              <a:rPr lang="fr-FR" sz="2400" dirty="0"/>
              <a:t> </a:t>
            </a:r>
            <a:r>
              <a:rPr lang="fr-FR" sz="2400" dirty="0" err="1"/>
              <a:t>án</a:t>
            </a:r>
            <a:r>
              <a:rPr lang="fr-FR" sz="2400" dirty="0"/>
              <a:t> : </a:t>
            </a:r>
            <a:endParaRPr lang="en-US" sz="2400" dirty="0"/>
          </a:p>
          <a:p>
            <a:pPr fontAlgn="ctr"/>
            <a:r>
              <a:rPr lang="en-US" sz="2400" dirty="0"/>
              <a:t>   </a:t>
            </a:r>
            <a:r>
              <a:rPr lang="en-US" sz="2400" b="1" dirty="0"/>
              <a:t>A</a:t>
            </a:r>
            <a:r>
              <a:rPr lang="en-US" sz="2400" dirty="0"/>
              <a:t>. absorb: </a:t>
            </a:r>
            <a:r>
              <a:rPr lang="en-US" sz="2400" dirty="0" err="1"/>
              <a:t>hiểu</a:t>
            </a:r>
            <a:r>
              <a:rPr lang="en-US" sz="2400" dirty="0"/>
              <a:t>/</a:t>
            </a:r>
            <a:r>
              <a:rPr lang="en-US" sz="2400" dirty="0" err="1"/>
              <a:t>nắm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		           </a:t>
            </a:r>
            <a:r>
              <a:rPr lang="en-US" sz="2400" b="1" dirty="0" smtClean="0"/>
              <a:t>B</a:t>
            </a:r>
            <a:r>
              <a:rPr lang="en-US" sz="2400" dirty="0"/>
              <a:t>. provide : </a:t>
            </a:r>
            <a:r>
              <a:rPr lang="en-US" sz="2400" dirty="0" err="1"/>
              <a:t>cung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		      </a:t>
            </a:r>
          </a:p>
          <a:p>
            <a:pPr fontAlgn="ctr"/>
            <a:r>
              <a:rPr lang="en-US" sz="2400" b="1" dirty="0"/>
              <a:t>   C.</a:t>
            </a:r>
            <a:r>
              <a:rPr lang="en-US" sz="2400" dirty="0"/>
              <a:t> transmit : </a:t>
            </a:r>
            <a:r>
              <a:rPr lang="en-US" sz="2400" dirty="0" err="1"/>
              <a:t>truyền</a:t>
            </a:r>
            <a:r>
              <a:rPr lang="en-US" sz="2400" dirty="0"/>
              <a:t>/</a:t>
            </a:r>
            <a:r>
              <a:rPr lang="en-US" sz="2400" dirty="0" err="1"/>
              <a:t>phát</a:t>
            </a:r>
            <a:r>
              <a:rPr lang="en-US" sz="2400" dirty="0"/>
              <a:t>		                  </a:t>
            </a:r>
            <a:r>
              <a:rPr lang="en-US" sz="2400" b="1" dirty="0" smtClean="0"/>
              <a:t>D</a:t>
            </a:r>
            <a:r>
              <a:rPr lang="en-US" sz="2400" b="1" dirty="0"/>
              <a:t>.</a:t>
            </a:r>
            <a:r>
              <a:rPr lang="en-US" sz="2400" dirty="0"/>
              <a:t> read: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</a:p>
          <a:p>
            <a:r>
              <a:rPr lang="fr-FR" sz="2400" dirty="0" err="1"/>
              <a:t>Dựa</a:t>
            </a:r>
            <a:r>
              <a:rPr lang="fr-FR" sz="2400" dirty="0"/>
              <a:t>  </a:t>
            </a:r>
            <a:r>
              <a:rPr lang="fr-FR" sz="2400" dirty="0" err="1"/>
              <a:t>vào</a:t>
            </a:r>
            <a:r>
              <a:rPr lang="fr-FR" sz="2400" dirty="0"/>
              <a:t> </a:t>
            </a:r>
            <a:r>
              <a:rPr lang="fr-FR" sz="2400" dirty="0" err="1"/>
              <a:t>nghĩa</a:t>
            </a:r>
            <a:r>
              <a:rPr lang="fr-FR" sz="2400" dirty="0"/>
              <a:t> </a:t>
            </a:r>
            <a:r>
              <a:rPr lang="fr-FR" sz="2400" dirty="0" err="1"/>
              <a:t>và</a:t>
            </a:r>
            <a:r>
              <a:rPr lang="fr-FR" sz="2400" dirty="0"/>
              <a:t> </a:t>
            </a:r>
            <a:r>
              <a:rPr lang="fr-FR" sz="2400" dirty="0" err="1"/>
              <a:t>ngữ</a:t>
            </a:r>
            <a:r>
              <a:rPr lang="fr-FR" sz="2400" dirty="0"/>
              <a:t> </a:t>
            </a:r>
            <a:r>
              <a:rPr lang="fr-FR" sz="2400" dirty="0" err="1"/>
              <a:t>cảnh</a:t>
            </a:r>
            <a:r>
              <a:rPr lang="fr-FR" sz="2400" dirty="0"/>
              <a:t>, </a:t>
            </a:r>
            <a:r>
              <a:rPr lang="fr-FR" sz="2400" dirty="0" err="1"/>
              <a:t>đáp</a:t>
            </a:r>
            <a:r>
              <a:rPr lang="fr-FR" sz="2400" dirty="0"/>
              <a:t> </a:t>
            </a:r>
            <a:r>
              <a:rPr lang="fr-FR" sz="2400" dirty="0" err="1"/>
              <a:t>án</a:t>
            </a:r>
            <a:r>
              <a:rPr lang="fr-FR" sz="2400" dirty="0"/>
              <a:t> </a:t>
            </a:r>
            <a:r>
              <a:rPr lang="fr-FR" sz="2400" dirty="0" err="1"/>
              <a:t>đúng</a:t>
            </a:r>
            <a:r>
              <a:rPr lang="fr-FR" sz="2400" dirty="0"/>
              <a:t> là A</a:t>
            </a:r>
            <a:endParaRPr lang="en-US" sz="2400" dirty="0"/>
          </a:p>
          <a:p>
            <a:r>
              <a:rPr lang="fr-FR" sz="2400" dirty="0" err="1"/>
              <a:t>Tạm</a:t>
            </a:r>
            <a:r>
              <a:rPr lang="fr-FR" sz="2400" dirty="0"/>
              <a:t> </a:t>
            </a:r>
            <a:r>
              <a:rPr lang="fr-FR" sz="2400" dirty="0" err="1"/>
              <a:t>dịch</a:t>
            </a:r>
            <a:r>
              <a:rPr lang="fr-FR" sz="2400" dirty="0"/>
              <a:t> : </a:t>
            </a:r>
            <a:r>
              <a:rPr lang="fr-FR" sz="2400" dirty="0" err="1"/>
              <a:t>Học</a:t>
            </a:r>
            <a:r>
              <a:rPr lang="fr-FR" sz="2400" dirty="0"/>
              <a:t> </a:t>
            </a:r>
            <a:r>
              <a:rPr lang="fr-FR" sz="2400" dirty="0" err="1"/>
              <a:t>sinh</a:t>
            </a:r>
            <a:r>
              <a:rPr lang="fr-FR" sz="2400" dirty="0"/>
              <a:t> </a:t>
            </a:r>
            <a:r>
              <a:rPr lang="fr-FR" sz="2400" dirty="0" err="1"/>
              <a:t>có</a:t>
            </a:r>
            <a:r>
              <a:rPr lang="fr-FR" sz="2400" dirty="0"/>
              <a:t> </a:t>
            </a:r>
            <a:r>
              <a:rPr lang="fr-FR" sz="2400" dirty="0" err="1"/>
              <a:t>thể</a:t>
            </a:r>
            <a:r>
              <a:rPr lang="fr-FR" sz="2400" dirty="0"/>
              <a:t> </a:t>
            </a:r>
            <a:r>
              <a:rPr lang="fr-FR" sz="2400" dirty="0" err="1"/>
              <a:t>hiểu</a:t>
            </a:r>
            <a:r>
              <a:rPr lang="fr-FR" sz="2400" dirty="0"/>
              <a:t> </a:t>
            </a:r>
            <a:r>
              <a:rPr lang="fr-FR" sz="2400" dirty="0" err="1"/>
              <a:t>bài</a:t>
            </a:r>
            <a:r>
              <a:rPr lang="fr-FR" sz="2400" dirty="0"/>
              <a:t> </a:t>
            </a:r>
            <a:r>
              <a:rPr lang="fr-FR" sz="2400" dirty="0" err="1"/>
              <a:t>chỉ</a:t>
            </a:r>
            <a:r>
              <a:rPr lang="fr-FR" sz="2400" dirty="0"/>
              <a:t> </a:t>
            </a:r>
            <a:r>
              <a:rPr lang="fr-FR" sz="2400" dirty="0" err="1"/>
              <a:t>bằng</a:t>
            </a:r>
            <a:r>
              <a:rPr lang="fr-FR" sz="2400" dirty="0"/>
              <a:t> </a:t>
            </a:r>
            <a:r>
              <a:rPr lang="fr-FR" sz="2400" dirty="0" err="1"/>
              <a:t>việc</a:t>
            </a:r>
            <a:r>
              <a:rPr lang="fr-FR" sz="2400" dirty="0"/>
              <a:t> </a:t>
            </a:r>
            <a:r>
              <a:rPr lang="fr-FR" sz="2400" dirty="0" err="1"/>
              <a:t>tham</a:t>
            </a:r>
            <a:r>
              <a:rPr lang="fr-FR" sz="2400" dirty="0"/>
              <a:t> </a:t>
            </a:r>
            <a:r>
              <a:rPr lang="fr-FR" sz="2400" dirty="0" err="1"/>
              <a:t>gia</a:t>
            </a:r>
            <a:r>
              <a:rPr lang="fr-FR" sz="2400" dirty="0"/>
              <a:t> </a:t>
            </a:r>
            <a:r>
              <a:rPr lang="fr-FR" sz="2400" dirty="0" err="1"/>
              <a:t>lớp</a:t>
            </a:r>
            <a:r>
              <a:rPr lang="fr-FR" sz="2400" dirty="0"/>
              <a:t> </a:t>
            </a:r>
            <a:r>
              <a:rPr lang="fr-FR" sz="2400" dirty="0" err="1"/>
              <a:t>học</a:t>
            </a:r>
            <a:r>
              <a:rPr lang="fr-FR" sz="2400" dirty="0"/>
              <a:t> </a:t>
            </a:r>
            <a:r>
              <a:rPr lang="fr-FR" sz="2400" dirty="0" err="1"/>
              <a:t>và</a:t>
            </a:r>
            <a:r>
              <a:rPr lang="fr-FR" sz="2400" dirty="0"/>
              <a:t> </a:t>
            </a:r>
            <a:r>
              <a:rPr lang="fr-FR" sz="2400" dirty="0" err="1"/>
              <a:t>ghi</a:t>
            </a:r>
            <a:r>
              <a:rPr lang="fr-FR" sz="2400" dirty="0"/>
              <a:t> </a:t>
            </a:r>
            <a:r>
              <a:rPr lang="fr-FR" sz="2400" dirty="0" err="1"/>
              <a:t>chép</a:t>
            </a:r>
            <a:r>
              <a:rPr lang="fr-FR" sz="2400" dirty="0"/>
              <a:t> </a:t>
            </a:r>
            <a:r>
              <a:rPr lang="fr-FR" sz="2400" dirty="0" err="1"/>
              <a:t>bài</a:t>
            </a:r>
            <a:r>
              <a:rPr lang="fr-FR" sz="2400" dirty="0"/>
              <a:t> </a:t>
            </a:r>
            <a:r>
              <a:rPr lang="fr-FR" sz="2400" dirty="0" err="1"/>
              <a:t>đầy</a:t>
            </a:r>
            <a:r>
              <a:rPr lang="fr-FR" sz="2400" dirty="0"/>
              <a:t> </a:t>
            </a:r>
            <a:r>
              <a:rPr lang="fr-FR" sz="2400" dirty="0" err="1"/>
              <a:t>đủ</a:t>
            </a:r>
            <a:r>
              <a:rPr lang="fr-FR" sz="2400" dirty="0"/>
              <a:t>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304800" y="1143000"/>
            <a:ext cx="2286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6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839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13</a:t>
            </a:r>
            <a:r>
              <a:rPr lang="en-US" sz="2400" dirty="0"/>
              <a:t>. Solution to the problem of how to dispose of excess rubbish __________.</a:t>
            </a:r>
          </a:p>
          <a:p>
            <a:r>
              <a:rPr lang="en-US" sz="2400" dirty="0"/>
              <a:t> </a:t>
            </a:r>
            <a:r>
              <a:rPr lang="en-US" sz="2400" b="1" dirty="0"/>
              <a:t>A</a:t>
            </a:r>
            <a:r>
              <a:rPr lang="en-US" sz="2400" dirty="0"/>
              <a:t>. must find  </a:t>
            </a:r>
            <a:r>
              <a:rPr lang="en-US" sz="2400" b="1" dirty="0" smtClean="0"/>
              <a:t>B</a:t>
            </a:r>
            <a:r>
              <a:rPr lang="en-US" sz="2400" dirty="0"/>
              <a:t>. must be finding </a:t>
            </a:r>
            <a:r>
              <a:rPr lang="en-US" sz="2400" dirty="0" smtClean="0"/>
              <a:t>  </a:t>
            </a:r>
            <a:r>
              <a:rPr lang="en-US" sz="2400" b="1" dirty="0"/>
              <a:t>C</a:t>
            </a:r>
            <a:r>
              <a:rPr lang="en-US" sz="2400" dirty="0"/>
              <a:t>. must </a:t>
            </a:r>
            <a:r>
              <a:rPr lang="en-US" sz="2400" dirty="0" smtClean="0"/>
              <a:t>found  </a:t>
            </a:r>
            <a:r>
              <a:rPr lang="en-US" sz="2400" b="1" dirty="0" smtClean="0"/>
              <a:t>D</a:t>
            </a:r>
            <a:r>
              <a:rPr lang="en-US" sz="2400" dirty="0"/>
              <a:t>.  must be found</a:t>
            </a:r>
          </a:p>
          <a:p>
            <a:endParaRPr lang="en-US" sz="2400" b="1" dirty="0" smtClean="0"/>
          </a:p>
          <a:p>
            <a:r>
              <a:rPr lang="fr-FR" sz="2400" dirty="0" err="1" smtClean="0"/>
              <a:t>Kiến</a:t>
            </a:r>
            <a:r>
              <a:rPr lang="fr-FR" sz="2400" dirty="0" smtClean="0"/>
              <a:t> </a:t>
            </a:r>
            <a:r>
              <a:rPr lang="fr-FR" sz="2400" dirty="0" err="1"/>
              <a:t>thức</a:t>
            </a:r>
            <a:r>
              <a:rPr lang="fr-FR" sz="2400" dirty="0"/>
              <a:t>: </a:t>
            </a:r>
            <a:r>
              <a:rPr lang="fr-FR" sz="2400" dirty="0" err="1"/>
              <a:t>Câu</a:t>
            </a:r>
            <a:r>
              <a:rPr lang="fr-FR" sz="2400" dirty="0"/>
              <a:t> </a:t>
            </a:r>
            <a:r>
              <a:rPr lang="fr-FR" sz="2400" dirty="0" err="1"/>
              <a:t>bị</a:t>
            </a:r>
            <a:r>
              <a:rPr lang="fr-FR" sz="2400" dirty="0"/>
              <a:t> </a:t>
            </a:r>
            <a:r>
              <a:rPr lang="fr-FR" sz="2400" dirty="0" err="1"/>
              <a:t>động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 </a:t>
            </a:r>
            <a:r>
              <a:rPr lang="en-US" sz="2400" dirty="0" err="1"/>
              <a:t>Căn</a:t>
            </a:r>
            <a:r>
              <a:rPr lang="en-US" sz="2400" dirty="0"/>
              <a:t> </a:t>
            </a:r>
            <a:r>
              <a:rPr lang="en-US" sz="2400" dirty="0" err="1"/>
              <a:t>cứ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, ta </a:t>
            </a:r>
            <a:r>
              <a:rPr lang="en-US" sz="2400" dirty="0" err="1"/>
              <a:t>cần</a:t>
            </a:r>
            <a:r>
              <a:rPr lang="en-US" sz="2400" dirty="0"/>
              <a:t> chia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ở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r>
              <a:rPr lang="en-US" sz="2400" dirty="0"/>
              <a:t> “solution”: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pháp</a:t>
            </a:r>
            <a:r>
              <a:rPr lang="en-US" sz="2400" dirty="0"/>
              <a:t>   “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” </a:t>
            </a:r>
            <a:r>
              <a:rPr lang="en-US" sz="2400" dirty="0" err="1"/>
              <a:t>chứ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mình</a:t>
            </a:r>
            <a:r>
              <a:rPr lang="en-US" sz="2400" dirty="0"/>
              <a:t>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 </a:t>
            </a:r>
            <a:r>
              <a:rPr lang="en-US" sz="2400" dirty="0" err="1"/>
              <a:t>được</a:t>
            </a:r>
            <a:r>
              <a:rPr lang="en-US" sz="2400" dirty="0"/>
              <a:t>. Do </a:t>
            </a:r>
            <a:r>
              <a:rPr lang="en-US" sz="2400" dirty="0" err="1"/>
              <a:t>đó</a:t>
            </a:r>
            <a:r>
              <a:rPr lang="en-US" sz="2400" dirty="0"/>
              <a:t>,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chia ở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ở “ </a:t>
            </a:r>
            <a:r>
              <a:rPr lang="en-US" sz="2400" dirty="0" err="1"/>
              <a:t>dạng</a:t>
            </a:r>
            <a:r>
              <a:rPr lang="en-US" sz="2400" dirty="0"/>
              <a:t> “must be + PII”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pháp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vấn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xử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rác</a:t>
            </a:r>
            <a:r>
              <a:rPr lang="en-US" sz="2400" dirty="0"/>
              <a:t> </a:t>
            </a:r>
            <a:r>
              <a:rPr lang="en-US" sz="2400" dirty="0" err="1"/>
              <a:t>thải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6172200" y="10668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8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8839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14. </a:t>
            </a:r>
            <a:r>
              <a:rPr lang="en-GB" sz="2400" dirty="0"/>
              <a:t>________ the Polish grandmaster, Le </a:t>
            </a:r>
            <a:r>
              <a:rPr lang="en-GB" sz="2400" dirty="0" err="1"/>
              <a:t>Quang</a:t>
            </a:r>
            <a:r>
              <a:rPr lang="en-GB" sz="2400" dirty="0"/>
              <a:t> </a:t>
            </a:r>
            <a:r>
              <a:rPr lang="en-GB" sz="2400" dirty="0" err="1"/>
              <a:t>Liem</a:t>
            </a:r>
            <a:r>
              <a:rPr lang="en-GB" sz="2400" dirty="0"/>
              <a:t> drew against </a:t>
            </a:r>
            <a:r>
              <a:rPr lang="en-GB" sz="2400" dirty="0" err="1"/>
              <a:t>Pentala</a:t>
            </a:r>
            <a:r>
              <a:rPr lang="en-GB" sz="2400" dirty="0"/>
              <a:t> </a:t>
            </a:r>
            <a:r>
              <a:rPr lang="en-GB" sz="2400" dirty="0" err="1"/>
              <a:t>Harikrishna</a:t>
            </a:r>
            <a:r>
              <a:rPr lang="en-GB" sz="2400" dirty="0"/>
              <a:t> (India), defeated Eric Hansen (Canada), and lost to Ding </a:t>
            </a:r>
            <a:r>
              <a:rPr lang="en-GB" sz="2400" dirty="0" err="1"/>
              <a:t>Liren</a:t>
            </a:r>
            <a:r>
              <a:rPr lang="en-GB" sz="2400" dirty="0"/>
              <a:t> (China).</a:t>
            </a:r>
            <a:endParaRPr lang="en-US" sz="2400" dirty="0"/>
          </a:p>
          <a:p>
            <a:r>
              <a:rPr lang="en-GB" sz="2400" b="1" dirty="0"/>
              <a:t> A.</a:t>
            </a:r>
            <a:r>
              <a:rPr lang="en-GB" sz="2400" dirty="0"/>
              <a:t> Having beaten</a:t>
            </a:r>
            <a:r>
              <a:rPr lang="en-GB" sz="2400" b="1" dirty="0"/>
              <a:t>          B.</a:t>
            </a:r>
            <a:r>
              <a:rPr lang="en-GB" sz="2400" dirty="0"/>
              <a:t> Being beaten     </a:t>
            </a:r>
            <a:r>
              <a:rPr lang="en-GB" sz="2400" dirty="0" smtClean="0"/>
              <a:t> </a:t>
            </a:r>
            <a:r>
              <a:rPr lang="en-GB" sz="2400" b="1" dirty="0"/>
              <a:t>C.</a:t>
            </a:r>
            <a:r>
              <a:rPr lang="en-GB" sz="2400" dirty="0"/>
              <a:t> beaten	         </a:t>
            </a:r>
            <a:r>
              <a:rPr lang="en-GB" sz="2400" dirty="0" smtClean="0"/>
              <a:t> </a:t>
            </a:r>
            <a:r>
              <a:rPr lang="en-GB" sz="2400" b="1" dirty="0"/>
              <a:t>D.</a:t>
            </a:r>
            <a:r>
              <a:rPr lang="en-GB" sz="2400" dirty="0"/>
              <a:t> To beat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dirty="0" err="1" smtClean="0"/>
              <a:t>Bản</a:t>
            </a:r>
            <a:r>
              <a:rPr lang="en-US" sz="2400" dirty="0" smtClean="0"/>
              <a:t> </a:t>
            </a:r>
            <a:r>
              <a:rPr lang="en-US" sz="2400" dirty="0"/>
              <a:t>word </a:t>
            </a:r>
            <a:r>
              <a:rPr lang="en-US" sz="2400" dirty="0" err="1"/>
              <a:t>từ</a:t>
            </a:r>
            <a:r>
              <a:rPr lang="en-US" sz="2400" dirty="0"/>
              <a:t> website Tailieuchuan.vn</a:t>
            </a:r>
          </a:p>
          <a:p>
            <a:r>
              <a:rPr lang="fr-FR" sz="2400" dirty="0" err="1"/>
              <a:t>Kiến</a:t>
            </a:r>
            <a:r>
              <a:rPr lang="fr-FR" sz="2400" dirty="0"/>
              <a:t> </a:t>
            </a:r>
            <a:r>
              <a:rPr lang="fr-FR" sz="2400" dirty="0" err="1"/>
              <a:t>thức</a:t>
            </a:r>
            <a:r>
              <a:rPr lang="fr-FR" sz="2400" dirty="0"/>
              <a:t> : </a:t>
            </a:r>
            <a:r>
              <a:rPr lang="fr-FR" sz="2400" dirty="0" err="1"/>
              <a:t>Rút</a:t>
            </a:r>
            <a:r>
              <a:rPr lang="fr-FR" sz="2400" dirty="0"/>
              <a:t> </a:t>
            </a:r>
            <a:r>
              <a:rPr lang="fr-FR" sz="2400" dirty="0" err="1"/>
              <a:t>gọn</a:t>
            </a:r>
            <a:r>
              <a:rPr lang="fr-FR" sz="2400" dirty="0"/>
              <a:t> </a:t>
            </a:r>
            <a:r>
              <a:rPr lang="fr-FR" sz="2400" dirty="0" err="1"/>
              <a:t>mệnh</a:t>
            </a:r>
            <a:r>
              <a:rPr lang="fr-FR" sz="2400" dirty="0"/>
              <a:t> </a:t>
            </a:r>
            <a:r>
              <a:rPr lang="fr-FR" sz="2400" dirty="0" err="1"/>
              <a:t>đề</a:t>
            </a:r>
            <a:r>
              <a:rPr lang="fr-FR" sz="2400" dirty="0"/>
              <a:t> </a:t>
            </a:r>
            <a:r>
              <a:rPr lang="fr-FR" sz="2400" dirty="0" err="1"/>
              <a:t>trạng</a:t>
            </a:r>
            <a:r>
              <a:rPr lang="fr-FR" sz="2400" dirty="0"/>
              <a:t> </a:t>
            </a:r>
            <a:r>
              <a:rPr lang="fr-FR" sz="2400" dirty="0" err="1"/>
              <a:t>ngữ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,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muốn</a:t>
            </a:r>
            <a:r>
              <a:rPr lang="en-US" sz="2400" dirty="0"/>
              <a:t> </a:t>
            </a:r>
            <a:r>
              <a:rPr lang="en-US" sz="2400" dirty="0" err="1"/>
              <a:t>nhấn</a:t>
            </a:r>
            <a:r>
              <a:rPr lang="en-US" sz="2400" dirty="0"/>
              <a:t> </a:t>
            </a:r>
            <a:r>
              <a:rPr lang="en-US" sz="2400" dirty="0" err="1"/>
              <a:t>mạnh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phía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hoàn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xong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rồi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phía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mới</a:t>
            </a:r>
            <a:r>
              <a:rPr lang="en-US" sz="2400" dirty="0"/>
              <a:t> </a:t>
            </a:r>
            <a:r>
              <a:rPr lang="en-US" sz="2400" dirty="0" err="1"/>
              <a:t>xảy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chúng</a:t>
            </a:r>
            <a:r>
              <a:rPr lang="en-US" sz="2400" dirty="0"/>
              <a:t> ta 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</a:p>
          <a:p>
            <a:r>
              <a:rPr lang="en-US" sz="2400" dirty="0"/>
              <a:t>Having + P2, </a:t>
            </a:r>
            <a:r>
              <a:rPr lang="en-US" sz="2400" dirty="0" err="1"/>
              <a:t>S+Ved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A. 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Đánh</a:t>
            </a:r>
            <a:r>
              <a:rPr lang="en-US" sz="2400" dirty="0"/>
              <a:t> </a:t>
            </a:r>
            <a:r>
              <a:rPr lang="en-US" sz="2400" dirty="0" err="1"/>
              <a:t>bại</a:t>
            </a:r>
            <a:r>
              <a:rPr lang="en-US" sz="2400" dirty="0"/>
              <a:t>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kiện</a:t>
            </a:r>
            <a:r>
              <a:rPr lang="en-US" sz="2400" dirty="0"/>
              <a:t> </a:t>
            </a:r>
            <a:r>
              <a:rPr lang="en-US" sz="2400" dirty="0" err="1"/>
              <a:t>tướng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Lan</a:t>
            </a:r>
            <a:r>
              <a:rPr lang="en-US" sz="2400" dirty="0"/>
              <a:t>, </a:t>
            </a:r>
            <a:r>
              <a:rPr lang="en-US" sz="2400" dirty="0" err="1"/>
              <a:t>Lê</a:t>
            </a:r>
            <a:r>
              <a:rPr lang="en-US" sz="2400" dirty="0"/>
              <a:t> </a:t>
            </a:r>
            <a:r>
              <a:rPr lang="en-US" sz="2400" dirty="0" err="1"/>
              <a:t>Quang</a:t>
            </a:r>
            <a:r>
              <a:rPr lang="en-US" sz="2400" dirty="0"/>
              <a:t> </a:t>
            </a:r>
            <a:r>
              <a:rPr lang="en-US" sz="2400" dirty="0" err="1"/>
              <a:t>Liêm</a:t>
            </a:r>
            <a:r>
              <a:rPr lang="en-US" sz="2400" dirty="0"/>
              <a:t> </a:t>
            </a:r>
            <a:r>
              <a:rPr lang="en-US" sz="2400" dirty="0" err="1"/>
              <a:t>hòa</a:t>
            </a:r>
            <a:r>
              <a:rPr lang="en-US" sz="2400" dirty="0"/>
              <a:t> </a:t>
            </a:r>
            <a:r>
              <a:rPr lang="en-GB" sz="2400" dirty="0" err="1"/>
              <a:t>Pentala</a:t>
            </a:r>
            <a:r>
              <a:rPr lang="en-GB" sz="2400" dirty="0"/>
              <a:t> </a:t>
            </a:r>
            <a:r>
              <a:rPr lang="en-GB" sz="2400" dirty="0" err="1"/>
              <a:t>Harikrishna</a:t>
            </a:r>
            <a:r>
              <a:rPr lang="en-GB" sz="2400" dirty="0"/>
              <a:t> (</a:t>
            </a:r>
            <a:r>
              <a:rPr lang="en-GB" sz="2400" dirty="0" err="1"/>
              <a:t>Ấn</a:t>
            </a:r>
            <a:r>
              <a:rPr lang="en-GB" sz="2400" dirty="0"/>
              <a:t> </a:t>
            </a:r>
            <a:r>
              <a:rPr lang="en-GB" sz="2400" dirty="0" err="1"/>
              <a:t>Độ</a:t>
            </a:r>
            <a:r>
              <a:rPr lang="en-GB" sz="2400" dirty="0"/>
              <a:t>) , </a:t>
            </a:r>
            <a:r>
              <a:rPr lang="en-GB" sz="2400" dirty="0" err="1"/>
              <a:t>đánh</a:t>
            </a:r>
            <a:r>
              <a:rPr lang="en-GB" sz="2400" dirty="0"/>
              <a:t> </a:t>
            </a:r>
            <a:r>
              <a:rPr lang="en-GB" sz="2400" dirty="0" err="1"/>
              <a:t>bại</a:t>
            </a:r>
            <a:r>
              <a:rPr lang="en-GB" sz="2400" dirty="0"/>
              <a:t> Hansen (</a:t>
            </a:r>
            <a:r>
              <a:rPr lang="en-GB" sz="2400" dirty="0" err="1"/>
              <a:t>Ca</a:t>
            </a:r>
            <a:r>
              <a:rPr lang="en-GB" sz="2400" dirty="0"/>
              <a:t>-</a:t>
            </a:r>
            <a:r>
              <a:rPr lang="en-GB" sz="2400" dirty="0" err="1"/>
              <a:t>na</a:t>
            </a:r>
            <a:r>
              <a:rPr lang="en-GB" sz="2400" dirty="0"/>
              <a:t>-da), </a:t>
            </a:r>
            <a:r>
              <a:rPr lang="en-GB" sz="2400" dirty="0" err="1"/>
              <a:t>và</a:t>
            </a:r>
            <a:r>
              <a:rPr lang="en-GB" sz="2400" dirty="0"/>
              <a:t> </a:t>
            </a:r>
            <a:r>
              <a:rPr lang="en-GB" sz="2400" dirty="0" err="1"/>
              <a:t>thua</a:t>
            </a:r>
            <a:r>
              <a:rPr lang="en-GB" sz="2400" dirty="0"/>
              <a:t> Ding </a:t>
            </a:r>
            <a:r>
              <a:rPr lang="en-GB" sz="2400" dirty="0" err="1"/>
              <a:t>Liren</a:t>
            </a:r>
            <a:r>
              <a:rPr lang="en-GB" sz="2400" dirty="0"/>
              <a:t> ( </a:t>
            </a:r>
            <a:r>
              <a:rPr lang="en-GB" sz="2400" dirty="0" err="1"/>
              <a:t>Trung</a:t>
            </a:r>
            <a:r>
              <a:rPr lang="en-GB" sz="2400" dirty="0"/>
              <a:t> </a:t>
            </a:r>
            <a:r>
              <a:rPr lang="en-GB" sz="2400" dirty="0" err="1"/>
              <a:t>Quốc</a:t>
            </a:r>
            <a:r>
              <a:rPr lang="en-GB" sz="2400" dirty="0"/>
              <a:t>)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152400" y="13716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3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15</a:t>
            </a:r>
            <a:r>
              <a:rPr lang="en-US" sz="2400" dirty="0"/>
              <a:t>. </a:t>
            </a:r>
            <a:r>
              <a:rPr lang="en-GB" sz="2400" b="1" dirty="0"/>
              <a:t>:</a:t>
            </a:r>
            <a:r>
              <a:rPr lang="en-GB" sz="2400" dirty="0"/>
              <a:t> </a:t>
            </a:r>
            <a:r>
              <a:rPr lang="en-US" sz="2400" dirty="0"/>
              <a:t>The closer our trip to Da Nang is, </a:t>
            </a:r>
            <a:r>
              <a:rPr lang="en-US" sz="2400" u="sng" dirty="0"/>
              <a:t> __________</a:t>
            </a:r>
            <a:r>
              <a:rPr lang="en-US" sz="2400" dirty="0"/>
              <a:t>my students become.</a:t>
            </a:r>
          </a:p>
          <a:p>
            <a:r>
              <a:rPr lang="en-US" sz="2400" b="1" dirty="0"/>
              <a:t> A. </a:t>
            </a:r>
            <a:r>
              <a:rPr lang="en-US" sz="2400" dirty="0"/>
              <a:t>The</a:t>
            </a:r>
            <a:r>
              <a:rPr lang="en-US" sz="2400" b="1" dirty="0"/>
              <a:t>  </a:t>
            </a:r>
            <a:r>
              <a:rPr lang="en-US" sz="2400" dirty="0"/>
              <a:t>most excited	</a:t>
            </a:r>
            <a:r>
              <a:rPr lang="en-US" sz="2400" b="1" dirty="0"/>
              <a:t>B. </a:t>
            </a:r>
            <a:r>
              <a:rPr lang="en-US" sz="2400" dirty="0"/>
              <a:t>The</a:t>
            </a:r>
            <a:r>
              <a:rPr lang="en-US" sz="2400" b="1" dirty="0"/>
              <a:t> </a:t>
            </a:r>
            <a:r>
              <a:rPr lang="en-US" sz="2400" dirty="0"/>
              <a:t>more excited</a:t>
            </a:r>
          </a:p>
          <a:p>
            <a:r>
              <a:rPr lang="en-US" sz="2400" b="1" dirty="0"/>
              <a:t> C. </a:t>
            </a:r>
            <a:r>
              <a:rPr lang="en-US" sz="2400" dirty="0"/>
              <a:t>most excited	</a:t>
            </a:r>
            <a:r>
              <a:rPr lang="en-US" sz="2400" b="1" dirty="0"/>
              <a:t>D. </a:t>
            </a:r>
            <a:r>
              <a:rPr lang="en-US" sz="2400" dirty="0"/>
              <a:t>more excited</a:t>
            </a:r>
          </a:p>
          <a:p>
            <a:r>
              <a:rPr lang="en-US" sz="2400" b="1" i="1" dirty="0"/>
              <a:t> </a:t>
            </a:r>
            <a:endParaRPr lang="en-US" sz="2400" dirty="0"/>
          </a:p>
          <a:p>
            <a:endParaRPr lang="en-US" sz="2400" b="1" dirty="0" smtClean="0"/>
          </a:p>
          <a:p>
            <a:r>
              <a:rPr lang="fr-FR" sz="2400" dirty="0" err="1" smtClean="0"/>
              <a:t>Kiến</a:t>
            </a:r>
            <a:r>
              <a:rPr lang="fr-FR" sz="2400" dirty="0" smtClean="0"/>
              <a:t> </a:t>
            </a:r>
            <a:r>
              <a:rPr lang="fr-FR" sz="2400" dirty="0" err="1"/>
              <a:t>thức</a:t>
            </a:r>
            <a:r>
              <a:rPr lang="fr-FR" sz="2400" dirty="0"/>
              <a:t>: So </a:t>
            </a:r>
            <a:r>
              <a:rPr lang="fr-FR" sz="2400" dirty="0" err="1"/>
              <a:t>sánh</a:t>
            </a:r>
            <a:r>
              <a:rPr lang="fr-FR" sz="2400" dirty="0"/>
              <a:t> </a:t>
            </a:r>
            <a:r>
              <a:rPr lang="fr-FR" sz="2400" dirty="0" err="1"/>
              <a:t>kép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/>
              <a:t>Ta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so </a:t>
            </a:r>
            <a:r>
              <a:rPr lang="en-US" sz="2400" dirty="0" err="1"/>
              <a:t>sánh</a:t>
            </a:r>
            <a:r>
              <a:rPr lang="en-US" sz="2400" dirty="0"/>
              <a:t> </a:t>
            </a:r>
            <a:r>
              <a:rPr lang="en-US" sz="2400" dirty="0" err="1"/>
              <a:t>kép</a:t>
            </a:r>
            <a:r>
              <a:rPr lang="en-US" sz="2400" dirty="0"/>
              <a:t>:</a:t>
            </a:r>
          </a:p>
          <a:p>
            <a:r>
              <a:rPr lang="en-US" sz="2400" dirty="0"/>
              <a:t>The comparative + S1 + V1, the comparative + S2 + V2: </a:t>
            </a:r>
            <a:r>
              <a:rPr lang="en-US" sz="2400" dirty="0" err="1"/>
              <a:t>càng</a:t>
            </a:r>
            <a:r>
              <a:rPr lang="en-US" sz="2400" dirty="0"/>
              <a:t> …., </a:t>
            </a:r>
            <a:r>
              <a:rPr lang="en-US" sz="2400" dirty="0" err="1"/>
              <a:t>càng</a:t>
            </a:r>
            <a:r>
              <a:rPr lang="en-US" sz="2400" dirty="0"/>
              <a:t> ….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Chuyến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tới</a:t>
            </a:r>
            <a:r>
              <a:rPr lang="en-US" sz="2400" dirty="0"/>
              <a:t> </a:t>
            </a:r>
            <a:r>
              <a:rPr lang="en-US" sz="2400" dirty="0" err="1"/>
              <a:t>Đà</a:t>
            </a:r>
            <a:r>
              <a:rPr lang="en-US" sz="2400" dirty="0"/>
              <a:t> </a:t>
            </a:r>
            <a:r>
              <a:rPr lang="en-US" sz="2400" dirty="0" err="1"/>
              <a:t>Nẵng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chúng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càng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gần</a:t>
            </a:r>
            <a:r>
              <a:rPr lang="en-US" sz="2400" dirty="0"/>
              <a:t>,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càng</a:t>
            </a:r>
            <a:r>
              <a:rPr lang="en-US" sz="2400" dirty="0"/>
              <a:t> </a:t>
            </a:r>
            <a:r>
              <a:rPr lang="en-US" sz="2400" dirty="0" err="1"/>
              <a:t>háo</a:t>
            </a:r>
            <a:r>
              <a:rPr lang="en-US" sz="2400" dirty="0"/>
              <a:t> </a:t>
            </a:r>
            <a:r>
              <a:rPr lang="en-US" sz="2400" dirty="0" err="1"/>
              <a:t>hức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2971800" y="10668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2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8991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2400" b="1" dirty="0"/>
              <a:t>Question 16</a:t>
            </a:r>
            <a:r>
              <a:rPr lang="en-US" sz="2400" dirty="0"/>
              <a:t>. Mrs. Kate is talking to her students at the end of the lecture. </a:t>
            </a:r>
          </a:p>
          <a:p>
            <a:pPr fontAlgn="ctr"/>
            <a:r>
              <a:rPr lang="en-US" sz="2400" b="1" dirty="0"/>
              <a:t>-</a:t>
            </a:r>
            <a:r>
              <a:rPr lang="en-US" sz="2400" dirty="0"/>
              <a:t> Mrs. Kate: "I wish you a merry Christmas and a happy new year!" </a:t>
            </a:r>
          </a:p>
          <a:p>
            <a:pPr fontAlgn="ctr"/>
            <a:r>
              <a:rPr lang="en-US" sz="2400" dirty="0"/>
              <a:t>- Students: "___________"</a:t>
            </a:r>
          </a:p>
          <a:p>
            <a:pPr fontAlgn="ctr"/>
            <a:r>
              <a:rPr lang="en-US" sz="2400" b="1" dirty="0"/>
              <a:t>A. </a:t>
            </a:r>
            <a:r>
              <a:rPr lang="en-US" sz="2400" dirty="0"/>
              <a:t>The same to you!	</a:t>
            </a:r>
            <a:r>
              <a:rPr lang="en-US" sz="2400" b="1" dirty="0" smtClean="0"/>
              <a:t>B</a:t>
            </a:r>
            <a:r>
              <a:rPr lang="en-US" sz="2400" b="1" dirty="0"/>
              <a:t>. </a:t>
            </a:r>
            <a:r>
              <a:rPr lang="en-US" sz="2400" dirty="0"/>
              <a:t>Just for fun!	</a:t>
            </a:r>
            <a:r>
              <a:rPr lang="en-US" sz="2400" dirty="0"/>
              <a:t> </a:t>
            </a:r>
            <a:r>
              <a:rPr lang="en-US" sz="2400" b="1" dirty="0" smtClean="0"/>
              <a:t>C</a:t>
            </a:r>
            <a:r>
              <a:rPr lang="en-US" sz="2400" b="1" dirty="0"/>
              <a:t>. </a:t>
            </a:r>
            <a:r>
              <a:rPr lang="en-US" sz="2400" dirty="0"/>
              <a:t>You're </a:t>
            </a:r>
            <a:r>
              <a:rPr lang="en-US" sz="2400" dirty="0" smtClean="0"/>
              <a:t>welcome.</a:t>
            </a:r>
            <a:r>
              <a:rPr lang="en-US" sz="2400" dirty="0"/>
              <a:t> </a:t>
            </a:r>
            <a:r>
              <a:rPr lang="en-US" sz="2400" b="1" dirty="0" smtClean="0"/>
              <a:t>D</a:t>
            </a:r>
            <a:r>
              <a:rPr lang="en-US" sz="2400" b="1" dirty="0"/>
              <a:t>. </a:t>
            </a:r>
            <a:r>
              <a:rPr lang="en-US" sz="2400" dirty="0"/>
              <a:t>So </a:t>
            </a:r>
            <a:r>
              <a:rPr lang="en-US" sz="2400" dirty="0" err="1"/>
              <a:t>so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huống</a:t>
            </a:r>
            <a:r>
              <a:rPr lang="en-US" sz="2400" dirty="0"/>
              <a:t>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Kate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chuyện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cô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buổi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.</a:t>
            </a:r>
          </a:p>
          <a:p>
            <a:r>
              <a:rPr lang="en-US" sz="2400" dirty="0"/>
              <a:t>- </a:t>
            </a:r>
            <a:r>
              <a:rPr lang="en-US" sz="2400" dirty="0" err="1"/>
              <a:t>Cô</a:t>
            </a:r>
            <a:r>
              <a:rPr lang="en-US" sz="2400" dirty="0"/>
              <a:t> Kate: " </a:t>
            </a:r>
            <a:r>
              <a:rPr lang="en-US" sz="2400" dirty="0" err="1"/>
              <a:t>Cô</a:t>
            </a:r>
            <a:r>
              <a:rPr lang="en-US" sz="2400" dirty="0"/>
              <a:t> </a:t>
            </a:r>
            <a:r>
              <a:rPr lang="en-US" sz="2400" dirty="0" err="1"/>
              <a:t>chúc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giáng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vui</a:t>
            </a:r>
            <a:r>
              <a:rPr lang="en-US" sz="2400" dirty="0"/>
              <a:t> </a:t>
            </a:r>
            <a:r>
              <a:rPr lang="en-US" sz="2400" dirty="0" err="1"/>
              <a:t>vẻ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</a:t>
            </a:r>
            <a:r>
              <a:rPr lang="en-US" sz="2400" dirty="0" err="1"/>
              <a:t>mới</a:t>
            </a:r>
            <a:r>
              <a:rPr lang="en-US" sz="2400" dirty="0"/>
              <a:t> </a:t>
            </a:r>
            <a:r>
              <a:rPr lang="en-US" sz="2400" dirty="0" err="1"/>
              <a:t>hạnh</a:t>
            </a:r>
            <a:r>
              <a:rPr lang="en-US" sz="2400" dirty="0"/>
              <a:t> </a:t>
            </a:r>
            <a:r>
              <a:rPr lang="en-US" sz="2400" dirty="0" err="1"/>
              <a:t>phúc</a:t>
            </a:r>
            <a:r>
              <a:rPr lang="en-US" sz="2400" dirty="0"/>
              <a:t>"</a:t>
            </a:r>
          </a:p>
          <a:p>
            <a:r>
              <a:rPr lang="en-US" sz="2400" dirty="0"/>
              <a:t>-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: "_______."</a:t>
            </a:r>
          </a:p>
          <a:p>
            <a:pPr fontAlgn="ctr"/>
            <a:r>
              <a:rPr lang="en-US" sz="2400" b="1" dirty="0"/>
              <a:t>A. </a:t>
            </a:r>
            <a:r>
              <a:rPr lang="en-US" sz="2400" dirty="0"/>
              <a:t>The same to you! </a:t>
            </a:r>
            <a:r>
              <a:rPr lang="en-US" sz="2400" dirty="0" err="1"/>
              <a:t>Chúng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cũng</a:t>
            </a:r>
            <a:r>
              <a:rPr lang="en-US" sz="2400" dirty="0"/>
              <a:t> </a:t>
            </a:r>
            <a:r>
              <a:rPr lang="en-US" sz="2400" dirty="0" err="1"/>
              <a:t>chúc</a:t>
            </a:r>
            <a:r>
              <a:rPr lang="en-US" sz="2400" dirty="0"/>
              <a:t> </a:t>
            </a:r>
            <a:r>
              <a:rPr lang="en-US" sz="2400" dirty="0" err="1"/>
              <a:t>cô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vậy</a:t>
            </a:r>
            <a:r>
              <a:rPr lang="en-US" sz="2400" dirty="0"/>
              <a:t>	</a:t>
            </a:r>
            <a:endParaRPr lang="en-US" sz="2400" dirty="0" smtClean="0"/>
          </a:p>
          <a:p>
            <a:pPr fontAlgn="ctr"/>
            <a:r>
              <a:rPr lang="en-US" sz="2400" b="1" dirty="0" smtClean="0"/>
              <a:t>B</a:t>
            </a:r>
            <a:r>
              <a:rPr lang="en-US" sz="2400" b="1" dirty="0"/>
              <a:t>. </a:t>
            </a:r>
            <a:r>
              <a:rPr lang="en-US" sz="2400" dirty="0"/>
              <a:t>Just for fun!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vui</a:t>
            </a:r>
            <a:r>
              <a:rPr lang="en-US" sz="2400" dirty="0"/>
              <a:t> </a:t>
            </a:r>
            <a:r>
              <a:rPr lang="en-US" sz="2400" dirty="0" err="1"/>
              <a:t>thôi</a:t>
            </a:r>
            <a:r>
              <a:rPr lang="en-US" sz="2400" dirty="0"/>
              <a:t>		</a:t>
            </a:r>
          </a:p>
          <a:p>
            <a:pPr fontAlgn="ctr"/>
            <a:r>
              <a:rPr lang="en-US" sz="2400" b="1" dirty="0"/>
              <a:t>C. </a:t>
            </a:r>
            <a:r>
              <a:rPr lang="en-US" sz="2400" dirty="0"/>
              <a:t>You're welcome.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dirty="0"/>
              <a:t>				</a:t>
            </a:r>
            <a:endParaRPr lang="en-US" sz="2400" dirty="0" smtClean="0"/>
          </a:p>
          <a:p>
            <a:pPr fontAlgn="ctr"/>
            <a:r>
              <a:rPr lang="en-US" sz="2400" b="1" dirty="0" smtClean="0"/>
              <a:t>D</a:t>
            </a:r>
            <a:r>
              <a:rPr lang="en-US" sz="2400" b="1" dirty="0"/>
              <a:t>. </a:t>
            </a:r>
            <a:r>
              <a:rPr lang="en-US" sz="2400" dirty="0"/>
              <a:t>So </a:t>
            </a:r>
            <a:r>
              <a:rPr lang="en-US" sz="2400" dirty="0" err="1"/>
              <a:t>so</a:t>
            </a:r>
            <a:r>
              <a:rPr lang="en-US" sz="2400" dirty="0"/>
              <a:t>: </a:t>
            </a:r>
            <a:r>
              <a:rPr lang="en-US" sz="2400" dirty="0" err="1"/>
              <a:t>bình</a:t>
            </a:r>
            <a:r>
              <a:rPr lang="en-US" sz="2400" dirty="0"/>
              <a:t> </a:t>
            </a:r>
            <a:r>
              <a:rPr lang="en-US" sz="2400" dirty="0" err="1"/>
              <a:t>thường</a:t>
            </a:r>
            <a:endParaRPr lang="en-US" sz="2400" dirty="0"/>
          </a:p>
          <a:p>
            <a:r>
              <a:rPr lang="en-US" sz="2400" dirty="0" err="1"/>
              <a:t>Dựa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cảnh</a:t>
            </a:r>
            <a:r>
              <a:rPr lang="en-US" sz="2400" dirty="0"/>
              <a:t>,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A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0" y="17526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0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6868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17</a:t>
            </a:r>
            <a:r>
              <a:rPr lang="en-US" sz="2400" dirty="0"/>
              <a:t>. Nick and Michael are talking after school.</a:t>
            </a:r>
          </a:p>
          <a:p>
            <a:r>
              <a:rPr lang="en-US" sz="2400" dirty="0"/>
              <a:t>- Nick: “I’m really tired. I’m taking next week off.” </a:t>
            </a:r>
          </a:p>
          <a:p>
            <a:r>
              <a:rPr lang="en-US" sz="2400" dirty="0"/>
              <a:t>- Michael: “</a:t>
            </a:r>
            <a:r>
              <a:rPr lang="en-US" sz="2400" u="sng" dirty="0"/>
              <a:t>___________</a:t>
            </a:r>
            <a:r>
              <a:rPr lang="en-US" sz="2400" dirty="0"/>
              <a:t>”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Well, you must be telling a lie!                  </a:t>
            </a:r>
            <a:r>
              <a:rPr lang="en-US" sz="2400" b="1" dirty="0" smtClean="0"/>
              <a:t>B</a:t>
            </a:r>
            <a:r>
              <a:rPr lang="en-US" sz="2400" b="1" dirty="0"/>
              <a:t>. </a:t>
            </a:r>
            <a:r>
              <a:rPr lang="en-US" sz="2400" dirty="0"/>
              <a:t>Have a nice weekend!</a:t>
            </a:r>
          </a:p>
          <a:p>
            <a:r>
              <a:rPr lang="en-US" sz="2400" b="1" dirty="0"/>
              <a:t>C. </a:t>
            </a:r>
            <a:r>
              <a:rPr lang="en-US" sz="2400" dirty="0"/>
              <a:t>That sounds like a good idea. The break will do you go.          </a:t>
            </a:r>
            <a:endParaRPr lang="en-US" sz="2400" dirty="0" smtClean="0"/>
          </a:p>
          <a:p>
            <a:r>
              <a:rPr lang="en-US" sz="2400" b="1" dirty="0" smtClean="0"/>
              <a:t>D</a:t>
            </a:r>
            <a:r>
              <a:rPr lang="en-US" sz="2400" b="1" dirty="0"/>
              <a:t>. </a:t>
            </a:r>
            <a:r>
              <a:rPr lang="en-US" sz="2400" dirty="0"/>
              <a:t>I don’t know what you are going to do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sz="2400" b="1" dirty="0" smtClean="0"/>
          </a:p>
          <a:p>
            <a:r>
              <a:rPr lang="vi-VN" sz="2400" dirty="0" smtClean="0"/>
              <a:t>Kiến </a:t>
            </a:r>
            <a:r>
              <a:rPr lang="vi-VN" sz="2400" dirty="0"/>
              <a:t>thức: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huống</a:t>
            </a:r>
            <a:r>
              <a:rPr lang="en-US" sz="2400" dirty="0"/>
              <a:t>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Nick </a:t>
            </a:r>
            <a:r>
              <a:rPr lang="en-US" sz="2400" dirty="0" err="1"/>
              <a:t>và</a:t>
            </a:r>
            <a:r>
              <a:rPr lang="en-US" sz="2400" dirty="0"/>
              <a:t> Michael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chuyện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giờ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endParaRPr lang="en-US" sz="2400" dirty="0"/>
          </a:p>
          <a:p>
            <a:r>
              <a:rPr lang="en-US" sz="2400" dirty="0"/>
              <a:t>- Nick: “I’m really tired. I’m taking next week off.” “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rất</a:t>
            </a:r>
            <a:r>
              <a:rPr lang="en-US" sz="2400" dirty="0"/>
              <a:t> </a:t>
            </a:r>
            <a:r>
              <a:rPr lang="en-US" sz="2400" dirty="0" err="1"/>
              <a:t>mệt</a:t>
            </a:r>
            <a:r>
              <a:rPr lang="en-US" sz="2400" dirty="0"/>
              <a:t>,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nghỉ</a:t>
            </a:r>
            <a:r>
              <a:rPr lang="en-US" sz="2400" dirty="0"/>
              <a:t> 1 </a:t>
            </a:r>
            <a:r>
              <a:rPr lang="en-US" sz="2400" dirty="0" err="1"/>
              <a:t>tuần</a:t>
            </a:r>
            <a:r>
              <a:rPr lang="en-US" sz="2400" dirty="0"/>
              <a:t>”</a:t>
            </a:r>
          </a:p>
          <a:p>
            <a:r>
              <a:rPr lang="en-US" sz="2400" dirty="0"/>
              <a:t>- Michael: “</a:t>
            </a:r>
            <a:r>
              <a:rPr lang="en-US" sz="2400" u="sng" dirty="0"/>
              <a:t>_____________</a:t>
            </a:r>
            <a:r>
              <a:rPr lang="en-US" sz="2400" dirty="0"/>
              <a:t>”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Well, you must be telling a lie! : ồ, </a:t>
            </a:r>
            <a:r>
              <a:rPr lang="en-US" sz="2400" dirty="0" err="1"/>
              <a:t>chắc</a:t>
            </a:r>
            <a:r>
              <a:rPr lang="en-US" sz="2400" dirty="0"/>
              <a:t> </a:t>
            </a:r>
            <a:r>
              <a:rPr lang="en-US" sz="2400" dirty="0" err="1"/>
              <a:t>chắn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dối</a:t>
            </a:r>
            <a:r>
              <a:rPr lang="en-US" sz="2400" dirty="0"/>
              <a:t>                                                </a:t>
            </a:r>
          </a:p>
          <a:p>
            <a:r>
              <a:rPr lang="en-US" sz="2400" b="1" dirty="0"/>
              <a:t>B. </a:t>
            </a:r>
            <a:r>
              <a:rPr lang="en-US" sz="2400" dirty="0"/>
              <a:t>Have a nice weekend! </a:t>
            </a:r>
            <a:r>
              <a:rPr lang="en-US" sz="2400" dirty="0" err="1"/>
              <a:t>Chúc</a:t>
            </a:r>
            <a:r>
              <a:rPr lang="en-US" sz="2400" dirty="0"/>
              <a:t>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err="1"/>
              <a:t>nghỉ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tuần</a:t>
            </a:r>
            <a:r>
              <a:rPr lang="en-US" sz="2400" dirty="0"/>
              <a:t> </a:t>
            </a:r>
            <a:r>
              <a:rPr lang="en-US" sz="2400" dirty="0" err="1"/>
              <a:t>vui</a:t>
            </a:r>
            <a:r>
              <a:rPr lang="en-US" sz="2400" dirty="0"/>
              <a:t> </a:t>
            </a:r>
            <a:r>
              <a:rPr lang="en-US" sz="2400" dirty="0" err="1"/>
              <a:t>vẻ</a:t>
            </a:r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dirty="0"/>
              <a:t>That sounds like a good idea. The break will do you go.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1 ý </a:t>
            </a:r>
            <a:r>
              <a:rPr lang="en-US" sz="2400" dirty="0" err="1"/>
              <a:t>kiến</a:t>
            </a:r>
            <a:r>
              <a:rPr lang="en-US" sz="2400" dirty="0"/>
              <a:t> hay, </a:t>
            </a:r>
            <a:r>
              <a:rPr lang="en-US" sz="2400" dirty="0" err="1"/>
              <a:t>nghỉ</a:t>
            </a:r>
            <a:r>
              <a:rPr lang="en-US" sz="2400" dirty="0"/>
              <a:t> </a:t>
            </a:r>
            <a:r>
              <a:rPr lang="en-US" sz="2400" dirty="0" err="1"/>
              <a:t>ngơi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tốt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         </a:t>
            </a:r>
          </a:p>
          <a:p>
            <a:r>
              <a:rPr lang="en-US" sz="2400" b="1" dirty="0"/>
              <a:t>D. </a:t>
            </a:r>
            <a:r>
              <a:rPr lang="en-US" sz="2400" dirty="0"/>
              <a:t>I don’t know what you are going to </a:t>
            </a:r>
            <a:r>
              <a:rPr lang="en-US" sz="2400" dirty="0" err="1"/>
              <a:t>do.Tôi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biết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endParaRPr lang="en-US" sz="2400" dirty="0"/>
          </a:p>
          <a:p>
            <a:r>
              <a:rPr lang="en-US" sz="2400" dirty="0" err="1"/>
              <a:t>Dựa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cảnh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,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C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228600" y="19050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9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18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A. </a:t>
            </a:r>
            <a:r>
              <a:rPr lang="en-US" sz="2400" dirty="0"/>
              <a:t>movement    </a:t>
            </a:r>
            <a:r>
              <a:rPr lang="en-US" sz="2400" dirty="0" smtClean="0"/>
              <a:t> </a:t>
            </a:r>
            <a:r>
              <a:rPr lang="en-US" sz="2400" b="1" dirty="0"/>
              <a:t>B. </a:t>
            </a:r>
            <a:r>
              <a:rPr lang="en-US" sz="2400" dirty="0"/>
              <a:t>animal     </a:t>
            </a:r>
            <a:r>
              <a:rPr lang="en-US" sz="2400" dirty="0" smtClean="0"/>
              <a:t> </a:t>
            </a:r>
            <a:r>
              <a:rPr lang="en-US" sz="2400" b="1" dirty="0"/>
              <a:t>C. </a:t>
            </a:r>
            <a:r>
              <a:rPr lang="en-US" sz="2400" dirty="0"/>
              <a:t>natural                         </a:t>
            </a:r>
            <a:r>
              <a:rPr lang="en-US" sz="2400" b="1" dirty="0"/>
              <a:t>  D. </a:t>
            </a:r>
            <a:r>
              <a:rPr lang="en-US" sz="2400" dirty="0"/>
              <a:t>endanger</a:t>
            </a:r>
            <a:r>
              <a:rPr lang="vi-VN" sz="2400" b="1" dirty="0"/>
              <a:t>	</a:t>
            </a:r>
            <a:endParaRPr lang="en-US" sz="2400" b="1" dirty="0"/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3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trở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</a:t>
            </a:r>
          </a:p>
          <a:p>
            <a:r>
              <a:rPr lang="en-US" sz="2400" dirty="0"/>
              <a:t> </a:t>
            </a:r>
            <a:r>
              <a:rPr lang="en-US" sz="2400" b="1" dirty="0"/>
              <a:t>A.</a:t>
            </a:r>
            <a:r>
              <a:rPr lang="en-US" sz="2400" dirty="0"/>
              <a:t> movement  /ˈ</a:t>
            </a:r>
            <a:r>
              <a:rPr lang="en-US" sz="2400" dirty="0" err="1"/>
              <a:t>muːvmənt</a:t>
            </a:r>
            <a:r>
              <a:rPr lang="en-US" sz="2400" dirty="0"/>
              <a:t>/   	</a:t>
            </a:r>
            <a:r>
              <a:rPr lang="en-US" sz="2400" b="1" dirty="0"/>
              <a:t>B.</a:t>
            </a:r>
            <a:r>
              <a:rPr lang="en-US" sz="2400" dirty="0"/>
              <a:t> animal   /ˈ</a:t>
            </a:r>
            <a:r>
              <a:rPr lang="en-US" sz="2400" dirty="0" err="1"/>
              <a:t>ænɪml</a:t>
            </a:r>
            <a:r>
              <a:rPr lang="en-US" sz="2400" dirty="0"/>
              <a:t>/                   </a:t>
            </a:r>
          </a:p>
          <a:p>
            <a:r>
              <a:rPr lang="en-US" sz="2400" dirty="0"/>
              <a:t> </a:t>
            </a:r>
            <a:r>
              <a:rPr lang="en-US" sz="2400" b="1" dirty="0"/>
              <a:t>C.</a:t>
            </a:r>
            <a:r>
              <a:rPr lang="en-US" sz="2400" dirty="0"/>
              <a:t> natural /ˈ</a:t>
            </a:r>
            <a:r>
              <a:rPr lang="en-US" sz="2400" dirty="0" err="1"/>
              <a:t>nætʃrəl</a:t>
            </a:r>
            <a:r>
              <a:rPr lang="en-US" sz="2400" dirty="0"/>
              <a:t>/                     	</a:t>
            </a:r>
            <a:r>
              <a:rPr lang="en-US" sz="2400" b="1" dirty="0"/>
              <a:t>D.</a:t>
            </a:r>
            <a:r>
              <a:rPr lang="en-US" sz="2400" dirty="0"/>
              <a:t> endanger /</a:t>
            </a:r>
            <a:r>
              <a:rPr lang="en-US" sz="2400" dirty="0" err="1"/>
              <a:t>ɪnˈdeɪndʒə</a:t>
            </a:r>
            <a:r>
              <a:rPr lang="en-US" sz="2400" dirty="0"/>
              <a:t>(r)/</a:t>
            </a:r>
            <a:r>
              <a:rPr lang="vi-VN" sz="2400" dirty="0"/>
              <a:t>	</a:t>
            </a:r>
            <a:endParaRPr lang="en-US" sz="2400" dirty="0"/>
          </a:p>
          <a:p>
            <a:r>
              <a:rPr lang="en-US" sz="2400" b="1" dirty="0"/>
              <a:t> 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A, C , B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D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	 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7010400" y="7620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1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839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</a:t>
            </a:r>
            <a:r>
              <a:rPr lang="en-US" sz="2400" b="1" dirty="0" smtClean="0"/>
              <a:t>19</a:t>
            </a:r>
          </a:p>
          <a:p>
            <a:r>
              <a:rPr lang="en-US" sz="2400" dirty="0" smtClean="0"/>
              <a:t>. </a:t>
            </a:r>
            <a:r>
              <a:rPr lang="en-US" sz="2400" b="1" dirty="0"/>
              <a:t>A.</a:t>
            </a:r>
            <a:r>
              <a:rPr lang="en-US" sz="2400" dirty="0"/>
              <a:t> hurry                    </a:t>
            </a:r>
            <a:r>
              <a:rPr lang="en-US" sz="2400" b="1" dirty="0"/>
              <a:t>B.</a:t>
            </a:r>
            <a:r>
              <a:rPr lang="en-US" sz="2400" dirty="0"/>
              <a:t> complete                    </a:t>
            </a:r>
            <a:r>
              <a:rPr lang="en-US" sz="2400" b="1" dirty="0"/>
              <a:t>C.</a:t>
            </a:r>
            <a:r>
              <a:rPr lang="en-US" sz="2400" dirty="0"/>
              <a:t> compose    </a:t>
            </a:r>
            <a:r>
              <a:rPr lang="en-US" sz="2400" dirty="0" smtClean="0"/>
              <a:t>   </a:t>
            </a:r>
            <a:r>
              <a:rPr lang="en-US" sz="2400" b="1" dirty="0"/>
              <a:t>D.</a:t>
            </a:r>
            <a:r>
              <a:rPr lang="en-US" sz="2400" dirty="0"/>
              <a:t> require</a:t>
            </a:r>
            <a:r>
              <a:rPr lang="en-US" sz="2400" b="1" i="1" dirty="0"/>
              <a:t> 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2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hurry /ˈ</a:t>
            </a:r>
            <a:r>
              <a:rPr lang="en-US" sz="2400" dirty="0" err="1"/>
              <a:t>hʌri</a:t>
            </a:r>
            <a:r>
              <a:rPr lang="en-US" sz="2400" dirty="0"/>
              <a:t>/           	 </a:t>
            </a:r>
            <a:r>
              <a:rPr lang="en-US" sz="2400" b="1" dirty="0"/>
              <a:t>B.</a:t>
            </a:r>
            <a:r>
              <a:rPr lang="en-US" sz="2400" dirty="0"/>
              <a:t> complete /</a:t>
            </a:r>
            <a:r>
              <a:rPr lang="en-US" sz="2400" dirty="0" err="1"/>
              <a:t>kəmˈpliːt</a:t>
            </a:r>
            <a:r>
              <a:rPr lang="en-US" sz="2400" dirty="0"/>
              <a:t>/                   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compose /</a:t>
            </a:r>
            <a:r>
              <a:rPr lang="en-US" sz="2400" dirty="0" err="1"/>
              <a:t>kəmˈpəʊz</a:t>
            </a:r>
            <a:r>
              <a:rPr lang="en-US" sz="2400" dirty="0"/>
              <a:t>/                     	 </a:t>
            </a:r>
            <a:r>
              <a:rPr lang="en-US" sz="2400" b="1" dirty="0"/>
              <a:t>D.</a:t>
            </a:r>
            <a:r>
              <a:rPr lang="en-US" sz="2400" dirty="0"/>
              <a:t> require /</a:t>
            </a:r>
            <a:r>
              <a:rPr lang="en-US" sz="2400" dirty="0" err="1"/>
              <a:t>rɪˈkwaɪə</a:t>
            </a:r>
            <a:r>
              <a:rPr lang="en-US" sz="2400" dirty="0"/>
              <a:t>(r)/</a:t>
            </a:r>
          </a:p>
          <a:p>
            <a:r>
              <a:rPr lang="en-US" sz="2400" dirty="0"/>
              <a:t>-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A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1.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2. </a:t>
            </a:r>
          </a:p>
          <a:p>
            <a:r>
              <a:rPr lang="en-US" sz="2400" dirty="0"/>
              <a:t>* Note  -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2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–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thường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. </a:t>
            </a:r>
            <a:r>
              <a:rPr lang="en-US" sz="2400" dirty="0" err="1"/>
              <a:t>Trừ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tận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: </a:t>
            </a:r>
            <a:r>
              <a:rPr lang="en-US" sz="2400" dirty="0" err="1"/>
              <a:t>er</a:t>
            </a:r>
            <a:r>
              <a:rPr lang="en-US" sz="2400" dirty="0"/>
              <a:t>/ </a:t>
            </a:r>
            <a:r>
              <a:rPr lang="en-US" sz="2400" dirty="0" err="1"/>
              <a:t>ow</a:t>
            </a:r>
            <a:r>
              <a:rPr lang="en-US" sz="2400" dirty="0"/>
              <a:t> / en / </a:t>
            </a:r>
            <a:r>
              <a:rPr lang="en-US" sz="2400" dirty="0" err="1"/>
              <a:t>ish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1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304800" y="7620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3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763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</a:t>
            </a:r>
            <a:r>
              <a:rPr lang="en-US" sz="2400" dirty="0"/>
              <a:t>. Your friends are always late for school,__________?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are they          </a:t>
            </a:r>
            <a:r>
              <a:rPr lang="en-US" sz="2400" b="1" dirty="0" smtClean="0"/>
              <a:t>B</a:t>
            </a:r>
            <a:r>
              <a:rPr lang="en-US" sz="2400" b="1" dirty="0"/>
              <a:t>. </a:t>
            </a:r>
            <a:r>
              <a:rPr lang="en-US" sz="2400" dirty="0"/>
              <a:t>aren’t they                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are you            </a:t>
            </a:r>
            <a:r>
              <a:rPr lang="en-US" sz="2400" b="1" dirty="0" smtClean="0"/>
              <a:t>D</a:t>
            </a:r>
            <a:r>
              <a:rPr lang="en-US" sz="2400" b="1" dirty="0"/>
              <a:t>. </a:t>
            </a:r>
            <a:r>
              <a:rPr lang="en-US" sz="2400" dirty="0"/>
              <a:t>aren’t you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hỏi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Your friends are always late for school,__________?</a:t>
            </a:r>
          </a:p>
          <a:p>
            <a:r>
              <a:rPr lang="en-US" sz="2400" dirty="0"/>
              <a:t>-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“ Your friends”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láy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“they”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“are” -&gt; aren’t.</a:t>
            </a:r>
          </a:p>
          <a:p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B</a:t>
            </a:r>
          </a:p>
          <a:p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mày</a:t>
            </a:r>
            <a:r>
              <a:rPr lang="en-US" sz="2400" dirty="0"/>
              <a:t> </a:t>
            </a:r>
            <a:r>
              <a:rPr lang="en-US" sz="2400" dirty="0" err="1"/>
              <a:t>luôn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muộn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?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2209800" y="8382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5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20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en-US" sz="2400" dirty="0"/>
              <a:t>import</a:t>
            </a:r>
            <a:r>
              <a:rPr lang="en-US" sz="2400" u="sng" dirty="0"/>
              <a:t>ed</a:t>
            </a:r>
            <a:r>
              <a:rPr lang="en-US" sz="2400" dirty="0"/>
              <a:t>	   </a:t>
            </a:r>
            <a:r>
              <a:rPr lang="en-US" sz="2400" b="1" dirty="0"/>
              <a:t>B. </a:t>
            </a:r>
            <a:r>
              <a:rPr lang="en-US" sz="2400" dirty="0"/>
              <a:t>improv</a:t>
            </a:r>
            <a:r>
              <a:rPr lang="en-US" sz="2400" u="sng" dirty="0"/>
              <a:t>ed</a:t>
            </a:r>
            <a:r>
              <a:rPr lang="en-US" sz="2400" b="1" dirty="0"/>
              <a:t>                   C. </a:t>
            </a:r>
            <a:r>
              <a:rPr lang="en-US" sz="2400" dirty="0"/>
              <a:t>permitt</a:t>
            </a:r>
            <a:r>
              <a:rPr lang="en-US" sz="2400" u="sng" dirty="0"/>
              <a:t>ed</a:t>
            </a:r>
            <a:r>
              <a:rPr lang="en-US" sz="2400" dirty="0"/>
              <a:t>	          </a:t>
            </a:r>
            <a:r>
              <a:rPr lang="en-US" sz="2400" b="1" dirty="0"/>
              <a:t>D. </a:t>
            </a:r>
            <a:r>
              <a:rPr lang="en-US" sz="2400" dirty="0"/>
              <a:t>decid</a:t>
            </a:r>
            <a:r>
              <a:rPr lang="en-US" sz="2400" u="sng" dirty="0"/>
              <a:t>ed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dirty="0" err="1" smtClean="0"/>
              <a:t>Bản</a:t>
            </a:r>
            <a:r>
              <a:rPr lang="en-US" sz="2400" dirty="0" smtClean="0"/>
              <a:t> </a:t>
            </a:r>
            <a:r>
              <a:rPr lang="en-US" sz="2400" dirty="0"/>
              <a:t>word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Tailieuchuan.vn</a:t>
            </a:r>
          </a:p>
          <a:p>
            <a:r>
              <a:rPr lang="en-US" sz="2400" dirty="0" err="1"/>
              <a:t>Kiến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: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r>
              <a:rPr lang="en-US" sz="2400" dirty="0"/>
              <a:t> -ED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</a:t>
            </a:r>
          </a:p>
          <a:p>
            <a:r>
              <a:rPr lang="en-US" sz="2400" dirty="0"/>
              <a:t>–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/t/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tận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phụ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vô</a:t>
            </a:r>
            <a:r>
              <a:rPr lang="en-US" sz="2400" dirty="0"/>
              <a:t> </a:t>
            </a:r>
            <a:r>
              <a:rPr lang="en-US" sz="2400" dirty="0" err="1"/>
              <a:t>thanh</a:t>
            </a:r>
            <a:r>
              <a:rPr lang="en-US" sz="2400" dirty="0"/>
              <a:t>: /θ/, /p/, /k/, /f/, /s/, /ʃ/, /</a:t>
            </a:r>
            <a:r>
              <a:rPr lang="en-US" sz="2400" dirty="0" err="1"/>
              <a:t>tʃ</a:t>
            </a:r>
            <a:r>
              <a:rPr lang="en-US" sz="2400" dirty="0"/>
              <a:t>/</a:t>
            </a:r>
          </a:p>
          <a:p>
            <a:r>
              <a:rPr lang="en-US" sz="2400" dirty="0"/>
              <a:t>–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/id/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tận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: /t/, /d/</a:t>
            </a:r>
          </a:p>
          <a:p>
            <a:r>
              <a:rPr lang="en-US" sz="2400" dirty="0"/>
              <a:t>–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/d/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tận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nguyên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phụ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hữu</a:t>
            </a:r>
            <a:r>
              <a:rPr lang="en-US" sz="2400" dirty="0"/>
              <a:t> </a:t>
            </a:r>
            <a:r>
              <a:rPr lang="en-US" sz="2400" dirty="0" err="1"/>
              <a:t>thanh</a:t>
            </a:r>
            <a:r>
              <a:rPr lang="en-US" sz="2400" dirty="0"/>
              <a:t> 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endParaRPr lang="en-US" sz="2400" dirty="0"/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import</a:t>
            </a:r>
            <a:r>
              <a:rPr lang="en-US" sz="2400" u="sng" dirty="0"/>
              <a:t>ed </a:t>
            </a:r>
            <a:r>
              <a:rPr lang="en-US" sz="2400" dirty="0"/>
              <a:t>/id/	   </a:t>
            </a:r>
            <a:r>
              <a:rPr lang="en-US" sz="2400" b="1" dirty="0"/>
              <a:t>B. </a:t>
            </a:r>
            <a:r>
              <a:rPr lang="en-US" sz="2400" dirty="0"/>
              <a:t>improv</a:t>
            </a:r>
            <a:r>
              <a:rPr lang="en-US" sz="2400" u="sng" dirty="0"/>
              <a:t>ed</a:t>
            </a:r>
            <a:r>
              <a:rPr lang="en-US" sz="2400" b="1" dirty="0"/>
              <a:t> /</a:t>
            </a:r>
            <a:r>
              <a:rPr lang="en-US" sz="2400" dirty="0"/>
              <a:t>d</a:t>
            </a:r>
            <a:r>
              <a:rPr lang="en-US" sz="2400" b="1" dirty="0"/>
              <a:t>/                </a:t>
            </a:r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dirty="0"/>
              <a:t>permitt</a:t>
            </a:r>
            <a:r>
              <a:rPr lang="en-US" sz="2400" u="sng" dirty="0"/>
              <a:t>ed </a:t>
            </a:r>
            <a:r>
              <a:rPr lang="en-US" sz="2400" dirty="0"/>
              <a:t>/id/	   </a:t>
            </a:r>
            <a:r>
              <a:rPr lang="en-US" sz="2400" b="1" dirty="0"/>
              <a:t>D. </a:t>
            </a:r>
            <a:r>
              <a:rPr lang="en-US" sz="2400" dirty="0"/>
              <a:t>decid</a:t>
            </a:r>
            <a:r>
              <a:rPr lang="en-US" sz="2400" u="sng" dirty="0"/>
              <a:t>ed</a:t>
            </a:r>
            <a:r>
              <a:rPr lang="en-US" sz="2400" dirty="0"/>
              <a:t> /id/</a:t>
            </a:r>
          </a:p>
          <a:p>
            <a:r>
              <a:rPr lang="en-US" sz="2400" dirty="0"/>
              <a:t>Theo </a:t>
            </a:r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tắc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,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B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2133600" y="762000"/>
            <a:ext cx="228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57200"/>
            <a:ext cx="8839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21</a:t>
            </a:r>
            <a:r>
              <a:rPr lang="en-US" sz="2400" dirty="0"/>
              <a:t>. </a:t>
            </a:r>
            <a:r>
              <a:rPr lang="en-US" sz="2400" b="1" dirty="0"/>
              <a:t>A. </a:t>
            </a:r>
            <a:r>
              <a:rPr lang="en-US" sz="2400" dirty="0"/>
              <a:t>d</a:t>
            </a:r>
            <a:r>
              <a:rPr lang="en-US" sz="2400" u="sng" dirty="0"/>
              <a:t>ear</a:t>
            </a:r>
            <a:r>
              <a:rPr lang="en-US" sz="2400" dirty="0"/>
              <a:t>	   </a:t>
            </a:r>
            <a:r>
              <a:rPr lang="en-US" sz="2400" b="1" dirty="0"/>
              <a:t>B. </a:t>
            </a:r>
            <a:r>
              <a:rPr lang="en-US" sz="2400" dirty="0"/>
              <a:t>w</a:t>
            </a:r>
            <a:r>
              <a:rPr lang="en-US" sz="2400" u="sng" dirty="0"/>
              <a:t>ear</a:t>
            </a:r>
            <a:r>
              <a:rPr lang="en-US" sz="2400" dirty="0"/>
              <a:t>	         </a:t>
            </a:r>
            <a:r>
              <a:rPr lang="en-US" sz="2400" b="1" dirty="0"/>
              <a:t>C. </a:t>
            </a:r>
            <a:r>
              <a:rPr lang="en-US" sz="2400" dirty="0"/>
              <a:t>sh</a:t>
            </a:r>
            <a:r>
              <a:rPr lang="en-US" sz="2400" u="sng" dirty="0"/>
              <a:t>are</a:t>
            </a:r>
            <a:r>
              <a:rPr lang="en-US" sz="2400" b="1" dirty="0"/>
              <a:t>       </a:t>
            </a:r>
            <a:r>
              <a:rPr lang="en-US" sz="2400" b="1" dirty="0" smtClean="0"/>
              <a:t>   </a:t>
            </a:r>
            <a:r>
              <a:rPr lang="en-US" sz="2400" b="1" dirty="0"/>
              <a:t>D. </a:t>
            </a:r>
            <a:r>
              <a:rPr lang="en-US" sz="2400" dirty="0"/>
              <a:t>comp</a:t>
            </a:r>
            <a:r>
              <a:rPr lang="en-US" sz="2400" u="sng" dirty="0"/>
              <a:t>are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nguyên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dear /</a:t>
            </a:r>
            <a:r>
              <a:rPr lang="en-US" sz="2400" dirty="0" err="1"/>
              <a:t>dɪə</a:t>
            </a:r>
            <a:r>
              <a:rPr lang="en-US" sz="2400" dirty="0"/>
              <a:t>(r)/	          </a:t>
            </a:r>
            <a:r>
              <a:rPr lang="en-US" sz="2400" b="1" dirty="0"/>
              <a:t>B. </a:t>
            </a:r>
            <a:r>
              <a:rPr lang="en-US" sz="2400" dirty="0"/>
              <a:t>wear /</a:t>
            </a:r>
            <a:r>
              <a:rPr lang="en-US" sz="2400" dirty="0" err="1"/>
              <a:t>weə</a:t>
            </a:r>
            <a:r>
              <a:rPr lang="en-US" sz="2400" dirty="0"/>
              <a:t>(r)/	       </a:t>
            </a:r>
          </a:p>
          <a:p>
            <a:r>
              <a:rPr lang="en-US" sz="2400" b="1" dirty="0"/>
              <a:t>C. </a:t>
            </a:r>
            <a:r>
              <a:rPr lang="en-US" sz="2400" dirty="0"/>
              <a:t>share /</a:t>
            </a:r>
            <a:r>
              <a:rPr lang="en-US" sz="2400" dirty="0" err="1"/>
              <a:t>ʃeə</a:t>
            </a:r>
            <a:r>
              <a:rPr lang="en-US" sz="2400" dirty="0"/>
              <a:t>(r)/</a:t>
            </a:r>
            <a:r>
              <a:rPr lang="en-US" sz="2400" b="1" dirty="0"/>
              <a:t>                     		D. </a:t>
            </a:r>
            <a:r>
              <a:rPr lang="en-US" sz="2400" dirty="0"/>
              <a:t>compare /</a:t>
            </a:r>
            <a:r>
              <a:rPr lang="en-US" sz="2400" dirty="0" err="1"/>
              <a:t>kəmˈpeə</a:t>
            </a:r>
            <a:r>
              <a:rPr lang="en-US" sz="2400" dirty="0"/>
              <a:t>(r)/</a:t>
            </a:r>
          </a:p>
          <a:p>
            <a:r>
              <a:rPr lang="en-US" sz="2400" dirty="0"/>
              <a:t>Ta </a:t>
            </a:r>
            <a:r>
              <a:rPr lang="en-US" sz="2400" dirty="0" err="1"/>
              <a:t>thấy</a:t>
            </a:r>
            <a:r>
              <a:rPr lang="en-US" sz="2400" dirty="0"/>
              <a:t>: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 B, C , D –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gạch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/</a:t>
            </a:r>
            <a:r>
              <a:rPr lang="en-US" sz="2400" dirty="0" err="1"/>
              <a:t>eə</a:t>
            </a:r>
            <a:r>
              <a:rPr lang="en-US" sz="2400" dirty="0"/>
              <a:t>(r)/</a:t>
            </a:r>
          </a:p>
          <a:p>
            <a:r>
              <a:rPr lang="en-US" sz="2400" dirty="0"/>
              <a:t>             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A –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gạch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/</a:t>
            </a:r>
            <a:r>
              <a:rPr lang="en-US" sz="2400" dirty="0" err="1"/>
              <a:t>ɪə</a:t>
            </a:r>
            <a:r>
              <a:rPr lang="en-US" sz="2400" dirty="0"/>
              <a:t>(r)/</a:t>
            </a:r>
          </a:p>
          <a:p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A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1828800" y="457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0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52400"/>
            <a:ext cx="8915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22</a:t>
            </a:r>
            <a:r>
              <a:rPr lang="en-US" sz="2400" dirty="0"/>
              <a:t>. When two people get married, it is with the assumption that their feelings for each other are</a:t>
            </a:r>
          </a:p>
          <a:p>
            <a:r>
              <a:rPr lang="en-US" sz="2400" b="1" u="sng" dirty="0"/>
              <a:t>i </a:t>
            </a:r>
            <a:r>
              <a:rPr lang="en-US" sz="2400" b="1" u="sng" dirty="0" err="1"/>
              <a:t>mmutable</a:t>
            </a:r>
            <a:r>
              <a:rPr lang="en-US" sz="2400" b="1" dirty="0"/>
              <a:t> </a:t>
            </a:r>
            <a:r>
              <a:rPr lang="en-US" sz="2400" dirty="0"/>
              <a:t>and will never alter.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constant	</a:t>
            </a:r>
            <a:r>
              <a:rPr lang="en-US" sz="2400" b="1" dirty="0"/>
              <a:t>B.</a:t>
            </a:r>
            <a:r>
              <a:rPr lang="en-US" sz="2400" dirty="0"/>
              <a:t> alterable	</a:t>
            </a:r>
            <a:r>
              <a:rPr lang="en-US" sz="2400" b="1" dirty="0"/>
              <a:t>C.</a:t>
            </a:r>
            <a:r>
              <a:rPr lang="en-US" sz="2400" dirty="0"/>
              <a:t> unchangeable	</a:t>
            </a:r>
            <a:r>
              <a:rPr lang="en-US" sz="2400" b="1" dirty="0"/>
              <a:t>D.</a:t>
            </a:r>
            <a:r>
              <a:rPr lang="en-US" sz="2400" dirty="0"/>
              <a:t> everlasting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(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When two people get married, it is with the assumption that their feelings for each other are</a:t>
            </a:r>
          </a:p>
          <a:p>
            <a:r>
              <a:rPr lang="en-US" sz="2400" b="1" u="sng" dirty="0"/>
              <a:t>i </a:t>
            </a:r>
            <a:r>
              <a:rPr lang="en-US" sz="2400" b="1" u="sng" dirty="0" err="1"/>
              <a:t>mmutable</a:t>
            </a:r>
            <a:r>
              <a:rPr lang="en-US" sz="2400" b="1" dirty="0"/>
              <a:t> </a:t>
            </a:r>
            <a:r>
              <a:rPr lang="en-US" sz="2400" dirty="0"/>
              <a:t>and will never alter.</a:t>
            </a:r>
          </a:p>
          <a:p>
            <a:r>
              <a:rPr lang="en-US" sz="2400" dirty="0" err="1"/>
              <a:t>Bản</a:t>
            </a:r>
            <a:r>
              <a:rPr lang="en-US" sz="2400" dirty="0"/>
              <a:t> word </a:t>
            </a:r>
            <a:r>
              <a:rPr lang="en-US" sz="2400" dirty="0" err="1"/>
              <a:t>từ</a:t>
            </a:r>
            <a:r>
              <a:rPr lang="en-US" sz="2400" dirty="0"/>
              <a:t> website Tailieuchuan.vn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constant: </a:t>
            </a:r>
            <a:r>
              <a:rPr lang="en-US" sz="2400" dirty="0" err="1"/>
              <a:t>liên</a:t>
            </a:r>
            <a:r>
              <a:rPr lang="en-US" sz="2400" dirty="0"/>
              <a:t> </a:t>
            </a:r>
            <a:r>
              <a:rPr lang="en-US" sz="2400" dirty="0" err="1"/>
              <a:t>tục</a:t>
            </a:r>
            <a:r>
              <a:rPr lang="en-US" sz="2400" dirty="0"/>
              <a:t>, </a:t>
            </a:r>
            <a:r>
              <a:rPr lang="en-US" sz="2400" dirty="0" err="1"/>
              <a:t>mãi</a:t>
            </a:r>
            <a:r>
              <a:rPr lang="en-US" sz="2400" dirty="0"/>
              <a:t> </a:t>
            </a:r>
            <a:r>
              <a:rPr lang="en-US" sz="2400" dirty="0" err="1"/>
              <a:t>mãi</a:t>
            </a:r>
            <a:r>
              <a:rPr lang="en-US" sz="2400" dirty="0"/>
              <a:t>		</a:t>
            </a:r>
            <a:r>
              <a:rPr lang="en-US" sz="2400" b="1" dirty="0"/>
              <a:t>B.</a:t>
            </a:r>
            <a:r>
              <a:rPr lang="en-US" sz="2400" dirty="0"/>
              <a:t> alterable: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thay</a:t>
            </a:r>
            <a:r>
              <a:rPr lang="en-US" sz="2400" dirty="0"/>
              <a:t> </a:t>
            </a:r>
            <a:r>
              <a:rPr lang="en-US" sz="2400" dirty="0" err="1"/>
              <a:t>đổi</a:t>
            </a:r>
            <a:r>
              <a:rPr lang="en-US" sz="2400" dirty="0"/>
              <a:t>, </a:t>
            </a:r>
            <a:r>
              <a:rPr lang="en-US" sz="2400" dirty="0" err="1"/>
              <a:t>sửa</a:t>
            </a:r>
            <a:r>
              <a:rPr lang="en-US" sz="2400" dirty="0"/>
              <a:t> </a:t>
            </a:r>
            <a:r>
              <a:rPr lang="en-US" sz="2400" dirty="0" err="1"/>
              <a:t>đổi</a:t>
            </a:r>
            <a:endParaRPr lang="en-US" sz="2400" dirty="0"/>
          </a:p>
          <a:p>
            <a:r>
              <a:rPr lang="en-US" sz="2400" b="1" dirty="0"/>
              <a:t>C.</a:t>
            </a:r>
            <a:r>
              <a:rPr lang="en-US" sz="2400" dirty="0"/>
              <a:t> unchangeable: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thay</a:t>
            </a:r>
            <a:r>
              <a:rPr lang="en-US" sz="2400" dirty="0"/>
              <a:t> </a:t>
            </a:r>
            <a:r>
              <a:rPr lang="en-US" sz="2400" dirty="0" err="1"/>
              <a:t>đổi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	</a:t>
            </a:r>
            <a:r>
              <a:rPr lang="en-US" sz="2400" b="1" dirty="0"/>
              <a:t>D.</a:t>
            </a:r>
            <a:r>
              <a:rPr lang="en-US" sz="2400" dirty="0"/>
              <a:t> everlasting: </a:t>
            </a:r>
            <a:r>
              <a:rPr lang="en-US" sz="2400" dirty="0" err="1"/>
              <a:t>mãi</a:t>
            </a:r>
            <a:r>
              <a:rPr lang="en-US" sz="2400" dirty="0"/>
              <a:t> </a:t>
            </a:r>
            <a:r>
              <a:rPr lang="en-US" sz="2400" dirty="0" err="1"/>
              <a:t>mãi</a:t>
            </a:r>
            <a:r>
              <a:rPr lang="en-US" sz="2400" dirty="0"/>
              <a:t>, </a:t>
            </a:r>
            <a:r>
              <a:rPr lang="en-US" sz="2400" dirty="0" err="1"/>
              <a:t>vĩnh</a:t>
            </a:r>
            <a:r>
              <a:rPr lang="en-US" sz="2400" dirty="0"/>
              <a:t> </a:t>
            </a:r>
            <a:r>
              <a:rPr lang="en-US" sz="2400" dirty="0" err="1"/>
              <a:t>viễn</a:t>
            </a:r>
            <a:endParaRPr lang="en-US" sz="2400" dirty="0"/>
          </a:p>
          <a:p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C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hôn</a:t>
            </a:r>
            <a:r>
              <a:rPr lang="en-US" sz="2400" dirty="0"/>
              <a:t>, </a:t>
            </a:r>
            <a:r>
              <a:rPr lang="en-US" sz="2400" dirty="0" err="1"/>
              <a:t>người</a:t>
            </a:r>
            <a:r>
              <a:rPr lang="en-US" sz="2400" dirty="0"/>
              <a:t> ta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rằng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/>
              <a:t>xúc</a:t>
            </a:r>
            <a:r>
              <a:rPr lang="en-US" sz="2400" dirty="0"/>
              <a:t> </a:t>
            </a:r>
            <a:r>
              <a:rPr lang="en-US" sz="2400" dirty="0" err="1"/>
              <a:t>dành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thay</a:t>
            </a:r>
            <a:r>
              <a:rPr lang="en-US" sz="2400" dirty="0"/>
              <a:t> </a:t>
            </a:r>
            <a:r>
              <a:rPr lang="en-US" sz="2400" dirty="0" err="1"/>
              <a:t>đổi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bao</a:t>
            </a:r>
            <a:r>
              <a:rPr lang="en-US" sz="2400" dirty="0"/>
              <a:t> </a:t>
            </a:r>
            <a:r>
              <a:rPr lang="en-US" sz="2400" dirty="0" err="1"/>
              <a:t>giờ</a:t>
            </a:r>
            <a:r>
              <a:rPr lang="en-US" sz="2400" dirty="0"/>
              <a:t> </a:t>
            </a:r>
            <a:r>
              <a:rPr lang="en-US" sz="2400" dirty="0" err="1"/>
              <a:t>thay</a:t>
            </a:r>
            <a:r>
              <a:rPr lang="en-US" sz="2400" dirty="0"/>
              <a:t> </a:t>
            </a:r>
            <a:r>
              <a:rPr lang="en-US" sz="2400" dirty="0" err="1"/>
              <a:t>đổi</a:t>
            </a:r>
            <a:r>
              <a:rPr lang="en-US" sz="2400" dirty="0"/>
              <a:t> 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3733800" y="12192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3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28600"/>
            <a:ext cx="8915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23</a:t>
            </a:r>
            <a:r>
              <a:rPr lang="en-US" sz="2400" dirty="0"/>
              <a:t>. I just can't beat Paula when we play chess! Every time I make a move that should lead me to victory, she makes a better move that</a:t>
            </a:r>
            <a:r>
              <a:rPr lang="en-US" sz="2400" u="sng" dirty="0"/>
              <a:t> </a:t>
            </a:r>
            <a:r>
              <a:rPr lang="en-US" sz="2400" b="1" u="sng" dirty="0"/>
              <a:t>thwarts</a:t>
            </a:r>
            <a:r>
              <a:rPr lang="en-US" sz="2400" b="1" dirty="0"/>
              <a:t> </a:t>
            </a:r>
            <a:r>
              <a:rPr lang="en-US" sz="2400" dirty="0"/>
              <a:t>my plan.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helps to succeed	</a:t>
            </a:r>
            <a:r>
              <a:rPr lang="en-US" sz="2400" b="1" dirty="0"/>
              <a:t>B.</a:t>
            </a:r>
            <a:r>
              <a:rPr lang="en-US" sz="2400" dirty="0"/>
              <a:t> gives a good opportunity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makes a difference to	</a:t>
            </a:r>
            <a:r>
              <a:rPr lang="en-US" sz="2400" b="1" dirty="0"/>
              <a:t>D.</a:t>
            </a:r>
            <a:r>
              <a:rPr lang="en-US" sz="2400" dirty="0"/>
              <a:t> stops from happening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(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endParaRPr lang="en-US" sz="2400" dirty="0"/>
          </a:p>
          <a:p>
            <a:r>
              <a:rPr lang="en-US" sz="2400" b="1" dirty="0"/>
              <a:t>A.</a:t>
            </a:r>
            <a:r>
              <a:rPr lang="en-US" sz="2400" dirty="0"/>
              <a:t> helps to succeed: </a:t>
            </a:r>
            <a:r>
              <a:rPr lang="en-US" sz="2400" dirty="0" err="1"/>
              <a:t>giúp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	</a:t>
            </a:r>
            <a:r>
              <a:rPr lang="en-US" sz="2400" b="1" dirty="0"/>
              <a:t>B.</a:t>
            </a:r>
            <a:r>
              <a:rPr lang="en-US" sz="2400" dirty="0"/>
              <a:t> gives a good opportunity: </a:t>
            </a:r>
            <a:r>
              <a:rPr lang="en-US" sz="2400" dirty="0" err="1"/>
              <a:t>đưa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cơ</a:t>
            </a:r>
            <a:r>
              <a:rPr lang="en-US" sz="2400" dirty="0"/>
              <a:t> </a:t>
            </a:r>
            <a:r>
              <a:rPr lang="en-US" sz="2400" dirty="0" err="1"/>
              <a:t>hội</a:t>
            </a:r>
            <a:r>
              <a:rPr lang="en-US" sz="2400" dirty="0"/>
              <a:t> </a:t>
            </a:r>
            <a:r>
              <a:rPr lang="en-US" sz="2400" dirty="0" err="1"/>
              <a:t>tốt</a:t>
            </a:r>
            <a:endParaRPr lang="en-US" sz="2400" dirty="0"/>
          </a:p>
          <a:p>
            <a:r>
              <a:rPr lang="en-US" sz="2400" b="1" dirty="0"/>
              <a:t>C.</a:t>
            </a:r>
            <a:r>
              <a:rPr lang="en-US" sz="2400" dirty="0"/>
              <a:t> makes a difference to: </a:t>
            </a:r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biệt</a:t>
            </a:r>
            <a:r>
              <a:rPr lang="en-US" sz="2400" dirty="0"/>
              <a:t>	</a:t>
            </a:r>
            <a:r>
              <a:rPr lang="en-US" sz="2400" b="1" dirty="0"/>
              <a:t>D.</a:t>
            </a:r>
            <a:r>
              <a:rPr lang="en-US" sz="2400" dirty="0"/>
              <a:t> stops from happening: </a:t>
            </a:r>
            <a:r>
              <a:rPr lang="en-US" sz="2400" dirty="0" err="1"/>
              <a:t>ngăn</a:t>
            </a:r>
            <a:r>
              <a:rPr lang="en-US" sz="2400" dirty="0"/>
              <a:t> </a:t>
            </a:r>
            <a:r>
              <a:rPr lang="en-US" sz="2400" dirty="0" err="1"/>
              <a:t>cản</a:t>
            </a:r>
            <a:r>
              <a:rPr lang="en-US" sz="2400" dirty="0"/>
              <a:t>/ </a:t>
            </a:r>
            <a:r>
              <a:rPr lang="en-US" sz="2400" dirty="0" err="1"/>
              <a:t>cản</a:t>
            </a:r>
            <a:r>
              <a:rPr lang="en-US" sz="2400" dirty="0"/>
              <a:t> </a:t>
            </a:r>
            <a:r>
              <a:rPr lang="en-US" sz="2400" dirty="0" err="1"/>
              <a:t>trở</a:t>
            </a:r>
            <a:endParaRPr lang="en-US" sz="2400" dirty="0"/>
          </a:p>
          <a:p>
            <a:r>
              <a:rPr lang="vi-VN" sz="2400" dirty="0"/>
              <a:t>Tạm dịch: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đánh</a:t>
            </a:r>
            <a:r>
              <a:rPr lang="en-US" sz="2400" dirty="0"/>
              <a:t> </a:t>
            </a:r>
            <a:r>
              <a:rPr lang="en-US" sz="2400" dirty="0" err="1"/>
              <a:t>bại</a:t>
            </a:r>
            <a:r>
              <a:rPr lang="en-US" sz="2400" dirty="0"/>
              <a:t> Paula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cờ</a:t>
            </a:r>
            <a:r>
              <a:rPr lang="en-US" sz="2400" dirty="0"/>
              <a:t>. </a:t>
            </a:r>
            <a:r>
              <a:rPr lang="en-US" sz="2400" dirty="0" err="1"/>
              <a:t>Mỗi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di </a:t>
            </a:r>
            <a:r>
              <a:rPr lang="en-US" sz="2400" dirty="0" err="1"/>
              <a:t>chuyển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chuẩn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thắng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cô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cờ</a:t>
            </a:r>
            <a:r>
              <a:rPr lang="en-US" sz="2400" dirty="0"/>
              <a:t> </a:t>
            </a:r>
            <a:r>
              <a:rPr lang="en-US" sz="2400" dirty="0" err="1"/>
              <a:t>tốt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ngăn</a:t>
            </a:r>
            <a:r>
              <a:rPr lang="en-US" sz="2400" dirty="0"/>
              <a:t> </a:t>
            </a:r>
            <a:r>
              <a:rPr lang="en-US" sz="2400" dirty="0" err="1"/>
              <a:t>chặn</a:t>
            </a:r>
            <a:r>
              <a:rPr lang="en-US" sz="2400" dirty="0"/>
              <a:t> ý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vi-VN" sz="2400" dirty="0"/>
              <a:t>.</a:t>
            </a:r>
            <a:endParaRPr lang="en-US" sz="2400" dirty="0"/>
          </a:p>
          <a:p>
            <a:r>
              <a:rPr lang="en-US" sz="2400" dirty="0"/>
              <a:t>Thwarts = stops from happening</a:t>
            </a:r>
          </a:p>
          <a:p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3810000" y="1828800"/>
            <a:ext cx="3810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4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6868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24</a:t>
            </a:r>
            <a:r>
              <a:rPr lang="en-US" sz="2400" dirty="0"/>
              <a:t> . The young politician was in the news every day for weeks, but now he seems to have </a:t>
            </a:r>
            <a:r>
              <a:rPr lang="en-US" sz="2400" b="1" u="sng" dirty="0"/>
              <a:t>f </a:t>
            </a:r>
            <a:r>
              <a:rPr lang="en-US" sz="2400" b="1" u="sng" dirty="0" err="1"/>
              <a:t>allen</a:t>
            </a:r>
            <a:r>
              <a:rPr lang="en-US" sz="2400" b="1" u="sng" dirty="0"/>
              <a:t> o </a:t>
            </a:r>
            <a:r>
              <a:rPr lang="en-US" sz="2400" b="1" u="sng" dirty="0" err="1"/>
              <a:t>ff</a:t>
            </a:r>
            <a:r>
              <a:rPr lang="en-US" sz="2400" b="1" u="sng" dirty="0"/>
              <a:t> the radar</a:t>
            </a:r>
            <a:r>
              <a:rPr lang="en-US" sz="2400" dirty="0"/>
              <a:t>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been forgotten	</a:t>
            </a:r>
            <a:r>
              <a:rPr lang="en-US" sz="2400" b="1" dirty="0"/>
              <a:t>B.</a:t>
            </a:r>
            <a:r>
              <a:rPr lang="en-US" sz="2400" dirty="0"/>
              <a:t> been written about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been well-known	</a:t>
            </a:r>
            <a:r>
              <a:rPr lang="en-US" sz="2400" b="1" dirty="0"/>
              <a:t>D.</a:t>
            </a:r>
            <a:r>
              <a:rPr lang="en-US" sz="2400" dirty="0"/>
              <a:t> been ignored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Trái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(</a:t>
            </a:r>
            <a:r>
              <a:rPr lang="en-US" sz="2400" dirty="0" err="1"/>
              <a:t>cụm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</a:t>
            </a:r>
          </a:p>
          <a:p>
            <a:r>
              <a:rPr lang="en-US" sz="2400" dirty="0"/>
              <a:t>The young politician was in the news every day for weeks, but now he seems to have </a:t>
            </a:r>
            <a:r>
              <a:rPr lang="en-US" sz="2400" b="1" u="sng" dirty="0"/>
              <a:t>f </a:t>
            </a:r>
            <a:r>
              <a:rPr lang="en-US" sz="2400" b="1" u="sng" dirty="0" err="1"/>
              <a:t>allen</a:t>
            </a:r>
            <a:r>
              <a:rPr lang="en-US" sz="2400" b="1" u="sng" dirty="0"/>
              <a:t> o </a:t>
            </a:r>
            <a:r>
              <a:rPr lang="en-US" sz="2400" b="1" u="sng" dirty="0" err="1"/>
              <a:t>ff</a:t>
            </a:r>
            <a:r>
              <a:rPr lang="en-US" sz="2400" b="1" u="sng" dirty="0"/>
              <a:t> the radar</a:t>
            </a:r>
            <a:r>
              <a:rPr lang="en-US" sz="2400" dirty="0"/>
              <a:t>.</a:t>
            </a:r>
          </a:p>
          <a:p>
            <a:r>
              <a:rPr lang="en-US" sz="2400" dirty="0"/>
              <a:t>Ta </a:t>
            </a:r>
            <a:r>
              <a:rPr lang="en-US" sz="2400" dirty="0" err="1"/>
              <a:t>có</a:t>
            </a:r>
            <a:r>
              <a:rPr lang="en-US" sz="2400" dirty="0"/>
              <a:t>: - </a:t>
            </a:r>
            <a:r>
              <a:rPr lang="en-US" sz="2400" b="1" dirty="0"/>
              <a:t>f </a:t>
            </a:r>
            <a:r>
              <a:rPr lang="en-US" sz="2400" b="1" dirty="0" err="1"/>
              <a:t>allen</a:t>
            </a:r>
            <a:r>
              <a:rPr lang="en-US" sz="2400" b="1" dirty="0"/>
              <a:t> o </a:t>
            </a:r>
            <a:r>
              <a:rPr lang="en-US" sz="2400" b="1" dirty="0" err="1"/>
              <a:t>ff</a:t>
            </a:r>
            <a:r>
              <a:rPr lang="en-US" sz="2400" b="1" dirty="0"/>
              <a:t> the radar: </a:t>
            </a:r>
            <a:r>
              <a:rPr lang="en-US" sz="2400" b="1" dirty="0" err="1"/>
              <a:t>không</a:t>
            </a:r>
            <a:r>
              <a:rPr lang="en-US" sz="2400" b="1" dirty="0"/>
              <a:t> </a:t>
            </a:r>
            <a:r>
              <a:rPr lang="en-US" sz="2400" b="1" dirty="0" err="1"/>
              <a:t>được</a:t>
            </a:r>
            <a:r>
              <a:rPr lang="en-US" sz="2400" b="1" dirty="0"/>
              <a:t> </a:t>
            </a:r>
            <a:r>
              <a:rPr lang="en-US" sz="2400" b="1" dirty="0" err="1"/>
              <a:t>chú</a:t>
            </a:r>
            <a:r>
              <a:rPr lang="en-US" sz="2400" b="1" dirty="0"/>
              <a:t> ý </a:t>
            </a:r>
            <a:endParaRPr lang="en-US" sz="2400" dirty="0"/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been forgotten	</a:t>
            </a:r>
            <a:r>
              <a:rPr lang="en-US" sz="2400" b="1" dirty="0"/>
              <a:t>B.</a:t>
            </a:r>
            <a:r>
              <a:rPr lang="en-US" sz="2400" dirty="0"/>
              <a:t> been written about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been well-known	</a:t>
            </a:r>
            <a:r>
              <a:rPr lang="en-US" sz="2400" b="1" dirty="0"/>
              <a:t>D.</a:t>
            </a:r>
            <a:r>
              <a:rPr lang="en-US" sz="2400" dirty="0"/>
              <a:t> been ignored</a:t>
            </a:r>
          </a:p>
          <a:p>
            <a:r>
              <a:rPr lang="en-US" sz="2400" dirty="0"/>
              <a:t>f </a:t>
            </a:r>
            <a:r>
              <a:rPr lang="en-US" sz="2400" dirty="0" err="1"/>
              <a:t>allen</a:t>
            </a:r>
            <a:r>
              <a:rPr lang="en-US" sz="2400" dirty="0"/>
              <a:t> o </a:t>
            </a:r>
            <a:r>
              <a:rPr lang="en-US" sz="2400" dirty="0" err="1"/>
              <a:t>ff</a:t>
            </a:r>
            <a:r>
              <a:rPr lang="en-US" sz="2400" dirty="0"/>
              <a:t> the radar &gt;&lt; been well-known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trị</a:t>
            </a:r>
            <a:r>
              <a:rPr lang="en-US" sz="2400" dirty="0"/>
              <a:t> </a:t>
            </a:r>
            <a:r>
              <a:rPr lang="en-US" sz="2400" dirty="0" err="1"/>
              <a:t>gia</a:t>
            </a:r>
            <a:r>
              <a:rPr lang="en-US" sz="2400" dirty="0"/>
              <a:t> </a:t>
            </a:r>
            <a:r>
              <a:rPr lang="en-US" sz="2400" dirty="0" err="1"/>
              <a:t>trẻ</a:t>
            </a:r>
            <a:r>
              <a:rPr lang="en-US" sz="2400" dirty="0"/>
              <a:t> </a:t>
            </a:r>
            <a:r>
              <a:rPr lang="en-US" sz="2400" dirty="0" err="1"/>
              <a:t>tuổi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đưa</a:t>
            </a:r>
            <a:r>
              <a:rPr lang="en-US" sz="2400" dirty="0"/>
              <a:t> tin </a:t>
            </a:r>
            <a:r>
              <a:rPr lang="en-US" sz="2400" dirty="0" err="1"/>
              <a:t>mỗi</a:t>
            </a:r>
            <a:r>
              <a:rPr lang="en-US" sz="2400" dirty="0"/>
              <a:t>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tuần</a:t>
            </a:r>
            <a:r>
              <a:rPr lang="en-US" sz="2400" dirty="0"/>
              <a:t>, </a:t>
            </a:r>
            <a:r>
              <a:rPr lang="en-US" sz="2400" dirty="0" err="1"/>
              <a:t>nhưng</a:t>
            </a:r>
            <a:r>
              <a:rPr lang="en-US" sz="2400" dirty="0"/>
              <a:t> </a:t>
            </a:r>
            <a:r>
              <a:rPr lang="en-US" sz="2400" dirty="0" err="1"/>
              <a:t>bây</a:t>
            </a:r>
            <a:r>
              <a:rPr lang="en-US" sz="2400" dirty="0"/>
              <a:t> </a:t>
            </a:r>
            <a:r>
              <a:rPr lang="en-US" sz="2400" dirty="0" err="1"/>
              <a:t>giờ</a:t>
            </a:r>
            <a:r>
              <a:rPr lang="en-US" sz="2400" dirty="0"/>
              <a:t> </a:t>
            </a:r>
            <a:r>
              <a:rPr lang="en-US" sz="2400" dirty="0" err="1"/>
              <a:t>anh</a:t>
            </a:r>
            <a:r>
              <a:rPr lang="en-US" sz="2400" dirty="0"/>
              <a:t> ta </a:t>
            </a:r>
            <a:r>
              <a:rPr lang="en-US" sz="2400" dirty="0" err="1"/>
              <a:t>dường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chú</a:t>
            </a:r>
            <a:r>
              <a:rPr lang="en-US" sz="2400" dirty="0"/>
              <a:t> ý </a:t>
            </a:r>
            <a:r>
              <a:rPr lang="en-US" sz="2400" dirty="0" err="1"/>
              <a:t>đến</a:t>
            </a:r>
            <a:r>
              <a:rPr lang="en-US" sz="2400" dirty="0"/>
              <a:t>  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228600" y="14478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8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8839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2400" b="1" dirty="0"/>
              <a:t>Question 25</a:t>
            </a:r>
            <a:r>
              <a:rPr lang="en-US" sz="2400" dirty="0"/>
              <a:t>. Visitors to the Church of St. </a:t>
            </a:r>
            <a:r>
              <a:rPr lang="en-US" sz="2400" dirty="0" err="1"/>
              <a:t>Menoux</a:t>
            </a:r>
            <a:r>
              <a:rPr lang="en-US" sz="2400" dirty="0"/>
              <a:t> in France believed the </a:t>
            </a:r>
            <a:r>
              <a:rPr lang="en-US" sz="2400" b="1" u="sng" dirty="0"/>
              <a:t>f</a:t>
            </a:r>
            <a:r>
              <a:rPr lang="en-US" sz="2400" b="1" dirty="0"/>
              <a:t> </a:t>
            </a:r>
            <a:r>
              <a:rPr lang="en-US" sz="2400" b="1" u="sng" dirty="0" err="1"/>
              <a:t>allacy</a:t>
            </a:r>
            <a:r>
              <a:rPr lang="en-US" sz="2400" b="1" dirty="0"/>
              <a:t> </a:t>
            </a:r>
            <a:r>
              <a:rPr lang="en-US" sz="2400" dirty="0"/>
              <a:t>that they could cure their headaches by sticking their heads into a hole in a stone altar.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actual fact	</a:t>
            </a:r>
            <a:r>
              <a:rPr lang="en-US" sz="2400" b="1" dirty="0"/>
              <a:t>B.</a:t>
            </a:r>
            <a:r>
              <a:rPr lang="en-US" sz="2400" dirty="0"/>
              <a:t> false idea	</a:t>
            </a:r>
            <a:r>
              <a:rPr lang="en-US" sz="2400" b="1" dirty="0"/>
              <a:t>C.</a:t>
            </a:r>
            <a:r>
              <a:rPr lang="en-US" sz="2400" dirty="0"/>
              <a:t> true belief	</a:t>
            </a:r>
            <a:r>
              <a:rPr lang="en-US" sz="2400" b="1" dirty="0"/>
              <a:t>D.</a:t>
            </a:r>
            <a:r>
              <a:rPr lang="en-US" sz="2400" dirty="0"/>
              <a:t> children's story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Trái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(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/>
              <a:t>Ta </a:t>
            </a:r>
            <a:r>
              <a:rPr lang="en-US" sz="2400" dirty="0" err="1"/>
              <a:t>có</a:t>
            </a:r>
            <a:r>
              <a:rPr lang="en-US" sz="2400" dirty="0"/>
              <a:t>:  f </a:t>
            </a:r>
            <a:r>
              <a:rPr lang="en-US" sz="2400" dirty="0" err="1"/>
              <a:t>allacy</a:t>
            </a:r>
            <a:r>
              <a:rPr lang="en-US" sz="2400" dirty="0"/>
              <a:t> (n)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lầm</a:t>
            </a:r>
            <a:r>
              <a:rPr lang="en-US" sz="2400" dirty="0"/>
              <a:t>,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dối</a:t>
            </a:r>
            <a:r>
              <a:rPr lang="en-US" sz="2400" dirty="0"/>
              <a:t> </a:t>
            </a:r>
            <a:r>
              <a:rPr lang="en-US" sz="2400" dirty="0" err="1"/>
              <a:t>trá</a:t>
            </a:r>
            <a:r>
              <a:rPr lang="en-US" sz="2400" dirty="0"/>
              <a:t>,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ảo</a:t>
            </a:r>
            <a:r>
              <a:rPr lang="en-US" sz="2400" dirty="0"/>
              <a:t> </a:t>
            </a:r>
            <a:r>
              <a:rPr lang="en-US" sz="2400" dirty="0" err="1"/>
              <a:t>tưởng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 </a:t>
            </a:r>
          </a:p>
          <a:p>
            <a:r>
              <a:rPr lang="en-US" sz="2400" b="1" dirty="0"/>
              <a:t>     A.</a:t>
            </a:r>
            <a:r>
              <a:rPr lang="en-US" sz="2400" dirty="0"/>
              <a:t> actual fact: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thật</a:t>
            </a:r>
            <a:r>
              <a:rPr lang="en-US" sz="2400" dirty="0"/>
              <a:t>		</a:t>
            </a:r>
            <a:r>
              <a:rPr lang="en-US" sz="2400" b="1" dirty="0"/>
              <a:t>B.</a:t>
            </a:r>
            <a:r>
              <a:rPr lang="en-US" sz="2400" dirty="0"/>
              <a:t> false idea: ý </a:t>
            </a:r>
            <a:r>
              <a:rPr lang="en-US" sz="2400" dirty="0" err="1"/>
              <a:t>tưởng</a:t>
            </a:r>
            <a:r>
              <a:rPr lang="en-US" sz="2400" dirty="0"/>
              <a:t> </a:t>
            </a:r>
            <a:r>
              <a:rPr lang="en-US" sz="2400" dirty="0" err="1"/>
              <a:t>sai</a:t>
            </a:r>
            <a:r>
              <a:rPr lang="en-US" sz="2400" dirty="0"/>
              <a:t> 	</a:t>
            </a:r>
          </a:p>
          <a:p>
            <a:r>
              <a:rPr lang="en-US" sz="2400" b="1" dirty="0"/>
              <a:t>     C.</a:t>
            </a:r>
            <a:r>
              <a:rPr lang="en-US" sz="2400" dirty="0"/>
              <a:t> true belief: </a:t>
            </a:r>
            <a:r>
              <a:rPr lang="en-US" sz="2400" dirty="0" err="1"/>
              <a:t>niềm</a:t>
            </a:r>
            <a:r>
              <a:rPr lang="en-US" sz="2400" dirty="0"/>
              <a:t> tin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	</a:t>
            </a:r>
            <a:r>
              <a:rPr lang="en-US" sz="2400" b="1" dirty="0"/>
              <a:t>D.</a:t>
            </a:r>
            <a:r>
              <a:rPr lang="en-US" sz="2400" dirty="0"/>
              <a:t> children's story: </a:t>
            </a:r>
            <a:r>
              <a:rPr lang="en-US" sz="2400" dirty="0" err="1"/>
              <a:t>chuyện</a:t>
            </a:r>
            <a:r>
              <a:rPr lang="en-US" sz="2400" dirty="0"/>
              <a:t> </a:t>
            </a:r>
            <a:r>
              <a:rPr lang="en-US" sz="2400" dirty="0" err="1"/>
              <a:t>trẻ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endParaRPr lang="en-US" sz="2400" dirty="0"/>
          </a:p>
          <a:p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A</a:t>
            </a:r>
          </a:p>
          <a:p>
            <a:r>
              <a:rPr lang="en-US" sz="2400" dirty="0"/>
              <a:t>fallacy  &gt;&lt; actual fact</a:t>
            </a:r>
            <a:r>
              <a:rPr lang="vi-VN" sz="2400" dirty="0"/>
              <a:t>	</a:t>
            </a:r>
            <a:endParaRPr lang="en-US" sz="2400" dirty="0"/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khách</a:t>
            </a:r>
            <a:r>
              <a:rPr lang="en-US" sz="2400" dirty="0"/>
              <a:t> du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thờ</a:t>
            </a:r>
            <a:r>
              <a:rPr lang="en-US" sz="2400" dirty="0"/>
              <a:t> St. </a:t>
            </a:r>
            <a:r>
              <a:rPr lang="en-US" sz="2400" dirty="0" err="1"/>
              <a:t>Menoux</a:t>
            </a:r>
            <a:r>
              <a:rPr lang="en-US" sz="2400" dirty="0"/>
              <a:t> ở </a:t>
            </a:r>
            <a:r>
              <a:rPr lang="en-US" sz="2400" dirty="0" err="1"/>
              <a:t>Pháp</a:t>
            </a:r>
            <a:r>
              <a:rPr lang="en-US" sz="2400" dirty="0"/>
              <a:t> tin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ảo</a:t>
            </a:r>
            <a:r>
              <a:rPr lang="en-US" sz="2400" dirty="0"/>
              <a:t> </a:t>
            </a:r>
            <a:r>
              <a:rPr lang="en-US" sz="2400" dirty="0" err="1"/>
              <a:t>tưởng</a:t>
            </a:r>
            <a:r>
              <a:rPr lang="en-US" sz="2400" dirty="0"/>
              <a:t> </a:t>
            </a:r>
            <a:r>
              <a:rPr lang="en-US" sz="2400" dirty="0" err="1"/>
              <a:t>rằng</a:t>
            </a:r>
            <a:r>
              <a:rPr lang="en-US" sz="2400" dirty="0"/>
              <a:t> </a:t>
            </a:r>
            <a:r>
              <a:rPr lang="en-US" sz="2400" dirty="0" err="1"/>
              <a:t>họ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chữa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bệnh</a:t>
            </a:r>
            <a:r>
              <a:rPr lang="en-US" sz="2400" dirty="0"/>
              <a:t> </a:t>
            </a:r>
            <a:r>
              <a:rPr lang="en-US" sz="2400" dirty="0" err="1"/>
              <a:t>đau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cắm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cái</a:t>
            </a:r>
            <a:r>
              <a:rPr lang="en-US" sz="2400" dirty="0"/>
              <a:t> </a:t>
            </a:r>
            <a:r>
              <a:rPr lang="en-US" sz="2400" dirty="0" err="1"/>
              <a:t>hố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bàn</a:t>
            </a:r>
            <a:r>
              <a:rPr lang="en-US" sz="2400" dirty="0"/>
              <a:t> </a:t>
            </a:r>
            <a:r>
              <a:rPr lang="en-US" sz="2400" dirty="0" err="1"/>
              <a:t>thờ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đá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152400" y="13716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7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9154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26</a:t>
            </a:r>
            <a:r>
              <a:rPr lang="en-US" sz="2000" dirty="0"/>
              <a:t>. </a:t>
            </a:r>
            <a:r>
              <a:rPr lang="en-GB" sz="2000" dirty="0"/>
              <a:t>You should not send money to us by post. Whatever you do.</a:t>
            </a:r>
            <a:endParaRPr lang="en-US" sz="2000" dirty="0"/>
          </a:p>
          <a:p>
            <a:r>
              <a:rPr lang="en-GB" sz="2000" b="1" dirty="0"/>
              <a:t>A.</a:t>
            </a:r>
            <a:r>
              <a:rPr lang="en-GB" sz="2000" dirty="0"/>
              <a:t> On no account should you not send money to us by post.</a:t>
            </a:r>
            <a:endParaRPr lang="en-US" sz="2000" dirty="0"/>
          </a:p>
          <a:p>
            <a:r>
              <a:rPr lang="en-GB" sz="2000" b="1" dirty="0"/>
              <a:t>B.</a:t>
            </a:r>
            <a:r>
              <a:rPr lang="en-GB" sz="2000" dirty="0"/>
              <a:t> In no way should not you send money to us by post.</a:t>
            </a:r>
            <a:endParaRPr lang="en-US" sz="2000" dirty="0"/>
          </a:p>
          <a:p>
            <a:r>
              <a:rPr lang="en-GB" sz="2000" b="1" dirty="0"/>
              <a:t>C.</a:t>
            </a:r>
            <a:r>
              <a:rPr lang="en-GB" sz="2000" dirty="0"/>
              <a:t> At no time should you not send money to us by post.</a:t>
            </a:r>
            <a:endParaRPr lang="en-US" sz="2000" dirty="0"/>
          </a:p>
          <a:p>
            <a:r>
              <a:rPr lang="en-GB" sz="2000" b="1" dirty="0"/>
              <a:t>D.</a:t>
            </a:r>
            <a:r>
              <a:rPr lang="en-GB" sz="2000" dirty="0"/>
              <a:t> Under no circumstances should you send money to us by post.</a:t>
            </a:r>
            <a:endParaRPr lang="en-US" sz="2000" dirty="0"/>
          </a:p>
          <a:p>
            <a:endParaRPr lang="en-US" sz="2000" b="1" dirty="0" smtClean="0"/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 – </a:t>
            </a:r>
            <a:r>
              <a:rPr lang="en-US" sz="2000" dirty="0" err="1"/>
              <a:t>đảo</a:t>
            </a:r>
            <a:r>
              <a:rPr lang="en-US" sz="2000" dirty="0"/>
              <a:t> </a:t>
            </a:r>
            <a:r>
              <a:rPr lang="en-US" sz="2000" dirty="0" err="1"/>
              <a:t>ngữ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</a:t>
            </a:r>
          </a:p>
          <a:p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: </a:t>
            </a:r>
            <a:r>
              <a:rPr lang="en-US" sz="2000" dirty="0" err="1"/>
              <a:t>Bạn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gửi</a:t>
            </a:r>
            <a:r>
              <a:rPr lang="en-US" sz="2000" dirty="0"/>
              <a:t> </a:t>
            </a:r>
            <a:r>
              <a:rPr lang="en-US" sz="2000" dirty="0" err="1"/>
              <a:t>tiền</a:t>
            </a:r>
            <a:r>
              <a:rPr lang="en-US" sz="2000" dirty="0"/>
              <a:t> qua </a:t>
            </a:r>
            <a:r>
              <a:rPr lang="en-US" sz="2000" dirty="0" err="1"/>
              <a:t>đường</a:t>
            </a:r>
            <a:r>
              <a:rPr lang="en-US" sz="2000" dirty="0"/>
              <a:t> </a:t>
            </a:r>
            <a:r>
              <a:rPr lang="en-US" sz="2000" dirty="0" err="1"/>
              <a:t>bưu</a:t>
            </a:r>
            <a:r>
              <a:rPr lang="en-US" sz="2000" dirty="0"/>
              <a:t> </a:t>
            </a:r>
            <a:r>
              <a:rPr lang="en-US" sz="2000" dirty="0" err="1"/>
              <a:t>điện</a:t>
            </a:r>
            <a:r>
              <a:rPr lang="en-US" sz="2000" dirty="0"/>
              <a:t> </a:t>
            </a:r>
            <a:r>
              <a:rPr lang="en-US" sz="2000" dirty="0" err="1"/>
              <a:t>dù</a:t>
            </a:r>
            <a:r>
              <a:rPr lang="en-US" sz="2000" dirty="0"/>
              <a:t> </a:t>
            </a:r>
            <a:r>
              <a:rPr lang="en-US" sz="2000" dirty="0" err="1"/>
              <a:t>bất</a:t>
            </a:r>
            <a:r>
              <a:rPr lang="en-US" sz="2000" dirty="0"/>
              <a:t> </a:t>
            </a:r>
            <a:r>
              <a:rPr lang="en-US" sz="2000" dirty="0" err="1"/>
              <a:t>cứ</a:t>
            </a:r>
            <a:r>
              <a:rPr lang="en-US" sz="2000" dirty="0"/>
              <a:t> </a:t>
            </a:r>
            <a:r>
              <a:rPr lang="en-US" sz="2000" dirty="0" err="1"/>
              <a:t>tình</a:t>
            </a:r>
            <a:r>
              <a:rPr lang="en-US" sz="2000" dirty="0"/>
              <a:t> </a:t>
            </a:r>
            <a:r>
              <a:rPr lang="en-US" sz="2000" dirty="0" err="1"/>
              <a:t>huống</a:t>
            </a:r>
            <a:r>
              <a:rPr lang="en-US" sz="2000" dirty="0"/>
              <a:t> </a:t>
            </a:r>
            <a:r>
              <a:rPr lang="en-US" sz="2000" dirty="0" err="1"/>
              <a:t>nào</a:t>
            </a:r>
            <a:r>
              <a:rPr lang="vi-VN" sz="2000" dirty="0"/>
              <a:t>.</a:t>
            </a:r>
            <a:endParaRPr lang="en-US" sz="2000" dirty="0"/>
          </a:p>
          <a:p>
            <a:r>
              <a:rPr lang="en-US" sz="2000" dirty="0" err="1"/>
              <a:t>Xét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: </a:t>
            </a:r>
          </a:p>
          <a:p>
            <a:r>
              <a:rPr lang="en-US" sz="2000" dirty="0"/>
              <a:t>Under no circumstances</a:t>
            </a:r>
            <a:r>
              <a:rPr lang="vi-VN" sz="2000" dirty="0"/>
              <a:t> + V(trợ) + S + V: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bất</a:t>
            </a:r>
            <a:r>
              <a:rPr lang="en-US" sz="2000" dirty="0"/>
              <a:t> </a:t>
            </a:r>
            <a:r>
              <a:rPr lang="en-US" sz="2000" dirty="0" err="1"/>
              <a:t>kỳ</a:t>
            </a:r>
            <a:r>
              <a:rPr lang="en-US" sz="2000" dirty="0"/>
              <a:t> </a:t>
            </a:r>
            <a:r>
              <a:rPr lang="en-US" sz="2000" dirty="0" err="1"/>
              <a:t>tình</a:t>
            </a:r>
            <a:r>
              <a:rPr lang="en-US" sz="2000" dirty="0"/>
              <a:t> </a:t>
            </a:r>
            <a:r>
              <a:rPr lang="en-US" sz="2000" dirty="0" err="1"/>
              <a:t>huống</a:t>
            </a:r>
            <a:r>
              <a:rPr lang="en-US" sz="2000" dirty="0"/>
              <a:t> </a:t>
            </a:r>
            <a:r>
              <a:rPr lang="en-US" sz="2000" dirty="0" err="1"/>
              <a:t>nào</a:t>
            </a:r>
            <a:r>
              <a:rPr lang="en-US" sz="2000" dirty="0"/>
              <a:t> </a:t>
            </a:r>
            <a:r>
              <a:rPr lang="en-US" sz="2000" dirty="0" err="1"/>
              <a:t>cũng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…..</a:t>
            </a:r>
          </a:p>
          <a:p>
            <a:r>
              <a:rPr lang="vi-VN" sz="2000" dirty="0"/>
              <a:t>Tạm dịch: </a:t>
            </a:r>
            <a:endParaRPr lang="en-US" sz="2000" dirty="0"/>
          </a:p>
          <a:p>
            <a:r>
              <a:rPr lang="vi-VN" sz="2000" dirty="0"/>
              <a:t>A.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bất</a:t>
            </a:r>
            <a:r>
              <a:rPr lang="en-US" sz="2000" dirty="0"/>
              <a:t> </a:t>
            </a:r>
            <a:r>
              <a:rPr lang="en-US" sz="2000" dirty="0" err="1"/>
              <a:t>kỳ</a:t>
            </a:r>
            <a:r>
              <a:rPr lang="en-US" sz="2000" dirty="0"/>
              <a:t> </a:t>
            </a:r>
            <a:r>
              <a:rPr lang="en-US" sz="2000" dirty="0" err="1"/>
              <a:t>tình</a:t>
            </a:r>
            <a:r>
              <a:rPr lang="en-US" sz="2000" dirty="0"/>
              <a:t> </a:t>
            </a:r>
            <a:r>
              <a:rPr lang="en-US" sz="2000" dirty="0" err="1"/>
              <a:t>huống</a:t>
            </a:r>
            <a:r>
              <a:rPr lang="en-US" sz="2000" dirty="0"/>
              <a:t> </a:t>
            </a:r>
            <a:r>
              <a:rPr lang="en-US" sz="2000" dirty="0" err="1"/>
              <a:t>nào</a:t>
            </a:r>
            <a:r>
              <a:rPr lang="en-US" sz="2000" dirty="0"/>
              <a:t> </a:t>
            </a:r>
            <a:r>
              <a:rPr lang="en-US" sz="2000" dirty="0" err="1"/>
              <a:t>mày</a:t>
            </a:r>
            <a:r>
              <a:rPr lang="en-US" sz="2000" dirty="0"/>
              <a:t> </a:t>
            </a:r>
            <a:r>
              <a:rPr lang="en-US" sz="2000" dirty="0" err="1"/>
              <a:t>cũng</a:t>
            </a:r>
            <a:r>
              <a:rPr lang="en-US" sz="2000" dirty="0"/>
              <a:t>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gửi</a:t>
            </a:r>
            <a:r>
              <a:rPr lang="en-US" sz="2000" dirty="0"/>
              <a:t> </a:t>
            </a:r>
            <a:r>
              <a:rPr lang="en-US" sz="2000" dirty="0" err="1"/>
              <a:t>tiền</a:t>
            </a:r>
            <a:r>
              <a:rPr lang="en-US" sz="2000" dirty="0"/>
              <a:t> qua </a:t>
            </a:r>
            <a:r>
              <a:rPr lang="en-US" sz="2000" dirty="0" err="1"/>
              <a:t>đường</a:t>
            </a:r>
            <a:r>
              <a:rPr lang="en-US" sz="2000" dirty="0"/>
              <a:t> </a:t>
            </a:r>
            <a:r>
              <a:rPr lang="en-US" sz="2000" dirty="0" err="1"/>
              <a:t>bưu</a:t>
            </a:r>
            <a:r>
              <a:rPr lang="en-US" sz="2000" dirty="0"/>
              <a:t> </a:t>
            </a:r>
            <a:r>
              <a:rPr lang="en-US" sz="2000" dirty="0" err="1"/>
              <a:t>điện</a:t>
            </a:r>
            <a:r>
              <a:rPr lang="vi-VN" sz="2000" dirty="0"/>
              <a:t>=&gt; sai</a:t>
            </a:r>
            <a:r>
              <a:rPr lang="en-US" sz="2000" dirty="0"/>
              <a:t> </a:t>
            </a:r>
            <a:r>
              <a:rPr lang="en-US" sz="2000" dirty="0" err="1"/>
              <a:t>cấu</a:t>
            </a:r>
            <a:r>
              <a:rPr lang="en-US" sz="2000" dirty="0"/>
              <a:t> </a:t>
            </a:r>
            <a:r>
              <a:rPr lang="en-US" sz="2000" dirty="0" err="1"/>
              <a:t>trúc</a:t>
            </a:r>
            <a:endParaRPr lang="en-US" sz="2000" dirty="0"/>
          </a:p>
          <a:p>
            <a:r>
              <a:rPr lang="en-US" sz="2000" dirty="0"/>
              <a:t>B.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bất</a:t>
            </a:r>
            <a:r>
              <a:rPr lang="en-US" sz="2000" dirty="0"/>
              <a:t> </a:t>
            </a:r>
            <a:r>
              <a:rPr lang="en-US" sz="2000" dirty="0" err="1"/>
              <a:t>kỳ</a:t>
            </a:r>
            <a:r>
              <a:rPr lang="en-US" sz="2000" dirty="0"/>
              <a:t> </a:t>
            </a:r>
            <a:r>
              <a:rPr lang="en-US" sz="2000" dirty="0" err="1"/>
              <a:t>tình</a:t>
            </a:r>
            <a:r>
              <a:rPr lang="en-US" sz="2000" dirty="0"/>
              <a:t> </a:t>
            </a:r>
            <a:r>
              <a:rPr lang="en-US" sz="2000" dirty="0" err="1"/>
              <a:t>huống</a:t>
            </a:r>
            <a:r>
              <a:rPr lang="en-US" sz="2000" dirty="0"/>
              <a:t> </a:t>
            </a:r>
            <a:r>
              <a:rPr lang="en-US" sz="2000" dirty="0" err="1"/>
              <a:t>nào</a:t>
            </a:r>
            <a:r>
              <a:rPr lang="en-US" sz="2000" dirty="0"/>
              <a:t> </a:t>
            </a:r>
            <a:r>
              <a:rPr lang="en-US" sz="2000" dirty="0" err="1"/>
              <a:t>mày</a:t>
            </a:r>
            <a:r>
              <a:rPr lang="en-US" sz="2000" dirty="0"/>
              <a:t> </a:t>
            </a:r>
            <a:r>
              <a:rPr lang="en-US" sz="2000" dirty="0" err="1"/>
              <a:t>cũng</a:t>
            </a:r>
            <a:r>
              <a:rPr lang="en-US" sz="2000" dirty="0"/>
              <a:t>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gửi</a:t>
            </a:r>
            <a:r>
              <a:rPr lang="en-US" sz="2000" dirty="0"/>
              <a:t> </a:t>
            </a:r>
            <a:r>
              <a:rPr lang="en-US" sz="2000" dirty="0" err="1"/>
              <a:t>tiền</a:t>
            </a:r>
            <a:r>
              <a:rPr lang="en-US" sz="2000" dirty="0"/>
              <a:t> qua </a:t>
            </a:r>
            <a:r>
              <a:rPr lang="en-US" sz="2000" dirty="0" err="1"/>
              <a:t>đường</a:t>
            </a:r>
            <a:r>
              <a:rPr lang="en-US" sz="2000" dirty="0"/>
              <a:t> </a:t>
            </a:r>
            <a:r>
              <a:rPr lang="en-US" sz="2000" dirty="0" err="1"/>
              <a:t>bưu</a:t>
            </a:r>
            <a:r>
              <a:rPr lang="en-US" sz="2000" dirty="0"/>
              <a:t> </a:t>
            </a:r>
            <a:r>
              <a:rPr lang="en-US" sz="2000" dirty="0" err="1"/>
              <a:t>điện</a:t>
            </a:r>
            <a:r>
              <a:rPr lang="vi-VN" sz="2000" dirty="0"/>
              <a:t>.</a:t>
            </a:r>
            <a:r>
              <a:rPr lang="en-US" sz="2000" dirty="0"/>
              <a:t>=&gt; 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cấu</a:t>
            </a:r>
            <a:r>
              <a:rPr lang="en-US" sz="2000" dirty="0"/>
              <a:t> </a:t>
            </a:r>
            <a:r>
              <a:rPr lang="en-US" sz="2000" dirty="0" err="1"/>
              <a:t>trúc</a:t>
            </a:r>
            <a:endParaRPr lang="en-US" sz="2000" dirty="0"/>
          </a:p>
          <a:p>
            <a:r>
              <a:rPr lang="vi-VN" sz="2000" dirty="0"/>
              <a:t>C.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bất</a:t>
            </a:r>
            <a:r>
              <a:rPr lang="en-US" sz="2000" dirty="0"/>
              <a:t> </a:t>
            </a:r>
            <a:r>
              <a:rPr lang="en-US" sz="2000" dirty="0" err="1"/>
              <a:t>kỳ</a:t>
            </a:r>
            <a:r>
              <a:rPr lang="en-US" sz="2000" dirty="0"/>
              <a:t> </a:t>
            </a:r>
            <a:r>
              <a:rPr lang="en-US" sz="2000" dirty="0" err="1"/>
              <a:t>tình</a:t>
            </a:r>
            <a:r>
              <a:rPr lang="en-US" sz="2000" dirty="0"/>
              <a:t> </a:t>
            </a:r>
            <a:r>
              <a:rPr lang="en-US" sz="2000" dirty="0" err="1"/>
              <a:t>huống</a:t>
            </a:r>
            <a:r>
              <a:rPr lang="en-US" sz="2000" dirty="0"/>
              <a:t> </a:t>
            </a:r>
            <a:r>
              <a:rPr lang="en-US" sz="2000" dirty="0" err="1"/>
              <a:t>nào</a:t>
            </a:r>
            <a:r>
              <a:rPr lang="en-US" sz="2000" dirty="0"/>
              <a:t> </a:t>
            </a:r>
            <a:r>
              <a:rPr lang="en-US" sz="2000" dirty="0" err="1"/>
              <a:t>mày</a:t>
            </a:r>
            <a:r>
              <a:rPr lang="en-US" sz="2000" dirty="0"/>
              <a:t> </a:t>
            </a:r>
            <a:r>
              <a:rPr lang="en-US" sz="2000" dirty="0" err="1"/>
              <a:t>cũng</a:t>
            </a:r>
            <a:r>
              <a:rPr lang="en-US" sz="2000" dirty="0"/>
              <a:t>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gửi</a:t>
            </a:r>
            <a:r>
              <a:rPr lang="en-US" sz="2000" dirty="0"/>
              <a:t> </a:t>
            </a:r>
            <a:r>
              <a:rPr lang="en-US" sz="2000" dirty="0" err="1"/>
              <a:t>tiền</a:t>
            </a:r>
            <a:r>
              <a:rPr lang="en-US" sz="2000" dirty="0"/>
              <a:t> qua </a:t>
            </a:r>
            <a:r>
              <a:rPr lang="en-US" sz="2000" dirty="0" err="1"/>
              <a:t>đường</a:t>
            </a:r>
            <a:r>
              <a:rPr lang="en-US" sz="2000" dirty="0"/>
              <a:t> </a:t>
            </a:r>
            <a:r>
              <a:rPr lang="en-US" sz="2000" dirty="0" err="1"/>
              <a:t>bưu</a:t>
            </a:r>
            <a:r>
              <a:rPr lang="en-US" sz="2000" dirty="0"/>
              <a:t> </a:t>
            </a:r>
            <a:r>
              <a:rPr lang="en-US" sz="2000" dirty="0" err="1"/>
              <a:t>điện</a:t>
            </a:r>
            <a:r>
              <a:rPr lang="vi-VN" sz="2000" dirty="0"/>
              <a:t>. =&gt; sai </a:t>
            </a:r>
            <a:r>
              <a:rPr lang="en-US" sz="2000" dirty="0" err="1"/>
              <a:t>cấu</a:t>
            </a:r>
            <a:r>
              <a:rPr lang="en-US" sz="2000" dirty="0"/>
              <a:t> </a:t>
            </a:r>
            <a:r>
              <a:rPr lang="en-US" sz="2000" dirty="0" err="1"/>
              <a:t>trúc</a:t>
            </a:r>
            <a:endParaRPr lang="en-US" sz="2000" dirty="0"/>
          </a:p>
          <a:p>
            <a:r>
              <a:rPr lang="vi-VN" sz="2000" dirty="0"/>
              <a:t>D.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bất</a:t>
            </a:r>
            <a:r>
              <a:rPr lang="en-US" sz="2000" dirty="0"/>
              <a:t> </a:t>
            </a:r>
            <a:r>
              <a:rPr lang="en-US" sz="2000" dirty="0" err="1"/>
              <a:t>kỳ</a:t>
            </a:r>
            <a:r>
              <a:rPr lang="en-US" sz="2000" dirty="0"/>
              <a:t> </a:t>
            </a:r>
            <a:r>
              <a:rPr lang="en-US" sz="2000" dirty="0" err="1"/>
              <a:t>tình</a:t>
            </a:r>
            <a:r>
              <a:rPr lang="en-US" sz="2000" dirty="0"/>
              <a:t> </a:t>
            </a:r>
            <a:r>
              <a:rPr lang="en-US" sz="2000" dirty="0" err="1"/>
              <a:t>huống</a:t>
            </a:r>
            <a:r>
              <a:rPr lang="en-US" sz="2000" dirty="0"/>
              <a:t> </a:t>
            </a:r>
            <a:r>
              <a:rPr lang="en-US" sz="2000" dirty="0" err="1"/>
              <a:t>nào</a:t>
            </a:r>
            <a:r>
              <a:rPr lang="en-US" sz="2000" dirty="0"/>
              <a:t> </a:t>
            </a:r>
            <a:r>
              <a:rPr lang="en-US" sz="2000" dirty="0" err="1"/>
              <a:t>mày</a:t>
            </a:r>
            <a:r>
              <a:rPr lang="en-US" sz="2000" dirty="0"/>
              <a:t> </a:t>
            </a:r>
            <a:r>
              <a:rPr lang="en-US" sz="2000" dirty="0" err="1"/>
              <a:t>cũng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gửi</a:t>
            </a:r>
            <a:r>
              <a:rPr lang="en-US" sz="2000" dirty="0"/>
              <a:t> </a:t>
            </a:r>
            <a:r>
              <a:rPr lang="en-US" sz="2000" dirty="0" err="1"/>
              <a:t>tiền</a:t>
            </a:r>
            <a:r>
              <a:rPr lang="en-US" sz="2000" dirty="0"/>
              <a:t> qua </a:t>
            </a:r>
            <a:r>
              <a:rPr lang="en-US" sz="2000" dirty="0" err="1"/>
              <a:t>đường</a:t>
            </a:r>
            <a:r>
              <a:rPr lang="en-US" sz="2000" dirty="0"/>
              <a:t> </a:t>
            </a:r>
            <a:r>
              <a:rPr lang="en-US" sz="2000" dirty="0" err="1"/>
              <a:t>bưu</a:t>
            </a:r>
            <a:r>
              <a:rPr lang="en-US" sz="2000" dirty="0"/>
              <a:t> </a:t>
            </a:r>
            <a:r>
              <a:rPr lang="en-US" sz="2000" dirty="0" err="1"/>
              <a:t>điện</a:t>
            </a:r>
            <a:r>
              <a:rPr lang="vi-VN" sz="2000" dirty="0"/>
              <a:t>. =&gt; </a:t>
            </a:r>
            <a:r>
              <a:rPr lang="en-US" sz="2000" dirty="0" err="1"/>
              <a:t>đúng</a:t>
            </a:r>
            <a:endParaRPr lang="en-US" sz="2000" dirty="0"/>
          </a:p>
          <a:p>
            <a:r>
              <a:rPr lang="en-US" sz="2000" dirty="0" err="1"/>
              <a:t>Vậy</a:t>
            </a:r>
            <a:r>
              <a:rPr lang="en-US" sz="2000" dirty="0"/>
              <a:t>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 </a:t>
            </a:r>
            <a:r>
              <a:rPr lang="en-US" sz="2000" dirty="0" err="1"/>
              <a:t>đúng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D</a:t>
            </a:r>
          </a:p>
          <a:p>
            <a:endParaRPr lang="en-US" sz="2000" dirty="0"/>
          </a:p>
        </p:txBody>
      </p:sp>
      <p:sp>
        <p:nvSpPr>
          <p:cNvPr id="2" name="Oval 1"/>
          <p:cNvSpPr/>
          <p:nvPr/>
        </p:nvSpPr>
        <p:spPr>
          <a:xfrm>
            <a:off x="228600" y="1447800"/>
            <a:ext cx="304800" cy="228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7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8392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 27</a:t>
            </a:r>
            <a:r>
              <a:rPr lang="en-US" dirty="0"/>
              <a:t>. His academic record at high school was poor. He failed to apply to that prestigious institution.</a:t>
            </a:r>
          </a:p>
          <a:p>
            <a:r>
              <a:rPr lang="en-US" b="1" dirty="0"/>
              <a:t>     A. </a:t>
            </a:r>
            <a:r>
              <a:rPr lang="en-US" dirty="0"/>
              <a:t>If only his academic record at high school weren’t poor, he could  apply to that prestigious institution.</a:t>
            </a:r>
          </a:p>
          <a:p>
            <a:r>
              <a:rPr lang="en-US" b="1" dirty="0"/>
              <a:t>     B. </a:t>
            </a:r>
            <a:r>
              <a:rPr lang="en-US" dirty="0"/>
              <a:t>If only his academic record at high school had been poor, he could have applied to that prestigious institution.</a:t>
            </a:r>
          </a:p>
          <a:p>
            <a:pPr fontAlgn="ctr"/>
            <a:r>
              <a:rPr lang="en-US" b="1" dirty="0"/>
              <a:t>     C. </a:t>
            </a:r>
            <a:r>
              <a:rPr lang="en-US" dirty="0"/>
              <a:t>He wish his academic record at high school hadn’t been  poor, he could have applied to that prestigious institution..</a:t>
            </a:r>
          </a:p>
          <a:p>
            <a:pPr fontAlgn="ctr"/>
            <a:r>
              <a:rPr lang="en-US" b="1" dirty="0"/>
              <a:t>     D. </a:t>
            </a:r>
            <a:r>
              <a:rPr lang="en-US" dirty="0"/>
              <a:t>He wish his academic record at high school hadn’t been  poor, he couldn’t  have applied to that prestigious institution..</a:t>
            </a:r>
          </a:p>
          <a:p>
            <a:endParaRPr lang="en-US" b="1" dirty="0" smtClean="0"/>
          </a:p>
          <a:p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/>
              <a:t>thức</a:t>
            </a:r>
            <a:r>
              <a:rPr lang="en-US" dirty="0"/>
              <a:t>: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–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ước</a:t>
            </a:r>
            <a:endParaRPr lang="en-US" dirty="0"/>
          </a:p>
          <a:p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: </a:t>
            </a:r>
          </a:p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: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bạ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anh</a:t>
            </a:r>
            <a:r>
              <a:rPr lang="en-US" dirty="0"/>
              <a:t> ta </a:t>
            </a:r>
            <a:r>
              <a:rPr lang="en-US" dirty="0" err="1"/>
              <a:t>rất</a:t>
            </a:r>
            <a:r>
              <a:rPr lang="en-US" dirty="0"/>
              <a:t> </a:t>
            </a:r>
            <a:r>
              <a:rPr lang="en-US" dirty="0" err="1"/>
              <a:t>kém</a:t>
            </a:r>
            <a:r>
              <a:rPr lang="en-US" dirty="0"/>
              <a:t>, </a:t>
            </a:r>
            <a:r>
              <a:rPr lang="en-US" dirty="0" err="1"/>
              <a:t>anh</a:t>
            </a:r>
            <a:r>
              <a:rPr lang="en-US" dirty="0"/>
              <a:t> ta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.</a:t>
            </a:r>
          </a:p>
          <a:p>
            <a:r>
              <a:rPr lang="en-US" dirty="0"/>
              <a:t>Ta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khứ</a:t>
            </a:r>
            <a:r>
              <a:rPr lang="en-US" dirty="0"/>
              <a:t>,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đáp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tả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ước</a:t>
            </a:r>
            <a:r>
              <a:rPr lang="en-US" dirty="0"/>
              <a:t> ở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khứ</a:t>
            </a:r>
            <a:endParaRPr lang="en-US" dirty="0"/>
          </a:p>
          <a:p>
            <a:pPr fontAlgn="ctr"/>
            <a:r>
              <a:rPr lang="en-US" b="1" dirty="0"/>
              <a:t> A.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bạ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anh</a:t>
            </a:r>
            <a:r>
              <a:rPr lang="en-US" dirty="0"/>
              <a:t> ta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kém</a:t>
            </a:r>
            <a:r>
              <a:rPr lang="en-US" dirty="0"/>
              <a:t> , </a:t>
            </a:r>
            <a:r>
              <a:rPr lang="en-US" dirty="0" err="1"/>
              <a:t>anh</a:t>
            </a:r>
            <a:r>
              <a:rPr lang="en-US" dirty="0"/>
              <a:t> ta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=&gt;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trúc</a:t>
            </a:r>
            <a:r>
              <a:rPr lang="en-US" dirty="0"/>
              <a:t>(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ước</a:t>
            </a:r>
            <a:r>
              <a:rPr lang="en-US" dirty="0"/>
              <a:t> ở 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)</a:t>
            </a:r>
          </a:p>
          <a:p>
            <a:pPr fontAlgn="ctr"/>
            <a:r>
              <a:rPr lang="en-US" b="1" dirty="0"/>
              <a:t> B. 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bạ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anh</a:t>
            </a:r>
            <a:r>
              <a:rPr lang="en-US" dirty="0"/>
              <a:t> ta  </a:t>
            </a:r>
            <a:r>
              <a:rPr lang="en-US" dirty="0" err="1"/>
              <a:t>kém</a:t>
            </a:r>
            <a:r>
              <a:rPr lang="en-US" dirty="0"/>
              <a:t> , </a:t>
            </a:r>
            <a:r>
              <a:rPr lang="en-US" dirty="0" err="1"/>
              <a:t>anh</a:t>
            </a:r>
            <a:r>
              <a:rPr lang="en-US" dirty="0"/>
              <a:t> ta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=&gt;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nghĩa</a:t>
            </a:r>
            <a:endParaRPr lang="en-US" dirty="0"/>
          </a:p>
          <a:p>
            <a:pPr fontAlgn="ctr"/>
            <a:r>
              <a:rPr lang="en-US" b="1" dirty="0"/>
              <a:t> C. 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bạ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anh</a:t>
            </a:r>
            <a:r>
              <a:rPr lang="en-US" dirty="0"/>
              <a:t> ta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kém</a:t>
            </a:r>
            <a:r>
              <a:rPr lang="en-US" dirty="0"/>
              <a:t> , </a:t>
            </a:r>
            <a:r>
              <a:rPr lang="en-US" dirty="0" err="1"/>
              <a:t>anh</a:t>
            </a:r>
            <a:r>
              <a:rPr lang="en-US" dirty="0"/>
              <a:t> ta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=&gt; </a:t>
            </a:r>
            <a:r>
              <a:rPr lang="en-US" dirty="0" err="1"/>
              <a:t>đúng</a:t>
            </a:r>
            <a:endParaRPr lang="en-US" dirty="0"/>
          </a:p>
          <a:p>
            <a:pPr fontAlgn="ctr"/>
            <a:r>
              <a:rPr lang="en-US" b="1" dirty="0"/>
              <a:t> D. </a:t>
            </a:r>
            <a:r>
              <a:rPr lang="en-US" dirty="0" err="1"/>
              <a:t>Anh</a:t>
            </a:r>
            <a:r>
              <a:rPr lang="en-US" dirty="0"/>
              <a:t> at </a:t>
            </a:r>
            <a:r>
              <a:rPr lang="en-US" dirty="0" err="1"/>
              <a:t>ước</a:t>
            </a:r>
            <a:r>
              <a:rPr lang="en-US" dirty="0"/>
              <a:t> 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bạ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anh</a:t>
            </a:r>
            <a:r>
              <a:rPr lang="en-US" dirty="0"/>
              <a:t> ta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kém</a:t>
            </a:r>
            <a:r>
              <a:rPr lang="en-US" dirty="0"/>
              <a:t> , </a:t>
            </a:r>
            <a:r>
              <a:rPr lang="en-US" dirty="0" err="1"/>
              <a:t>anh</a:t>
            </a:r>
            <a:r>
              <a:rPr lang="en-US" dirty="0"/>
              <a:t> ta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=&gt;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nghĩa</a:t>
            </a:r>
            <a:endParaRPr lang="en-US" dirty="0"/>
          </a:p>
          <a:p>
            <a:pPr fontAlgn="ctr"/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đáp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C</a:t>
            </a:r>
          </a:p>
          <a:p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381000" y="19812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Question 28. </a:t>
            </a:r>
            <a:r>
              <a:rPr lang="en-US" sz="2400" dirty="0"/>
              <a:t>Yesterday, I </a:t>
            </a:r>
            <a:r>
              <a:rPr lang="en-US" sz="2400" u="sng" dirty="0"/>
              <a:t>leave</a:t>
            </a:r>
            <a:r>
              <a:rPr lang="en-US" sz="2400" dirty="0"/>
              <a:t> for work </a:t>
            </a:r>
            <a:r>
              <a:rPr lang="en-US" sz="2400" u="sng" dirty="0"/>
              <a:t>late</a:t>
            </a:r>
            <a:r>
              <a:rPr lang="en-US" sz="2400" dirty="0"/>
              <a:t> </a:t>
            </a:r>
            <a:r>
              <a:rPr lang="en-US" sz="2400" u="sng" dirty="0"/>
              <a:t>because</a:t>
            </a:r>
            <a:r>
              <a:rPr lang="en-US" sz="2400" dirty="0"/>
              <a:t> I had forgot to set my </a:t>
            </a:r>
            <a:r>
              <a:rPr lang="en-US" sz="2400" u="sng" dirty="0"/>
              <a:t>alarm</a:t>
            </a:r>
            <a:r>
              <a:rPr lang="en-US" sz="2400" dirty="0"/>
              <a:t>.</a:t>
            </a:r>
          </a:p>
          <a:p>
            <a:r>
              <a:rPr lang="en-US" sz="2400" dirty="0"/>
              <a:t>	</a:t>
            </a:r>
            <a:r>
              <a:rPr lang="en-US" sz="2400" b="1" dirty="0"/>
              <a:t>A. </a:t>
            </a:r>
            <a:r>
              <a:rPr lang="en-US" sz="2400" dirty="0"/>
              <a:t>leave	</a:t>
            </a:r>
            <a:r>
              <a:rPr lang="en-US" sz="2400" b="1" dirty="0"/>
              <a:t>B. </a:t>
            </a:r>
            <a:r>
              <a:rPr lang="en-US" sz="2400" dirty="0"/>
              <a:t>late	</a:t>
            </a:r>
            <a:r>
              <a:rPr lang="en-US" sz="2400" b="1" dirty="0"/>
              <a:t>C. </a:t>
            </a:r>
            <a:r>
              <a:rPr lang="en-US" sz="2400" dirty="0"/>
              <a:t>because	</a:t>
            </a:r>
            <a:r>
              <a:rPr lang="en-US" sz="2400" b="1" dirty="0"/>
              <a:t>D. </a:t>
            </a:r>
            <a:r>
              <a:rPr lang="en-US" sz="2400" dirty="0"/>
              <a:t>alarm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Lỗi</a:t>
            </a:r>
            <a:r>
              <a:rPr lang="en-US" sz="2400" dirty="0"/>
              <a:t> </a:t>
            </a:r>
            <a:r>
              <a:rPr lang="en-US" sz="2400" dirty="0" err="1"/>
              <a:t>sai</a:t>
            </a:r>
            <a:r>
              <a:rPr lang="en-US" sz="2400" dirty="0"/>
              <a:t> –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/>
              <a:t>Ta </a:t>
            </a:r>
            <a:r>
              <a:rPr lang="en-US" sz="2400" dirty="0" err="1"/>
              <a:t>thấy</a:t>
            </a:r>
            <a:r>
              <a:rPr lang="en-US" sz="2400" dirty="0"/>
              <a:t> 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: yesterday 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chia ở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Sửa</a:t>
            </a:r>
            <a:r>
              <a:rPr lang="en-US" sz="2400" dirty="0"/>
              <a:t> </a:t>
            </a:r>
            <a:r>
              <a:rPr lang="en-US" sz="2400" dirty="0" err="1"/>
              <a:t>lỗi</a:t>
            </a:r>
            <a:r>
              <a:rPr lang="en-US" sz="2400" dirty="0"/>
              <a:t>: leave → left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err="1"/>
              <a:t>hôm</a:t>
            </a:r>
            <a:r>
              <a:rPr lang="en-US" sz="2400" dirty="0"/>
              <a:t> qua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muộn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quên</a:t>
            </a:r>
            <a:r>
              <a:rPr lang="en-US" sz="2400" dirty="0"/>
              <a:t> </a:t>
            </a:r>
            <a:r>
              <a:rPr lang="en-US" sz="2400" dirty="0" err="1"/>
              <a:t>đặt</a:t>
            </a:r>
            <a:r>
              <a:rPr lang="en-US" sz="2400" dirty="0"/>
              <a:t> </a:t>
            </a:r>
            <a:r>
              <a:rPr lang="en-US" sz="2400" dirty="0" err="1"/>
              <a:t>báo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1143000" y="11430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6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686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Question 29.</a:t>
            </a:r>
            <a:r>
              <a:rPr lang="en-GB" sz="2400" dirty="0"/>
              <a:t> </a:t>
            </a:r>
            <a:r>
              <a:rPr lang="en-US" sz="2400" dirty="0"/>
              <a:t>It is necessary </a:t>
            </a:r>
            <a:r>
              <a:rPr lang="en-US" sz="2400" u="sng" dirty="0"/>
              <a:t>and required</a:t>
            </a:r>
            <a:r>
              <a:rPr lang="en-US" sz="2400" dirty="0"/>
              <a:t> that dental technicians </a:t>
            </a:r>
            <a:r>
              <a:rPr lang="en-US" sz="2400" u="sng" dirty="0"/>
              <a:t>and others</a:t>
            </a:r>
            <a:r>
              <a:rPr lang="en-US" sz="2400" dirty="0"/>
              <a:t> who work with X-rays limit </a:t>
            </a:r>
            <a:r>
              <a:rPr lang="en-US" sz="2400" u="sng" dirty="0"/>
              <a:t>his</a:t>
            </a:r>
            <a:r>
              <a:rPr lang="en-US" sz="2400" dirty="0"/>
              <a:t> exposure to these </a:t>
            </a:r>
            <a:r>
              <a:rPr lang="en-US" sz="2400" u="sng" dirty="0"/>
              <a:t>high</a:t>
            </a:r>
            <a:r>
              <a:rPr lang="en-US" sz="2400" dirty="0"/>
              <a:t> penetrating rays.</a:t>
            </a:r>
          </a:p>
          <a:p>
            <a:r>
              <a:rPr lang="en-US" sz="2400" b="1" dirty="0"/>
              <a:t>   A. </a:t>
            </a:r>
            <a:r>
              <a:rPr lang="en-US" sz="2400" dirty="0"/>
              <a:t>and required     </a:t>
            </a:r>
            <a:r>
              <a:rPr lang="en-US" sz="2400" b="1" dirty="0" smtClean="0"/>
              <a:t>B</a:t>
            </a:r>
            <a:r>
              <a:rPr lang="en-US" sz="2400" b="1" dirty="0"/>
              <a:t>. </a:t>
            </a:r>
            <a:r>
              <a:rPr lang="en-US" sz="2400" dirty="0"/>
              <a:t>and others          </a:t>
            </a:r>
            <a:r>
              <a:rPr lang="en-US" sz="2400" dirty="0" smtClean="0"/>
              <a:t> </a:t>
            </a:r>
            <a:r>
              <a:rPr lang="en-US" sz="2400" b="1" dirty="0"/>
              <a:t>C. </a:t>
            </a:r>
            <a:r>
              <a:rPr lang="en-US" sz="2400" dirty="0"/>
              <a:t>his	            </a:t>
            </a:r>
            <a:r>
              <a:rPr lang="en-US" sz="2400" b="1" dirty="0" smtClean="0"/>
              <a:t>D</a:t>
            </a:r>
            <a:r>
              <a:rPr lang="en-US" sz="2400" b="1" dirty="0"/>
              <a:t>. </a:t>
            </a:r>
            <a:r>
              <a:rPr lang="en-US" sz="2400" dirty="0"/>
              <a:t>high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Lỗi</a:t>
            </a:r>
            <a:r>
              <a:rPr lang="en-US" sz="2400" dirty="0"/>
              <a:t> </a:t>
            </a:r>
            <a:r>
              <a:rPr lang="en-US" sz="2400" dirty="0" err="1"/>
              <a:t>sai</a:t>
            </a:r>
            <a:r>
              <a:rPr lang="en-US" sz="2400" dirty="0"/>
              <a:t> –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xưng</a:t>
            </a:r>
            <a:r>
              <a:rPr lang="en-US" sz="2400" dirty="0"/>
              <a:t>/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sở</a:t>
            </a:r>
            <a:r>
              <a:rPr lang="en-US" sz="2400" dirty="0"/>
              <a:t> </a:t>
            </a:r>
            <a:r>
              <a:rPr lang="en-US" sz="2400" dirty="0" err="1"/>
              <a:t>hữu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/>
              <a:t>Ta </a:t>
            </a:r>
            <a:r>
              <a:rPr lang="en-US" sz="2400" dirty="0" err="1"/>
              <a:t>thấy</a:t>
            </a:r>
            <a:r>
              <a:rPr lang="en-US" sz="2400" dirty="0"/>
              <a:t> technicians and others 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sở</a:t>
            </a:r>
            <a:r>
              <a:rPr lang="en-US" sz="2400" dirty="0"/>
              <a:t> </a:t>
            </a:r>
            <a:r>
              <a:rPr lang="en-US" sz="2400" dirty="0" err="1"/>
              <a:t>hữu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: their</a:t>
            </a:r>
          </a:p>
          <a:p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C</a:t>
            </a:r>
          </a:p>
          <a:p>
            <a:r>
              <a:rPr lang="en-US" sz="2400" dirty="0" err="1"/>
              <a:t>Sửa</a:t>
            </a:r>
            <a:r>
              <a:rPr lang="en-US" sz="2400" dirty="0"/>
              <a:t> </a:t>
            </a:r>
            <a:r>
              <a:rPr lang="en-US" sz="2400" dirty="0" err="1"/>
              <a:t>lỗi</a:t>
            </a:r>
            <a:r>
              <a:rPr lang="en-US" sz="2400" dirty="0"/>
              <a:t>: his → their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kỹ</a:t>
            </a:r>
            <a:r>
              <a:rPr lang="en-US" sz="2400" dirty="0"/>
              <a:t> </a:t>
            </a:r>
            <a:r>
              <a:rPr lang="en-US" sz="2400" dirty="0" err="1"/>
              <a:t>thuật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nha</a:t>
            </a:r>
            <a:r>
              <a:rPr lang="en-US" sz="2400" dirty="0"/>
              <a:t> </a:t>
            </a:r>
            <a:r>
              <a:rPr lang="en-US" sz="2400" dirty="0" err="1"/>
              <a:t>khoa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tia</a:t>
            </a:r>
            <a:r>
              <a:rPr lang="en-US" sz="2400" dirty="0"/>
              <a:t> X, </a:t>
            </a:r>
            <a:r>
              <a:rPr lang="en-US" sz="2400" dirty="0" err="1"/>
              <a:t>hạn</a:t>
            </a:r>
            <a:r>
              <a:rPr lang="en-US" sz="2400" dirty="0"/>
              <a:t> </a:t>
            </a:r>
            <a:r>
              <a:rPr lang="en-US" sz="2400" dirty="0" err="1"/>
              <a:t>chế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xúc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tia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khả</a:t>
            </a:r>
            <a:r>
              <a:rPr lang="en-US" sz="2400" dirty="0"/>
              <a:t> </a:t>
            </a:r>
            <a:r>
              <a:rPr lang="en-US" sz="2400" dirty="0" err="1"/>
              <a:t>năng</a:t>
            </a:r>
            <a:r>
              <a:rPr lang="en-US" sz="2400" dirty="0"/>
              <a:t> </a:t>
            </a:r>
            <a:r>
              <a:rPr lang="en-US" sz="2400" dirty="0" err="1"/>
              <a:t>xâm</a:t>
            </a:r>
            <a:r>
              <a:rPr lang="en-US" sz="2400" dirty="0"/>
              <a:t> </a:t>
            </a:r>
            <a:r>
              <a:rPr lang="en-US" sz="2400" dirty="0" err="1"/>
              <a:t>nhập</a:t>
            </a:r>
            <a:r>
              <a:rPr lang="en-US" sz="2400" dirty="0"/>
              <a:t> </a:t>
            </a:r>
            <a:r>
              <a:rPr lang="en-US" sz="2400" dirty="0" err="1"/>
              <a:t>cao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5029200" y="1398968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21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/>
              <a:t>Question 3</a:t>
            </a:r>
            <a:r>
              <a:rPr lang="en-US" sz="2400" dirty="0"/>
              <a:t>. Entering the meeting half an hour late, he tried to _________ an excuse, still the strict chairman of the board told him to leave the room.</a:t>
            </a:r>
          </a:p>
          <a:p>
            <a:pPr fontAlgn="base"/>
            <a:r>
              <a:rPr lang="en-US" sz="2400" b="1" dirty="0"/>
              <a:t>A. </a:t>
            </a:r>
            <a:r>
              <a:rPr lang="en-US" sz="2400" dirty="0"/>
              <a:t>make                         </a:t>
            </a:r>
            <a:r>
              <a:rPr lang="en-US" sz="2400" b="1" dirty="0"/>
              <a:t>B.</a:t>
            </a:r>
            <a:r>
              <a:rPr lang="en-US" sz="2400" dirty="0"/>
              <a:t> take              </a:t>
            </a:r>
            <a:r>
              <a:rPr lang="en-US" sz="2400" b="1" dirty="0" smtClean="0"/>
              <a:t>C</a:t>
            </a:r>
            <a:r>
              <a:rPr lang="en-US" sz="2400" b="1" dirty="0"/>
              <a:t>.</a:t>
            </a:r>
            <a:r>
              <a:rPr lang="en-US" sz="2400" dirty="0"/>
              <a:t> tell                      </a:t>
            </a:r>
            <a:r>
              <a:rPr lang="en-US" sz="2400" dirty="0" smtClean="0"/>
              <a:t>  </a:t>
            </a:r>
            <a:r>
              <a:rPr lang="en-US" sz="2400" dirty="0"/>
              <a:t>   </a:t>
            </a:r>
            <a:r>
              <a:rPr lang="en-US" sz="2400" b="1" dirty="0"/>
              <a:t>D.</a:t>
            </a:r>
            <a:r>
              <a:rPr lang="en-US" sz="2400" dirty="0"/>
              <a:t> think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(collocations) 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ta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cụm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: make an excuse:  </a:t>
            </a:r>
            <a:r>
              <a:rPr lang="en-US" sz="2400" dirty="0" err="1"/>
              <a:t>xin</a:t>
            </a:r>
            <a:r>
              <a:rPr lang="en-US" sz="2400" dirty="0"/>
              <a:t> </a:t>
            </a:r>
            <a:r>
              <a:rPr lang="en-US" sz="2400" dirty="0" err="1"/>
              <a:t>lỗi</a:t>
            </a:r>
            <a:r>
              <a:rPr lang="en-US" sz="2400" dirty="0"/>
              <a:t>/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endParaRPr lang="en-US" sz="2400" dirty="0"/>
          </a:p>
          <a:p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A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cuộc</a:t>
            </a:r>
            <a:r>
              <a:rPr lang="en-US" sz="2400" dirty="0"/>
              <a:t> </a:t>
            </a:r>
            <a:r>
              <a:rPr lang="en-US" sz="2400" dirty="0" err="1"/>
              <a:t>họp</a:t>
            </a:r>
            <a:r>
              <a:rPr lang="en-US" sz="2400" dirty="0"/>
              <a:t> </a:t>
            </a:r>
            <a:r>
              <a:rPr lang="en-US" sz="2400" dirty="0" err="1"/>
              <a:t>muộn</a:t>
            </a:r>
            <a:r>
              <a:rPr lang="en-US" sz="2400" dirty="0"/>
              <a:t> </a:t>
            </a:r>
            <a:r>
              <a:rPr lang="en-US" sz="2400" dirty="0" err="1"/>
              <a:t>nửa</a:t>
            </a:r>
            <a:r>
              <a:rPr lang="en-US" sz="2400" dirty="0"/>
              <a:t> </a:t>
            </a:r>
            <a:r>
              <a:rPr lang="en-US" sz="2400" dirty="0" err="1"/>
              <a:t>tiếng</a:t>
            </a:r>
            <a:r>
              <a:rPr lang="en-US" sz="2400" dirty="0"/>
              <a:t>, </a:t>
            </a:r>
            <a:r>
              <a:rPr lang="en-US" sz="2400" dirty="0" err="1"/>
              <a:t>anh</a:t>
            </a:r>
            <a:r>
              <a:rPr lang="en-US" sz="2400" dirty="0"/>
              <a:t> ta </a:t>
            </a:r>
            <a:r>
              <a:rPr lang="en-US" sz="2400" dirty="0" err="1"/>
              <a:t>cố</a:t>
            </a:r>
            <a:r>
              <a:rPr lang="en-US" sz="2400" dirty="0"/>
              <a:t> </a:t>
            </a:r>
            <a:r>
              <a:rPr lang="en-US" sz="2400" dirty="0" err="1"/>
              <a:t>gắng</a:t>
            </a:r>
            <a:r>
              <a:rPr lang="en-US" sz="2400" dirty="0"/>
              <a:t>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, </a:t>
            </a:r>
            <a:r>
              <a:rPr lang="en-US" sz="2400" dirty="0" err="1"/>
              <a:t>nhưng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tịch</a:t>
            </a:r>
            <a:r>
              <a:rPr lang="en-US" sz="2400" dirty="0"/>
              <a:t> </a:t>
            </a:r>
            <a:r>
              <a:rPr lang="en-US" sz="2400" dirty="0" err="1"/>
              <a:t>hội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nghiêm</a:t>
            </a:r>
            <a:r>
              <a:rPr lang="en-US" sz="2400" dirty="0"/>
              <a:t> </a:t>
            </a:r>
            <a:r>
              <a:rPr lang="en-US" sz="2400" dirty="0" err="1"/>
              <a:t>khắc</a:t>
            </a:r>
            <a:r>
              <a:rPr lang="en-US" sz="2400" dirty="0"/>
              <a:t> </a:t>
            </a:r>
            <a:r>
              <a:rPr lang="en-US" sz="2400" dirty="0" err="1"/>
              <a:t>vẫn</a:t>
            </a:r>
            <a:r>
              <a:rPr lang="en-US" sz="2400" dirty="0"/>
              <a:t>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anh</a:t>
            </a:r>
            <a:r>
              <a:rPr lang="en-US" sz="2400" dirty="0"/>
              <a:t> ta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khỏi</a:t>
            </a:r>
            <a:r>
              <a:rPr lang="en-US" sz="2400" dirty="0"/>
              <a:t> </a:t>
            </a:r>
            <a:r>
              <a:rPr lang="en-US" sz="2400" dirty="0" err="1"/>
              <a:t>phòng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152400" y="14478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6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81000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30</a:t>
            </a:r>
            <a:r>
              <a:rPr lang="en-US" sz="2400" dirty="0"/>
              <a:t>. </a:t>
            </a:r>
            <a:r>
              <a:rPr lang="en-US" sz="2400" u="sng" dirty="0"/>
              <a:t>Postponement</a:t>
            </a:r>
            <a:r>
              <a:rPr lang="en-US" sz="2400" dirty="0"/>
              <a:t> of their </a:t>
            </a:r>
            <a:r>
              <a:rPr lang="en-US" sz="2400" u="sng" dirty="0"/>
              <a:t>raises</a:t>
            </a:r>
            <a:r>
              <a:rPr lang="en-US" sz="2400" dirty="0"/>
              <a:t> and threatened </a:t>
            </a:r>
            <a:r>
              <a:rPr lang="en-US" sz="2400" u="sng" dirty="0"/>
              <a:t>redundancies</a:t>
            </a:r>
            <a:r>
              <a:rPr lang="en-US" sz="2400" dirty="0"/>
              <a:t> were the striker’s main </a:t>
            </a:r>
            <a:r>
              <a:rPr lang="en-US" sz="2400" u="sng" dirty="0" err="1"/>
              <a:t>griefs</a:t>
            </a:r>
            <a:r>
              <a:rPr lang="en-US" sz="2400" dirty="0"/>
              <a:t>.</a:t>
            </a:r>
          </a:p>
          <a:p>
            <a:r>
              <a:rPr lang="en-GB" sz="2400" b="1" dirty="0"/>
              <a:t>   A.</a:t>
            </a:r>
            <a:r>
              <a:rPr lang="en-GB" sz="2400" dirty="0"/>
              <a:t> Postponement</a:t>
            </a:r>
            <a:r>
              <a:rPr lang="en-GB" sz="2400" b="1" dirty="0"/>
              <a:t>	              B.</a:t>
            </a:r>
            <a:r>
              <a:rPr lang="en-GB" sz="2400" dirty="0"/>
              <a:t> raises</a:t>
            </a:r>
            <a:r>
              <a:rPr lang="en-GB" sz="2400" b="1" dirty="0"/>
              <a:t>	            C.</a:t>
            </a:r>
            <a:r>
              <a:rPr lang="en-GB" sz="2400" dirty="0"/>
              <a:t> redundancies</a:t>
            </a:r>
            <a:r>
              <a:rPr lang="en-GB" sz="2400" b="1" dirty="0"/>
              <a:t>	        D.</a:t>
            </a:r>
            <a:r>
              <a:rPr lang="en-GB" sz="2400" dirty="0"/>
              <a:t> </a:t>
            </a:r>
            <a:r>
              <a:rPr lang="en-GB" sz="2400" dirty="0" err="1"/>
              <a:t>griefs</a:t>
            </a:r>
            <a:r>
              <a:rPr lang="en-GB" sz="2400" dirty="0"/>
              <a:t>  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Lỗi</a:t>
            </a:r>
            <a:r>
              <a:rPr lang="en-US" sz="2400" dirty="0"/>
              <a:t> </a:t>
            </a:r>
            <a:r>
              <a:rPr lang="en-US" sz="2400" dirty="0" err="1"/>
              <a:t>sai</a:t>
            </a:r>
            <a:r>
              <a:rPr lang="en-US" sz="2400" dirty="0"/>
              <a:t> –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vựng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 </a:t>
            </a:r>
            <a:r>
              <a:rPr lang="en-US" sz="2400" dirty="0" err="1"/>
              <a:t>griefs</a:t>
            </a:r>
            <a:r>
              <a:rPr lang="en-US" sz="2400" dirty="0"/>
              <a:t> (n) = </a:t>
            </a:r>
            <a:r>
              <a:rPr lang="en-US" sz="2400" dirty="0" err="1"/>
              <a:t>nỗi</a:t>
            </a:r>
            <a:r>
              <a:rPr lang="en-US" sz="2400" dirty="0"/>
              <a:t> </a:t>
            </a:r>
            <a:r>
              <a:rPr lang="en-US" sz="2400" dirty="0" err="1"/>
              <a:t>buồn</a:t>
            </a:r>
            <a:r>
              <a:rPr lang="en-US" sz="2400" dirty="0"/>
              <a:t> ; </a:t>
            </a:r>
          </a:p>
          <a:p>
            <a:r>
              <a:rPr lang="en-US" sz="2400" dirty="0"/>
              <a:t>	              </a:t>
            </a:r>
            <a:r>
              <a:rPr lang="en-GB" sz="2400" dirty="0"/>
              <a:t>grievances</a:t>
            </a:r>
            <a:r>
              <a:rPr lang="en-US" sz="2400" dirty="0"/>
              <a:t> (n) =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bất</a:t>
            </a:r>
            <a:r>
              <a:rPr lang="en-US" sz="2400" dirty="0"/>
              <a:t> </a:t>
            </a:r>
            <a:r>
              <a:rPr lang="en-US" sz="2400" dirty="0" err="1"/>
              <a:t>bình</a:t>
            </a:r>
            <a:r>
              <a:rPr lang="en-US" sz="2400" dirty="0"/>
              <a:t>,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kêu</a:t>
            </a:r>
            <a:r>
              <a:rPr lang="en-US" sz="2400" dirty="0"/>
              <a:t> </a:t>
            </a:r>
            <a:r>
              <a:rPr lang="en-US" sz="2400" dirty="0" err="1"/>
              <a:t>ca</a:t>
            </a:r>
            <a:endParaRPr lang="en-US" sz="2400" dirty="0"/>
          </a:p>
          <a:p>
            <a:r>
              <a:rPr lang="en-US" sz="2400" dirty="0" err="1"/>
              <a:t>Sửa</a:t>
            </a:r>
            <a:r>
              <a:rPr lang="en-US" sz="2400" dirty="0"/>
              <a:t> </a:t>
            </a:r>
            <a:r>
              <a:rPr lang="en-US" sz="2400" dirty="0" err="1"/>
              <a:t>lỗi</a:t>
            </a:r>
            <a:r>
              <a:rPr lang="en-US" sz="2400" dirty="0"/>
              <a:t>: </a:t>
            </a:r>
            <a:r>
              <a:rPr lang="en-US" sz="2400" dirty="0" err="1"/>
              <a:t>griefs</a:t>
            </a:r>
            <a:r>
              <a:rPr lang="en-US" sz="2400" dirty="0"/>
              <a:t> →</a:t>
            </a:r>
            <a:r>
              <a:rPr lang="en-GB" sz="2400" dirty="0"/>
              <a:t> grievances</a:t>
            </a:r>
            <a:endParaRPr lang="en-US" sz="2400" dirty="0"/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trì</a:t>
            </a:r>
            <a:r>
              <a:rPr lang="en-US" sz="2400" dirty="0"/>
              <a:t> </a:t>
            </a:r>
            <a:r>
              <a:rPr lang="en-US" sz="2400" dirty="0" err="1"/>
              <a:t>hoãn</a:t>
            </a:r>
            <a:r>
              <a:rPr lang="en-US" sz="2400" dirty="0"/>
              <a:t> </a:t>
            </a:r>
            <a:r>
              <a:rPr lang="en-US" sz="2400" dirty="0" err="1"/>
              <a:t>tăng</a:t>
            </a:r>
            <a:r>
              <a:rPr lang="en-US" sz="2400" dirty="0"/>
              <a:t> </a:t>
            </a:r>
            <a:r>
              <a:rPr lang="en-US" sz="2400" dirty="0" err="1"/>
              <a:t>lương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đe</a:t>
            </a:r>
            <a:r>
              <a:rPr lang="en-US" sz="2400" dirty="0"/>
              <a:t> </a:t>
            </a:r>
            <a:r>
              <a:rPr lang="en-US" sz="2400" dirty="0" err="1"/>
              <a:t>dọa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thải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bất</a:t>
            </a:r>
            <a:r>
              <a:rPr lang="en-US" sz="2400" dirty="0"/>
              <a:t> </a:t>
            </a:r>
            <a:r>
              <a:rPr lang="en-US" sz="2400" dirty="0" err="1"/>
              <a:t>bình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đình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3810000" y="11430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915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31</a:t>
            </a:r>
            <a:r>
              <a:rPr lang="en-US" sz="2400" dirty="0"/>
              <a:t>. She is not allowed to meet her children until the operation has finished.</a:t>
            </a:r>
          </a:p>
          <a:p>
            <a:r>
              <a:rPr lang="en-US" sz="2400" b="1" dirty="0"/>
              <a:t>     A. </a:t>
            </a:r>
            <a:r>
              <a:rPr lang="en-US" sz="2400" dirty="0"/>
              <a:t>She mustn’t meet her children until the operation has finished.</a:t>
            </a:r>
          </a:p>
          <a:p>
            <a:r>
              <a:rPr lang="en-US" sz="2400" b="1" dirty="0"/>
              <a:t>     B. </a:t>
            </a:r>
            <a:r>
              <a:rPr lang="en-US" sz="2400" dirty="0"/>
              <a:t>She may not meet her children until the operation has finished.</a:t>
            </a:r>
          </a:p>
          <a:p>
            <a:r>
              <a:rPr lang="en-US" sz="2400" b="1" dirty="0"/>
              <a:t>     C. </a:t>
            </a:r>
            <a:r>
              <a:rPr lang="en-US" sz="2400" dirty="0"/>
              <a:t>She shouldn’t meet her children until the operation has finished.</a:t>
            </a:r>
          </a:p>
          <a:p>
            <a:r>
              <a:rPr lang="en-US" sz="2400" b="1" dirty="0"/>
              <a:t>     D. </a:t>
            </a:r>
            <a:r>
              <a:rPr lang="en-US" sz="2400" dirty="0"/>
              <a:t>She needn’t meet her children until the operation has finished.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–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khuyết</a:t>
            </a:r>
            <a:r>
              <a:rPr lang="en-US" sz="2400" dirty="0"/>
              <a:t> </a:t>
            </a:r>
            <a:r>
              <a:rPr lang="en-US" sz="2400" dirty="0" err="1"/>
              <a:t>thiếu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 “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khuyết</a:t>
            </a:r>
            <a:r>
              <a:rPr lang="en-US" sz="2400" dirty="0"/>
              <a:t> </a:t>
            </a:r>
            <a:r>
              <a:rPr lang="en-US" sz="2400" dirty="0" err="1"/>
              <a:t>thiếu</a:t>
            </a:r>
            <a:r>
              <a:rPr lang="en-US" sz="2400" dirty="0"/>
              <a:t> + (not) + </a:t>
            </a:r>
            <a:r>
              <a:rPr lang="en-US" sz="2400" dirty="0" err="1"/>
              <a:t>Vnt</a:t>
            </a:r>
            <a:r>
              <a:rPr lang="en-US" sz="2400" dirty="0"/>
              <a:t>”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đưa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dự</a:t>
            </a:r>
            <a:r>
              <a:rPr lang="en-US" sz="2400" dirty="0"/>
              <a:t> </a:t>
            </a:r>
            <a:r>
              <a:rPr lang="en-US" sz="2400" dirty="0" err="1"/>
              <a:t>đoán</a:t>
            </a:r>
            <a:r>
              <a:rPr lang="en-US" sz="2400" dirty="0"/>
              <a:t>,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cấm</a:t>
            </a:r>
            <a:r>
              <a:rPr lang="en-US" sz="2400" dirty="0"/>
              <a:t> </a:t>
            </a:r>
            <a:r>
              <a:rPr lang="en-US" sz="2400" dirty="0" err="1"/>
              <a:t>đoán</a:t>
            </a:r>
            <a:r>
              <a:rPr lang="en-US" sz="2400" dirty="0"/>
              <a:t>,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khuyên</a:t>
            </a:r>
            <a:r>
              <a:rPr lang="en-US" sz="2400" dirty="0"/>
              <a:t>,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…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ở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bài</a:t>
            </a:r>
            <a:r>
              <a:rPr lang="en-US" sz="2400" dirty="0"/>
              <a:t>:  </a:t>
            </a:r>
            <a:r>
              <a:rPr lang="en-US" sz="2400" dirty="0" err="1"/>
              <a:t>Cô</a:t>
            </a:r>
            <a:r>
              <a:rPr lang="en-US" sz="2400" dirty="0"/>
              <a:t> ta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phép</a:t>
            </a:r>
            <a:r>
              <a:rPr lang="en-US" sz="2400" dirty="0"/>
              <a:t> </a:t>
            </a:r>
            <a:r>
              <a:rPr lang="en-US" sz="2400" dirty="0" err="1"/>
              <a:t>gặp</a:t>
            </a:r>
            <a:r>
              <a:rPr lang="en-US" sz="2400" dirty="0"/>
              <a:t> con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tới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cuộc</a:t>
            </a:r>
            <a:r>
              <a:rPr lang="en-US" sz="2400" dirty="0"/>
              <a:t> </a:t>
            </a:r>
            <a:r>
              <a:rPr lang="en-US" sz="2400" dirty="0" err="1"/>
              <a:t>phẫu</a:t>
            </a:r>
            <a:r>
              <a:rPr lang="en-US" sz="2400" dirty="0"/>
              <a:t> </a:t>
            </a:r>
            <a:r>
              <a:rPr lang="en-US" sz="2400" dirty="0" err="1"/>
              <a:t>thuật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thúc</a:t>
            </a:r>
            <a:r>
              <a:rPr lang="en-US" sz="2400" dirty="0"/>
              <a:t>.</a:t>
            </a:r>
          </a:p>
          <a:p>
            <a:r>
              <a:rPr lang="en-US" sz="2400" dirty="0"/>
              <a:t>Be not allowed to + </a:t>
            </a:r>
            <a:r>
              <a:rPr lang="en-US" sz="2400" dirty="0" err="1"/>
              <a:t>Vnt</a:t>
            </a:r>
            <a:r>
              <a:rPr lang="en-US" sz="2400" dirty="0"/>
              <a:t> = mustn’t + </a:t>
            </a:r>
            <a:r>
              <a:rPr lang="en-US" sz="2400" dirty="0" err="1"/>
              <a:t>Vnt</a:t>
            </a:r>
            <a:r>
              <a:rPr lang="en-US" sz="2400" b="1" dirty="0"/>
              <a:t>    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457200" y="11430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9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763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32</a:t>
            </a:r>
            <a:r>
              <a:rPr lang="en-US" sz="2400" dirty="0"/>
              <a:t>. “I won’t return the book you lent me until tomorrow afternoon,” said </a:t>
            </a:r>
            <a:r>
              <a:rPr lang="en-US" sz="2400" dirty="0" err="1"/>
              <a:t>Huong</a:t>
            </a:r>
            <a:r>
              <a:rPr lang="en-US" sz="2400" dirty="0"/>
              <a:t>.</a:t>
            </a:r>
          </a:p>
          <a:p>
            <a:r>
              <a:rPr lang="en-US" sz="2400" b="1" dirty="0"/>
              <a:t>     A.</a:t>
            </a:r>
            <a:r>
              <a:rPr lang="en-US" sz="2400" dirty="0"/>
              <a:t> </a:t>
            </a:r>
            <a:r>
              <a:rPr lang="en-US" sz="2400" dirty="0" err="1"/>
              <a:t>Huong</a:t>
            </a:r>
            <a:r>
              <a:rPr lang="en-US" sz="2400" dirty="0"/>
              <a:t> told me to return the book she had lent me until the next afternoon</a:t>
            </a:r>
          </a:p>
          <a:p>
            <a:r>
              <a:rPr lang="en-US" sz="2400" b="1" dirty="0"/>
              <a:t>     B.</a:t>
            </a:r>
            <a:r>
              <a:rPr lang="en-US" sz="2400" dirty="0"/>
              <a:t> </a:t>
            </a:r>
            <a:r>
              <a:rPr lang="en-US" sz="2400" dirty="0" err="1"/>
              <a:t>Huong</a:t>
            </a:r>
            <a:r>
              <a:rPr lang="en-US" sz="2400" dirty="0"/>
              <a:t> promised to return the book I had lent her until the next afternoon.</a:t>
            </a:r>
          </a:p>
          <a:p>
            <a:r>
              <a:rPr lang="en-US" sz="2400" b="1" dirty="0"/>
              <a:t>     C.</a:t>
            </a:r>
            <a:r>
              <a:rPr lang="en-US" sz="2400" dirty="0"/>
              <a:t> </a:t>
            </a:r>
            <a:r>
              <a:rPr lang="en-US" sz="2400" dirty="0" err="1"/>
              <a:t>Huong</a:t>
            </a:r>
            <a:r>
              <a:rPr lang="en-US" sz="2400" dirty="0"/>
              <a:t> offered to return the book I had lent her until the next afternoon.</a:t>
            </a:r>
          </a:p>
          <a:p>
            <a:r>
              <a:rPr lang="en-US" sz="2400" b="1" dirty="0"/>
              <a:t>     D.</a:t>
            </a:r>
            <a:r>
              <a:rPr lang="en-US" sz="2400" dirty="0"/>
              <a:t> </a:t>
            </a:r>
            <a:r>
              <a:rPr lang="en-US" sz="2400" dirty="0" err="1"/>
              <a:t>Huong</a:t>
            </a:r>
            <a:r>
              <a:rPr lang="en-US" sz="2400" dirty="0"/>
              <a:t> said that she wouldn’t return the book I had lent her until the next afternoon.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–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tường</a:t>
            </a:r>
            <a:r>
              <a:rPr lang="en-US" sz="2400" dirty="0"/>
              <a:t> </a:t>
            </a:r>
            <a:r>
              <a:rPr lang="en-US" sz="2400" dirty="0" err="1"/>
              <a:t>thuật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bài</a:t>
            </a:r>
            <a:r>
              <a:rPr lang="en-US" sz="2400" dirty="0"/>
              <a:t>: "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trả</a:t>
            </a:r>
            <a:r>
              <a:rPr lang="en-US" sz="2400" dirty="0"/>
              <a:t> </a:t>
            </a:r>
            <a:r>
              <a:rPr lang="en-US" sz="2400" dirty="0" err="1"/>
              <a:t>cuốn</a:t>
            </a:r>
            <a:r>
              <a:rPr lang="en-US" sz="2400" dirty="0"/>
              <a:t> </a:t>
            </a:r>
            <a:r>
              <a:rPr lang="en-US" sz="2400" dirty="0" err="1"/>
              <a:t>sách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mượn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tới</a:t>
            </a:r>
            <a:r>
              <a:rPr lang="en-US" sz="2400" dirty="0"/>
              <a:t> </a:t>
            </a:r>
            <a:r>
              <a:rPr lang="en-US" sz="2400" dirty="0" err="1"/>
              <a:t>chiều</a:t>
            </a:r>
            <a:r>
              <a:rPr lang="en-US" sz="2400" dirty="0"/>
              <a:t> </a:t>
            </a:r>
            <a:r>
              <a:rPr lang="en-US" sz="2400" dirty="0" err="1"/>
              <a:t>mai</a:t>
            </a:r>
            <a:r>
              <a:rPr lang="en-US" sz="2400" dirty="0"/>
              <a:t>” </a:t>
            </a:r>
            <a:r>
              <a:rPr lang="en-US" sz="2400" dirty="0" err="1"/>
              <a:t>Hương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533400" y="3305621"/>
            <a:ext cx="457200" cy="35197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5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81000"/>
            <a:ext cx="8839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Question 33</a:t>
            </a:r>
            <a:r>
              <a:rPr lang="vi-VN" sz="2400" dirty="0"/>
              <a:t>. </a:t>
            </a:r>
            <a:r>
              <a:rPr lang="en-US" sz="2400" dirty="0"/>
              <a:t>It is over twenty five  years since I last met my boyfriend.</a:t>
            </a:r>
          </a:p>
          <a:p>
            <a:r>
              <a:rPr lang="en-US" sz="2400" b="1" dirty="0"/>
              <a:t>    A.</a:t>
            </a:r>
            <a:r>
              <a:rPr lang="en-US" sz="2400" dirty="0"/>
              <a:t> I have met my boyfriend for over twenty five  years.</a:t>
            </a:r>
          </a:p>
          <a:p>
            <a:r>
              <a:rPr lang="en-US" sz="2400" b="1" dirty="0"/>
              <a:t>    B.</a:t>
            </a:r>
            <a:r>
              <a:rPr lang="en-US" sz="2400" dirty="0"/>
              <a:t> I haven’t met  my boyfriend for over twenty five  years.</a:t>
            </a:r>
          </a:p>
          <a:p>
            <a:r>
              <a:rPr lang="en-US" sz="2400" b="1" dirty="0"/>
              <a:t>    C.</a:t>
            </a:r>
            <a:r>
              <a:rPr lang="en-US" sz="2400" dirty="0"/>
              <a:t> I met  my boyfriend for over twenty five years.</a:t>
            </a:r>
          </a:p>
          <a:p>
            <a:r>
              <a:rPr lang="en-US" sz="2400" b="1" dirty="0"/>
              <a:t>    D.</a:t>
            </a:r>
            <a:r>
              <a:rPr lang="en-US" sz="2400" dirty="0"/>
              <a:t> I have met my boyfriend over twenty five years ago .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–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bài</a:t>
            </a:r>
            <a:r>
              <a:rPr lang="en-US" sz="2400" dirty="0"/>
              <a:t>: </a:t>
            </a:r>
            <a:r>
              <a:rPr lang="en-US" sz="2400" dirty="0" err="1"/>
              <a:t>Đã</a:t>
            </a:r>
            <a:r>
              <a:rPr lang="en-US" sz="2400" dirty="0"/>
              <a:t> 25 </a:t>
            </a:r>
            <a:r>
              <a:rPr lang="en-US" sz="2400" dirty="0" err="1"/>
              <a:t>năm</a:t>
            </a:r>
            <a:r>
              <a:rPr lang="en-US" sz="2400" dirty="0"/>
              <a:t> </a:t>
            </a:r>
            <a:r>
              <a:rPr lang="en-US" sz="2400" dirty="0" err="1"/>
              <a:t>kể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lần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gặp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 </a:t>
            </a:r>
            <a:r>
              <a:rPr lang="en-US" sz="2400" dirty="0" err="1"/>
              <a:t>trai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.</a:t>
            </a:r>
          </a:p>
          <a:p>
            <a:r>
              <a:rPr lang="en-US" sz="2400" dirty="0"/>
              <a:t>Theo </a:t>
            </a:r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“last” ta </a:t>
            </a:r>
            <a:r>
              <a:rPr lang="en-US" sz="2400" dirty="0" err="1"/>
              <a:t>chọn</a:t>
            </a:r>
            <a:r>
              <a:rPr lang="en-US" sz="2400" dirty="0"/>
              <a:t> </a:t>
            </a:r>
            <a:r>
              <a:rPr lang="en-US" sz="2400" dirty="0" err="1"/>
              <a:t>đap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S + haven’t/ hasn’t + PII</a:t>
            </a:r>
          </a:p>
          <a:p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: S + haven’t/ hasn’t + Vp2 + for + time = It’s +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 since S + last + </a:t>
            </a:r>
            <a:r>
              <a:rPr lang="en-US" sz="2400" dirty="0" err="1"/>
              <a:t>Ved</a:t>
            </a:r>
            <a:r>
              <a:rPr lang="en-US" sz="2400" dirty="0"/>
              <a:t> 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381000" y="16002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63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839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34. A. </a:t>
            </a:r>
            <a:r>
              <a:rPr lang="en-US" sz="2400" dirty="0"/>
              <a:t>Each 	</a:t>
            </a:r>
            <a:r>
              <a:rPr lang="en-US" sz="2400" b="1" dirty="0"/>
              <a:t>B. </a:t>
            </a:r>
            <a:r>
              <a:rPr lang="en-US" sz="2400" dirty="0"/>
              <a:t>Some 	</a:t>
            </a:r>
            <a:r>
              <a:rPr lang="en-US" sz="2400" b="1" dirty="0"/>
              <a:t>C. </a:t>
            </a:r>
            <a:r>
              <a:rPr lang="en-US" sz="2400" dirty="0"/>
              <a:t>Another 	</a:t>
            </a:r>
            <a:r>
              <a:rPr lang="en-US" sz="2400" b="1" dirty="0"/>
              <a:t>D. </a:t>
            </a:r>
            <a:r>
              <a:rPr lang="en-US" sz="2400" dirty="0"/>
              <a:t>Every </a:t>
            </a:r>
          </a:p>
          <a:p>
            <a:r>
              <a:rPr lang="en-US" sz="2400" b="1" dirty="0" smtClean="0"/>
              <a:t>Question 34</a:t>
            </a:r>
            <a:r>
              <a:rPr lang="en-US" sz="2400" dirty="0" smtClean="0"/>
              <a:t>. </a:t>
            </a:r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: B</a:t>
            </a:r>
            <a:endParaRPr lang="en-US" sz="2400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Each +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đếm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ít</a:t>
            </a:r>
            <a:r>
              <a:rPr lang="en-US" sz="2400" dirty="0"/>
              <a:t>: </a:t>
            </a:r>
            <a:r>
              <a:rPr lang="en-US" sz="2400" dirty="0" err="1"/>
              <a:t>Mỗi</a:t>
            </a:r>
            <a:r>
              <a:rPr lang="en-US" sz="2400" dirty="0"/>
              <a:t> … </a:t>
            </a:r>
          </a:p>
          <a:p>
            <a:r>
              <a:rPr lang="en-US" sz="2400" b="1" dirty="0"/>
              <a:t>B.</a:t>
            </a:r>
            <a:r>
              <a:rPr lang="en-US" sz="2400" dirty="0"/>
              <a:t> Some +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đếm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: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vài</a:t>
            </a:r>
            <a:r>
              <a:rPr lang="en-US" sz="2400" dirty="0"/>
              <a:t> … 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Another +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đếm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ít</a:t>
            </a:r>
            <a:r>
              <a:rPr lang="en-US" sz="2400" dirty="0"/>
              <a:t>/ of +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đếm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: …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</a:p>
          <a:p>
            <a:r>
              <a:rPr lang="en-US" sz="2400" b="1" dirty="0"/>
              <a:t>D.</a:t>
            </a:r>
            <a:r>
              <a:rPr lang="en-US" sz="2400" dirty="0"/>
              <a:t> Every +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đếm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ít</a:t>
            </a:r>
            <a:r>
              <a:rPr lang="en-US" sz="2400" dirty="0"/>
              <a:t>: </a:t>
            </a:r>
            <a:r>
              <a:rPr lang="en-US" sz="2400" dirty="0" err="1"/>
              <a:t>Mỗi</a:t>
            </a:r>
            <a:r>
              <a:rPr lang="en-US" sz="2400" dirty="0"/>
              <a:t> … </a:t>
            </a:r>
          </a:p>
          <a:p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trống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, </a:t>
            </a:r>
            <a:r>
              <a:rPr lang="en-US" sz="2400" dirty="0" err="1"/>
              <a:t>đếm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=&gt; </a:t>
            </a:r>
            <a:r>
              <a:rPr lang="en-US" sz="2400" dirty="0" err="1"/>
              <a:t>loại</a:t>
            </a:r>
            <a:r>
              <a:rPr lang="en-US" sz="2400" dirty="0"/>
              <a:t> A, C, D. </a:t>
            </a:r>
            <a:endParaRPr lang="en-US" sz="2400" dirty="0" smtClean="0"/>
          </a:p>
          <a:p>
            <a:r>
              <a:rPr lang="en-US" sz="2400" dirty="0" smtClean="0"/>
              <a:t>(34) </a:t>
            </a:r>
            <a:r>
              <a:rPr lang="en-US" sz="2400" b="1" u="sng" dirty="0" smtClean="0"/>
              <a:t>____</a:t>
            </a:r>
            <a:r>
              <a:rPr lang="en-US" sz="2400" b="1" dirty="0" smtClean="0"/>
              <a:t> </a:t>
            </a:r>
            <a:r>
              <a:rPr lang="en-US" sz="2400" dirty="0" smtClean="0"/>
              <a:t>scientists suggest that women not only smell, but feel, taste, and hear more accurately than men. 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2895600" y="304800"/>
            <a:ext cx="3048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2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524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381000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35. A. </a:t>
            </a:r>
            <a:r>
              <a:rPr lang="en-US" sz="2400" dirty="0"/>
              <a:t>smells 	</a:t>
            </a:r>
            <a:r>
              <a:rPr lang="en-US" sz="2400" b="1" dirty="0"/>
              <a:t>B. </a:t>
            </a:r>
            <a:r>
              <a:rPr lang="en-US" sz="2400" dirty="0"/>
              <a:t>senses 	</a:t>
            </a:r>
            <a:r>
              <a:rPr lang="en-US" sz="2400" b="1" dirty="0"/>
              <a:t>C. </a:t>
            </a:r>
            <a:r>
              <a:rPr lang="en-US" sz="2400" dirty="0"/>
              <a:t>shadows 	</a:t>
            </a:r>
            <a:r>
              <a:rPr lang="en-US" sz="2400" b="1" dirty="0"/>
              <a:t>D. </a:t>
            </a:r>
            <a:r>
              <a:rPr lang="en-US" sz="2400" dirty="0"/>
              <a:t>shades 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vựng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smells (n): </a:t>
            </a:r>
            <a:r>
              <a:rPr lang="en-US" sz="2400" dirty="0" err="1"/>
              <a:t>mùi</a:t>
            </a:r>
            <a:r>
              <a:rPr lang="en-US" sz="2400" dirty="0"/>
              <a:t> 		</a:t>
            </a:r>
            <a:r>
              <a:rPr lang="en-US" sz="2400" b="1" dirty="0"/>
              <a:t>B.</a:t>
            </a:r>
            <a:r>
              <a:rPr lang="en-US" sz="2400" dirty="0"/>
              <a:t> senses (n): </a:t>
            </a:r>
            <a:r>
              <a:rPr lang="en-US" sz="2400" dirty="0" err="1"/>
              <a:t>giác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 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shadows (n): </a:t>
            </a:r>
            <a:r>
              <a:rPr lang="en-US" sz="2400" dirty="0" err="1"/>
              <a:t>bóng</a:t>
            </a:r>
            <a:r>
              <a:rPr lang="en-US" sz="2400" dirty="0"/>
              <a:t> </a:t>
            </a:r>
            <a:r>
              <a:rPr lang="en-US" sz="2400" dirty="0" err="1"/>
              <a:t>tối</a:t>
            </a:r>
            <a:r>
              <a:rPr lang="en-US" sz="2400" dirty="0"/>
              <a:t> 		</a:t>
            </a:r>
            <a:r>
              <a:rPr lang="en-US" sz="2400" b="1" dirty="0"/>
              <a:t>D.</a:t>
            </a:r>
            <a:r>
              <a:rPr lang="en-US" sz="2400" dirty="0"/>
              <a:t> shades (n): </a:t>
            </a:r>
            <a:r>
              <a:rPr lang="en-US" sz="2400" dirty="0" err="1"/>
              <a:t>sắc</a:t>
            </a:r>
            <a:r>
              <a:rPr lang="en-US" sz="2400" dirty="0"/>
              <a:t> </a:t>
            </a:r>
            <a:r>
              <a:rPr lang="en-US" sz="2400" dirty="0" err="1"/>
              <a:t>thái</a:t>
            </a:r>
            <a:r>
              <a:rPr lang="en-US" sz="2400" dirty="0"/>
              <a:t> </a:t>
            </a:r>
          </a:p>
          <a:p>
            <a:r>
              <a:rPr lang="en-US" sz="2400" dirty="0"/>
              <a:t>=&gt; shades of color: </a:t>
            </a:r>
            <a:r>
              <a:rPr lang="en-US" sz="2400" dirty="0" err="1"/>
              <a:t>sắc</a:t>
            </a:r>
            <a:r>
              <a:rPr lang="en-US" sz="2400" dirty="0"/>
              <a:t> </a:t>
            </a:r>
            <a:r>
              <a:rPr lang="en-US" sz="2400" dirty="0" err="1"/>
              <a:t>thái</a:t>
            </a:r>
            <a:r>
              <a:rPr lang="en-US" sz="2400" dirty="0"/>
              <a:t> </a:t>
            </a:r>
            <a:r>
              <a:rPr lang="en-US" sz="2400" dirty="0" err="1"/>
              <a:t>màu</a:t>
            </a:r>
            <a:r>
              <a:rPr lang="en-US" sz="2400" dirty="0"/>
              <a:t> </a:t>
            </a:r>
            <a:r>
              <a:rPr lang="en-US" sz="2400" dirty="0" err="1"/>
              <a:t>sắc</a:t>
            </a:r>
            <a:r>
              <a:rPr lang="en-US" sz="2400" dirty="0"/>
              <a:t> </a:t>
            </a:r>
          </a:p>
          <a:p>
            <a:r>
              <a:rPr lang="en-US" sz="2400" dirty="0"/>
              <a:t>One study suggests that men are not as good as women at distinguishing between (35) </a:t>
            </a:r>
            <a:r>
              <a:rPr lang="en-US" sz="2400" b="1" u="sng" dirty="0" smtClean="0"/>
              <a:t>______</a:t>
            </a:r>
            <a:r>
              <a:rPr lang="en-US" sz="2400" dirty="0" smtClean="0"/>
              <a:t>of </a:t>
            </a:r>
            <a:r>
              <a:rPr lang="en-US" sz="2400" dirty="0"/>
              <a:t>color, although they focus well on rapidly changing images. 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7620000" y="381000"/>
            <a:ext cx="228600" cy="533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57200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36. A. </a:t>
            </a:r>
            <a:r>
              <a:rPr lang="en-US" sz="2400" dirty="0"/>
              <a:t>Moreover 	</a:t>
            </a:r>
            <a:r>
              <a:rPr lang="en-US" sz="2400" b="1" dirty="0"/>
              <a:t>B. </a:t>
            </a:r>
            <a:r>
              <a:rPr lang="en-US" sz="2400" dirty="0"/>
              <a:t>Therefore 	</a:t>
            </a:r>
            <a:r>
              <a:rPr lang="en-US" sz="2400" b="1" dirty="0"/>
              <a:t>C. </a:t>
            </a:r>
            <a:r>
              <a:rPr lang="en-US" sz="2400" dirty="0"/>
              <a:t>However 	</a:t>
            </a:r>
            <a:r>
              <a:rPr lang="en-US" sz="2400" b="1" dirty="0"/>
              <a:t>D. </a:t>
            </a:r>
            <a:r>
              <a:rPr lang="en-US" sz="2400" dirty="0"/>
              <a:t>Due to </a:t>
            </a:r>
          </a:p>
          <a:p>
            <a:r>
              <a:rPr lang="en-US" sz="2400" b="1" dirty="0" smtClean="0"/>
              <a:t> </a:t>
            </a:r>
            <a:endParaRPr lang="en-US" sz="2400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Moreover + S + V, …: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nữa</a:t>
            </a:r>
            <a:r>
              <a:rPr lang="en-US" sz="2400" dirty="0"/>
              <a:t> … (</a:t>
            </a:r>
            <a:r>
              <a:rPr lang="en-US" sz="2400" dirty="0" err="1"/>
              <a:t>thêm</a:t>
            </a:r>
            <a:r>
              <a:rPr lang="en-US" sz="2400" dirty="0"/>
              <a:t> ý) </a:t>
            </a:r>
          </a:p>
          <a:p>
            <a:r>
              <a:rPr lang="en-US" sz="2400" b="1" dirty="0"/>
              <a:t>B.</a:t>
            </a:r>
            <a:r>
              <a:rPr lang="en-US" sz="2400" dirty="0"/>
              <a:t> Therefore, …: do </a:t>
            </a:r>
            <a:r>
              <a:rPr lang="en-US" sz="2400" dirty="0" err="1"/>
              <a:t>đó</a:t>
            </a:r>
            <a:r>
              <a:rPr lang="en-US" sz="2400" dirty="0"/>
              <a:t> … (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) 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However, …: </a:t>
            </a:r>
            <a:r>
              <a:rPr lang="en-US" sz="2400" dirty="0" err="1"/>
              <a:t>tuy</a:t>
            </a:r>
            <a:r>
              <a:rPr lang="en-US" sz="2400" dirty="0"/>
              <a:t> </a:t>
            </a:r>
            <a:r>
              <a:rPr lang="en-US" sz="2400" dirty="0" err="1"/>
              <a:t>nhiên</a:t>
            </a:r>
            <a:r>
              <a:rPr lang="en-US" sz="2400" dirty="0"/>
              <a:t> … (</a:t>
            </a:r>
            <a:r>
              <a:rPr lang="en-US" sz="2400" dirty="0" err="1"/>
              <a:t>chỉ</a:t>
            </a:r>
            <a:r>
              <a:rPr lang="en-US" sz="2400" dirty="0"/>
              <a:t> ý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lập</a:t>
            </a:r>
            <a:r>
              <a:rPr lang="en-US" sz="2400" dirty="0"/>
              <a:t>) </a:t>
            </a:r>
          </a:p>
          <a:p>
            <a:r>
              <a:rPr lang="en-US" sz="2400" b="1" dirty="0"/>
              <a:t>D.</a:t>
            </a:r>
            <a:r>
              <a:rPr lang="en-US" sz="2400" dirty="0"/>
              <a:t> Due to + </a:t>
            </a:r>
            <a:r>
              <a:rPr lang="en-US" sz="2400" dirty="0" err="1"/>
              <a:t>cụm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/ </a:t>
            </a:r>
            <a:r>
              <a:rPr lang="en-US" sz="2400" dirty="0" err="1"/>
              <a:t>V_ing</a:t>
            </a:r>
            <a:r>
              <a:rPr lang="en-US" sz="2400" dirty="0"/>
              <a:t>, …: </a:t>
            </a:r>
            <a:r>
              <a:rPr lang="en-US" sz="2400" dirty="0" err="1"/>
              <a:t>vì</a:t>
            </a:r>
            <a:r>
              <a:rPr lang="en-US" sz="2400" dirty="0"/>
              <a:t> …(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nguyên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) </a:t>
            </a:r>
          </a:p>
          <a:p>
            <a:r>
              <a:rPr lang="en-US" sz="2400" dirty="0"/>
              <a:t>Evidence shows that boys hear as well as girls at birth, but with age, a man's hearing may soon deteriorate.  (36) </a:t>
            </a:r>
            <a:r>
              <a:rPr lang="en-US" sz="2400" b="1" u="sng" dirty="0" smtClean="0"/>
              <a:t>_________</a:t>
            </a:r>
            <a:r>
              <a:rPr lang="en-US" sz="2400" dirty="0" smtClean="0"/>
              <a:t>, </a:t>
            </a:r>
            <a:r>
              <a:rPr lang="en-US" sz="2400" dirty="0"/>
              <a:t>environmental factors could play a role in this. 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5715000" y="4572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57200"/>
            <a:ext cx="8839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37. A. </a:t>
            </a:r>
            <a:r>
              <a:rPr lang="en-US" sz="2400" dirty="0"/>
              <a:t>who 	</a:t>
            </a:r>
            <a:r>
              <a:rPr lang="en-US" sz="2400" b="1" dirty="0"/>
              <a:t>B. </a:t>
            </a:r>
            <a:r>
              <a:rPr lang="en-US" sz="2400" dirty="0"/>
              <a:t>which 	</a:t>
            </a:r>
            <a:r>
              <a:rPr lang="en-US" sz="2400" b="1" dirty="0"/>
              <a:t>C. </a:t>
            </a:r>
            <a:r>
              <a:rPr lang="en-US" sz="2400" dirty="0"/>
              <a:t>where 	</a:t>
            </a:r>
            <a:r>
              <a:rPr lang="en-US" sz="2400" b="1" dirty="0"/>
              <a:t>D. </a:t>
            </a:r>
            <a:r>
              <a:rPr lang="en-US" sz="2400" dirty="0"/>
              <a:t>whom 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who + V: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r>
              <a:rPr lang="en-US" sz="2400" dirty="0"/>
              <a:t> … =&gt; </a:t>
            </a:r>
            <a:r>
              <a:rPr lang="en-US" sz="2400" dirty="0" err="1"/>
              <a:t>bổ</a:t>
            </a:r>
            <a:r>
              <a:rPr lang="en-US" sz="2400" dirty="0"/>
              <a:t> sung </a:t>
            </a:r>
            <a:r>
              <a:rPr lang="en-US" sz="2400" dirty="0" err="1"/>
              <a:t>thông</a:t>
            </a:r>
            <a:r>
              <a:rPr lang="en-US" sz="2400" dirty="0"/>
              <a:t> tin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 </a:t>
            </a:r>
          </a:p>
          <a:p>
            <a:r>
              <a:rPr lang="en-US" sz="2400" b="1" dirty="0"/>
              <a:t>B.</a:t>
            </a:r>
            <a:r>
              <a:rPr lang="en-US" sz="2400" dirty="0"/>
              <a:t> which + V: </a:t>
            </a:r>
            <a:r>
              <a:rPr lang="en-US" sz="2400" dirty="0" err="1"/>
              <a:t>cái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r>
              <a:rPr lang="en-US" sz="2400" dirty="0"/>
              <a:t> … =&gt; </a:t>
            </a:r>
            <a:r>
              <a:rPr lang="en-US" sz="2400" dirty="0" err="1"/>
              <a:t>bổ</a:t>
            </a:r>
            <a:r>
              <a:rPr lang="en-US" sz="2400" dirty="0"/>
              <a:t> sung </a:t>
            </a:r>
            <a:r>
              <a:rPr lang="en-US" sz="2400" dirty="0" err="1"/>
              <a:t>thông</a:t>
            </a:r>
            <a:r>
              <a:rPr lang="en-US" sz="2400" dirty="0"/>
              <a:t> tin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vật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 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where + S + V: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r>
              <a:rPr lang="en-US" sz="2400" dirty="0"/>
              <a:t> … =&gt; </a:t>
            </a:r>
            <a:r>
              <a:rPr lang="en-US" sz="2400" dirty="0" err="1"/>
              <a:t>bổ</a:t>
            </a:r>
            <a:r>
              <a:rPr lang="en-US" sz="2400" dirty="0"/>
              <a:t> sung </a:t>
            </a:r>
            <a:r>
              <a:rPr lang="en-US" sz="2400" dirty="0" err="1"/>
              <a:t>thông</a:t>
            </a:r>
            <a:r>
              <a:rPr lang="en-US" sz="2400" dirty="0"/>
              <a:t> tin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địa</a:t>
            </a:r>
            <a:r>
              <a:rPr lang="en-US" sz="2400" dirty="0"/>
              <a:t> </a:t>
            </a:r>
            <a:r>
              <a:rPr lang="en-US" sz="2400" dirty="0" err="1"/>
              <a:t>điểm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 </a:t>
            </a:r>
          </a:p>
          <a:p>
            <a:r>
              <a:rPr lang="en-US" sz="2400" b="1" dirty="0"/>
              <a:t>D.</a:t>
            </a:r>
            <a:r>
              <a:rPr lang="en-US" sz="2400" dirty="0"/>
              <a:t> whom + S + V: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r>
              <a:rPr lang="en-US" sz="2400" dirty="0"/>
              <a:t> … =&gt; </a:t>
            </a:r>
            <a:r>
              <a:rPr lang="en-US" sz="2400" dirty="0" err="1"/>
              <a:t>bổ</a:t>
            </a:r>
            <a:r>
              <a:rPr lang="en-US" sz="2400" dirty="0"/>
              <a:t> sung </a:t>
            </a:r>
            <a:r>
              <a:rPr lang="en-US" sz="2400" dirty="0" err="1"/>
              <a:t>thông</a:t>
            </a:r>
            <a:r>
              <a:rPr lang="en-US" sz="2400" dirty="0"/>
              <a:t> tin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 </a:t>
            </a:r>
          </a:p>
          <a:p>
            <a:r>
              <a:rPr lang="en-US" sz="2400" dirty="0"/>
              <a:t>“different flavors” –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vật</a:t>
            </a:r>
            <a:r>
              <a:rPr lang="en-US" sz="2400" dirty="0"/>
              <a:t> =&gt; </a:t>
            </a:r>
            <a:r>
              <a:rPr lang="en-US" sz="2400" dirty="0" err="1"/>
              <a:t>loại</a:t>
            </a:r>
            <a:r>
              <a:rPr lang="en-US" sz="2400" dirty="0"/>
              <a:t> A, C, D. </a:t>
            </a:r>
          </a:p>
          <a:p>
            <a:r>
              <a:rPr lang="en-US" sz="2400" dirty="0"/>
              <a:t>Women may also be better at identifying different flavors (37</a:t>
            </a:r>
            <a:r>
              <a:rPr lang="en-US" sz="2400" dirty="0" smtClean="0"/>
              <a:t>)____need </a:t>
            </a:r>
            <a:r>
              <a:rPr lang="en-US" sz="2400" dirty="0"/>
              <a:t>both taste and smell to experience, as studies have shown that they have more taste buds on their tongue. 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2895600" y="457200"/>
            <a:ext cx="3048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47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04800"/>
            <a:ext cx="8763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38. A. </a:t>
            </a:r>
            <a:r>
              <a:rPr lang="en-US" sz="2400" dirty="0"/>
              <a:t>taken </a:t>
            </a:r>
            <a:r>
              <a:rPr lang="en-US" sz="2400" dirty="0" smtClean="0"/>
              <a:t>  </a:t>
            </a:r>
            <a:r>
              <a:rPr lang="en-US" sz="2400" b="1" dirty="0" smtClean="0"/>
              <a:t>B</a:t>
            </a:r>
            <a:r>
              <a:rPr lang="en-US" sz="2400" b="1" dirty="0"/>
              <a:t>. </a:t>
            </a:r>
            <a:r>
              <a:rPr lang="en-US" sz="2400" dirty="0"/>
              <a:t>sprung 	</a:t>
            </a:r>
            <a:r>
              <a:rPr lang="en-US" sz="2400" b="1" dirty="0"/>
              <a:t>C. </a:t>
            </a:r>
            <a:r>
              <a:rPr lang="en-US" sz="2400" dirty="0" err="1"/>
              <a:t>mazed</a:t>
            </a:r>
            <a:r>
              <a:rPr lang="en-US" sz="2400" dirty="0"/>
              <a:t> 	</a:t>
            </a:r>
            <a:r>
              <a:rPr lang="en-US" sz="2400" b="1" dirty="0"/>
              <a:t>D. </a:t>
            </a:r>
            <a:r>
              <a:rPr lang="en-US" sz="2400" dirty="0"/>
              <a:t>freaked </a:t>
            </a:r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taken (P2): </a:t>
            </a:r>
            <a:r>
              <a:rPr lang="en-US" sz="2400" dirty="0" err="1"/>
              <a:t>lấy</a:t>
            </a:r>
            <a:r>
              <a:rPr lang="en-US" sz="2400" dirty="0"/>
              <a:t> 		</a:t>
            </a:r>
            <a:r>
              <a:rPr lang="en-US" sz="2400" b="1" dirty="0"/>
              <a:t>B.</a:t>
            </a:r>
            <a:r>
              <a:rPr lang="en-US" sz="2400" dirty="0"/>
              <a:t> sprung (P2): </a:t>
            </a:r>
            <a:r>
              <a:rPr lang="en-US" sz="2400" dirty="0" err="1"/>
              <a:t>nhảy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, </a:t>
            </a:r>
            <a:r>
              <a:rPr lang="en-US" sz="2400" dirty="0" err="1"/>
              <a:t>bật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r>
              <a:rPr lang="en-US" sz="2400" dirty="0"/>
              <a:t> 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</a:t>
            </a:r>
            <a:r>
              <a:rPr lang="en-US" sz="2400" dirty="0" err="1"/>
              <a:t>mazed</a:t>
            </a:r>
            <a:r>
              <a:rPr lang="en-US" sz="2400" dirty="0"/>
              <a:t> (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tồn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này</a:t>
            </a:r>
            <a:r>
              <a:rPr lang="en-US" sz="2400" dirty="0"/>
              <a:t>) 	</a:t>
            </a:r>
            <a:r>
              <a:rPr lang="en-US" sz="2400" b="1" dirty="0"/>
              <a:t>D.</a:t>
            </a:r>
            <a:r>
              <a:rPr lang="en-US" sz="2400" dirty="0"/>
              <a:t> freaked (P2): </a:t>
            </a:r>
            <a:r>
              <a:rPr lang="en-US" sz="2400" dirty="0" err="1"/>
              <a:t>sốc</a:t>
            </a:r>
            <a:r>
              <a:rPr lang="en-US" sz="2400" dirty="0"/>
              <a:t>, </a:t>
            </a:r>
            <a:r>
              <a:rPr lang="en-US" sz="2400" dirty="0" err="1"/>
              <a:t>sợ</a:t>
            </a:r>
            <a:r>
              <a:rPr lang="en-US" sz="2400" dirty="0"/>
              <a:t> </a:t>
            </a:r>
            <a:r>
              <a:rPr lang="en-US" sz="2400" dirty="0" err="1"/>
              <a:t>hãi</a:t>
            </a:r>
            <a:r>
              <a:rPr lang="en-US" sz="2400" dirty="0"/>
              <a:t>, </a:t>
            </a:r>
            <a:r>
              <a:rPr lang="en-US" sz="2400" dirty="0" err="1"/>
              <a:t>ngạc</a:t>
            </a:r>
            <a:r>
              <a:rPr lang="en-US" sz="2400" dirty="0"/>
              <a:t> </a:t>
            </a:r>
            <a:r>
              <a:rPr lang="en-US" sz="2400" dirty="0" err="1"/>
              <a:t>nhiên</a:t>
            </a:r>
            <a:r>
              <a:rPr lang="en-US" sz="2400" dirty="0"/>
              <a:t> </a:t>
            </a:r>
          </a:p>
          <a:p>
            <a:r>
              <a:rPr lang="en-US" sz="2400" dirty="0"/>
              <a:t>=&gt; freaked out: </a:t>
            </a:r>
            <a:r>
              <a:rPr lang="en-US" sz="2400" dirty="0" err="1"/>
              <a:t>sốc</a:t>
            </a:r>
            <a:r>
              <a:rPr lang="en-US" sz="2400" dirty="0"/>
              <a:t>, </a:t>
            </a:r>
            <a:r>
              <a:rPr lang="en-US" sz="2400" dirty="0" err="1"/>
              <a:t>sợ</a:t>
            </a:r>
            <a:r>
              <a:rPr lang="en-US" sz="2400" dirty="0"/>
              <a:t> </a:t>
            </a:r>
            <a:r>
              <a:rPr lang="en-US" sz="2400" dirty="0" err="1"/>
              <a:t>hãi</a:t>
            </a:r>
            <a:r>
              <a:rPr lang="en-US" sz="2400" dirty="0"/>
              <a:t>, </a:t>
            </a:r>
            <a:r>
              <a:rPr lang="en-US" sz="2400" dirty="0" err="1"/>
              <a:t>ngạc</a:t>
            </a:r>
            <a:r>
              <a:rPr lang="en-US" sz="2400" dirty="0"/>
              <a:t> </a:t>
            </a:r>
            <a:r>
              <a:rPr lang="en-US" sz="2400" dirty="0" err="1"/>
              <a:t>nhiên</a:t>
            </a:r>
            <a:r>
              <a:rPr lang="en-US" sz="2400" dirty="0"/>
              <a:t> </a:t>
            </a:r>
          </a:p>
          <a:p>
            <a:r>
              <a:rPr lang="en-US" sz="2400" dirty="0"/>
              <a:t>Going back to the smelly gym bag - yes, it's likely that Mom will be the most (38) </a:t>
            </a:r>
            <a:r>
              <a:rPr lang="en-US" sz="2400" b="1" u="sng" dirty="0" smtClean="0"/>
              <a:t>_____</a:t>
            </a:r>
            <a:r>
              <a:rPr lang="en-US" sz="2400" dirty="0" smtClean="0"/>
              <a:t>out </a:t>
            </a:r>
            <a:r>
              <a:rPr lang="en-US" sz="2400" dirty="0"/>
              <a:t>by it. 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6629400" y="295141"/>
            <a:ext cx="228600" cy="39065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9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763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39.</a:t>
            </a:r>
            <a:r>
              <a:rPr lang="en-US" sz="2400" dirty="0"/>
              <a:t> What is the main idea of the passage?</a:t>
            </a:r>
          </a:p>
          <a:p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en-US" sz="2400" dirty="0"/>
              <a:t>American negotiators need to learn more about other cultures.</a:t>
            </a:r>
          </a:p>
          <a:p>
            <a:r>
              <a:rPr lang="en-US" sz="2400" b="1" dirty="0"/>
              <a:t>	B. </a:t>
            </a:r>
            <a:r>
              <a:rPr lang="en-US" sz="2400" dirty="0"/>
              <a:t>Negotiation is the process of reaching an agreement.</a:t>
            </a:r>
          </a:p>
          <a:p>
            <a:r>
              <a:rPr lang="en-US" sz="2400" b="1" dirty="0"/>
              <a:t>	C. </a:t>
            </a:r>
            <a:r>
              <a:rPr lang="en-US" sz="2400" dirty="0"/>
              <a:t>Foreign perceptions of American negotiators are based on stereotypes. </a:t>
            </a:r>
          </a:p>
          <a:p>
            <a:r>
              <a:rPr lang="en-US" sz="2400" b="1" dirty="0"/>
              <a:t>	D. </a:t>
            </a:r>
            <a:r>
              <a:rPr lang="en-US" sz="2400" dirty="0"/>
              <a:t>Foreign languages are important for international business. 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 Ý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dirty="0"/>
              <a:t> ?</a:t>
            </a:r>
          </a:p>
          <a:p>
            <a:r>
              <a:rPr lang="en-US" sz="2400" b="1" dirty="0" err="1"/>
              <a:t>A.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đàm</a:t>
            </a:r>
            <a:r>
              <a:rPr lang="en-US" sz="2400" dirty="0"/>
              <a:t> </a:t>
            </a:r>
            <a:r>
              <a:rPr lang="en-US" sz="2400" dirty="0" err="1"/>
              <a:t>phán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Mỹ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nghiên</a:t>
            </a:r>
            <a:r>
              <a:rPr lang="en-US" sz="2400" dirty="0"/>
              <a:t> </a:t>
            </a:r>
            <a:r>
              <a:rPr lang="en-US" sz="2400" dirty="0" err="1"/>
              <a:t>cứu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nền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hoá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.</a:t>
            </a:r>
          </a:p>
          <a:p>
            <a:r>
              <a:rPr lang="en-US" sz="2400" b="1" dirty="0"/>
              <a:t>B.</a:t>
            </a:r>
            <a:r>
              <a:rPr lang="en-US" sz="2400" dirty="0"/>
              <a:t> </a:t>
            </a:r>
            <a:r>
              <a:rPr lang="en-US" sz="2400" dirty="0" err="1"/>
              <a:t>Đàm</a:t>
            </a:r>
            <a:r>
              <a:rPr lang="en-US" sz="2400" dirty="0"/>
              <a:t> </a:t>
            </a:r>
            <a:r>
              <a:rPr lang="en-US" sz="2400" dirty="0" err="1"/>
              <a:t>phán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đạt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thoả</a:t>
            </a:r>
            <a:r>
              <a:rPr lang="en-US" sz="2400" dirty="0"/>
              <a:t> </a:t>
            </a:r>
            <a:r>
              <a:rPr lang="en-US" sz="2400" dirty="0" err="1"/>
              <a:t>thuận</a:t>
            </a:r>
            <a:endParaRPr lang="en-US" sz="2400" dirty="0"/>
          </a:p>
          <a:p>
            <a:r>
              <a:rPr lang="en-US" sz="2400" b="1" dirty="0"/>
              <a:t>C.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kiến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ngoài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đàm</a:t>
            </a:r>
            <a:r>
              <a:rPr lang="en-US" sz="2400" dirty="0"/>
              <a:t> </a:t>
            </a:r>
            <a:r>
              <a:rPr lang="en-US" sz="2400" dirty="0" err="1"/>
              <a:t>phán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Mỹ</a:t>
            </a:r>
            <a:r>
              <a:rPr lang="en-US" sz="2400" dirty="0"/>
              <a:t> </a:t>
            </a:r>
            <a:r>
              <a:rPr lang="en-US" sz="2400" dirty="0" err="1"/>
              <a:t>dựa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rập</a:t>
            </a:r>
            <a:r>
              <a:rPr lang="en-US" sz="2400" dirty="0"/>
              <a:t> </a:t>
            </a:r>
            <a:r>
              <a:rPr lang="en-US" sz="2400" dirty="0" err="1"/>
              <a:t>khuôn</a:t>
            </a:r>
            <a:r>
              <a:rPr lang="en-US" sz="2400" dirty="0"/>
              <a:t>.</a:t>
            </a:r>
          </a:p>
          <a:p>
            <a:r>
              <a:rPr lang="en-US" sz="2400" b="1" dirty="0"/>
              <a:t>D.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ngôn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ngoài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rất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kinh</a:t>
            </a:r>
            <a:r>
              <a:rPr lang="en-US" sz="2400" dirty="0"/>
              <a:t> </a:t>
            </a:r>
            <a:r>
              <a:rPr lang="en-US" sz="2400" dirty="0" err="1"/>
              <a:t>doanh</a:t>
            </a:r>
            <a:r>
              <a:rPr lang="en-US" sz="2400" dirty="0"/>
              <a:t> </a:t>
            </a:r>
            <a:r>
              <a:rPr lang="en-US" sz="2400" dirty="0" err="1"/>
              <a:t>quốc</a:t>
            </a:r>
            <a:r>
              <a:rPr lang="en-US" sz="2400" dirty="0"/>
              <a:t> </a:t>
            </a:r>
            <a:r>
              <a:rPr lang="en-US" sz="2400" dirty="0" err="1"/>
              <a:t>tế</a:t>
            </a:r>
            <a:r>
              <a:rPr lang="en-US" sz="2400" dirty="0"/>
              <a:t>. </a:t>
            </a:r>
          </a:p>
          <a:p>
            <a:r>
              <a:rPr lang="en-US" sz="2400" dirty="0"/>
              <a:t>ta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dựa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1 </a:t>
            </a:r>
            <a:r>
              <a:rPr lang="en-US" sz="2400" dirty="0" err="1"/>
              <a:t>và</a:t>
            </a:r>
            <a:r>
              <a:rPr lang="en-US" sz="2400" dirty="0"/>
              <a:t> 5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lấy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tin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152400" y="7620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7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457200"/>
            <a:ext cx="853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</a:t>
            </a:r>
            <a:r>
              <a:rPr lang="en-US" sz="2400" dirty="0"/>
              <a:t>. Vietnam has </a:t>
            </a:r>
            <a:r>
              <a:rPr lang="en-US" sz="2400" dirty="0" err="1"/>
              <a:t>played</a:t>
            </a:r>
            <a:r>
              <a:rPr lang="en-US" sz="2400" u="sng" dirty="0" err="1"/>
              <a:t>_________</a:t>
            </a:r>
            <a:r>
              <a:rPr lang="en-US" sz="2400" dirty="0" err="1"/>
              <a:t>high</a:t>
            </a:r>
            <a:r>
              <a:rPr lang="en-US" sz="2400" dirty="0"/>
              <a:t> </a:t>
            </a:r>
            <a:r>
              <a:rPr lang="en-US" sz="2400" dirty="0" err="1"/>
              <a:t>spririts</a:t>
            </a:r>
            <a:r>
              <a:rPr lang="en-US" sz="2400" dirty="0"/>
              <a:t> and had an impressive 2-0 victory over Yemen.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at                               </a:t>
            </a:r>
            <a:r>
              <a:rPr lang="en-US" sz="2400" b="1" dirty="0"/>
              <a:t>B. </a:t>
            </a:r>
            <a:r>
              <a:rPr lang="en-US" sz="2400" dirty="0"/>
              <a:t>in	         </a:t>
            </a:r>
            <a:r>
              <a:rPr lang="en-US" sz="2400" dirty="0" smtClean="0"/>
              <a:t>   </a:t>
            </a:r>
            <a:r>
              <a:rPr lang="en-US" sz="2400" b="1" dirty="0"/>
              <a:t>C. </a:t>
            </a:r>
            <a:r>
              <a:rPr lang="en-US" sz="2400" dirty="0"/>
              <a:t>on	                           </a:t>
            </a:r>
            <a:r>
              <a:rPr lang="en-US" sz="2400" b="1" dirty="0"/>
              <a:t>D. </a:t>
            </a:r>
            <a:r>
              <a:rPr lang="en-US" sz="2400" dirty="0"/>
              <a:t>with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Giới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Tạm</a:t>
            </a:r>
            <a:r>
              <a:rPr lang="en-US" sz="2400" dirty="0" smtClean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Việt</a:t>
            </a:r>
            <a:r>
              <a:rPr lang="en-US" sz="2400" dirty="0"/>
              <a:t> Nam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tinh</a:t>
            </a:r>
            <a:r>
              <a:rPr lang="en-US" sz="2400" dirty="0"/>
              <a:t> </a:t>
            </a:r>
            <a:r>
              <a:rPr lang="en-US" sz="2400" dirty="0" err="1"/>
              <a:t>thần</a:t>
            </a:r>
            <a:r>
              <a:rPr lang="en-US" sz="2400" dirty="0"/>
              <a:t> </a:t>
            </a:r>
            <a:r>
              <a:rPr lang="en-US" sz="2400" dirty="0" err="1"/>
              <a:t>cao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chiến</a:t>
            </a:r>
            <a:r>
              <a:rPr lang="en-US" sz="2400" dirty="0"/>
              <a:t> </a:t>
            </a:r>
            <a:r>
              <a:rPr lang="en-US" sz="2400" dirty="0" err="1"/>
              <a:t>thắng</a:t>
            </a:r>
            <a:r>
              <a:rPr lang="en-US" sz="2400" dirty="0"/>
              <a:t> </a:t>
            </a:r>
            <a:r>
              <a:rPr lang="en-US" sz="2400" dirty="0" err="1"/>
              <a:t>ấn</a:t>
            </a:r>
            <a:r>
              <a:rPr lang="en-US" sz="2400" dirty="0"/>
              <a:t> </a:t>
            </a:r>
            <a:r>
              <a:rPr lang="en-US" sz="2400" dirty="0" err="1"/>
              <a:t>tượng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đội</a:t>
            </a:r>
            <a:r>
              <a:rPr lang="en-US" sz="2400" dirty="0"/>
              <a:t> Yemen.</a:t>
            </a:r>
          </a:p>
          <a:p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7620000" y="1181100"/>
            <a:ext cx="3810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81000"/>
            <a:ext cx="89154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40.</a:t>
            </a:r>
            <a:r>
              <a:rPr lang="en-US" sz="2400" dirty="0"/>
              <a:t> The word “</a:t>
            </a:r>
            <a:r>
              <a:rPr lang="en-US" sz="2400" b="1" dirty="0"/>
              <a:t>persuaded</a:t>
            </a:r>
            <a:r>
              <a:rPr lang="en-US" sz="2400" dirty="0"/>
              <a:t>” in paragraph 2 is closest in meaning to ___________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informed</a:t>
            </a:r>
            <a:r>
              <a:rPr lang="en-US" sz="2400" b="1" dirty="0"/>
              <a:t>	B. </a:t>
            </a:r>
            <a:r>
              <a:rPr lang="en-US" sz="2400" dirty="0"/>
              <a:t>respected</a:t>
            </a:r>
            <a:r>
              <a:rPr lang="en-US" sz="2400" b="1" dirty="0"/>
              <a:t>	C. </a:t>
            </a:r>
            <a:r>
              <a:rPr lang="en-US" sz="2400" dirty="0"/>
              <a:t>convinced </a:t>
            </a:r>
            <a:r>
              <a:rPr lang="en-US" sz="2400" b="1" dirty="0"/>
              <a:t>	D. </a:t>
            </a:r>
            <a:r>
              <a:rPr lang="en-US" sz="2400" dirty="0"/>
              <a:t>accused 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“persuaded ” :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thuyết</a:t>
            </a:r>
            <a:r>
              <a:rPr lang="en-US" sz="2400" dirty="0"/>
              <a:t> </a:t>
            </a:r>
            <a:r>
              <a:rPr lang="en-US" sz="2400" dirty="0" err="1"/>
              <a:t>phục</a:t>
            </a:r>
            <a:r>
              <a:rPr lang="en-US" sz="2400" dirty="0"/>
              <a:t>  ở </a:t>
            </a:r>
            <a:r>
              <a:rPr lang="en-US" sz="2400" dirty="0" err="1"/>
              <a:t>đoạn</a:t>
            </a:r>
            <a:r>
              <a:rPr lang="en-US" sz="2400" dirty="0"/>
              <a:t> 2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thay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___</a:t>
            </a:r>
          </a:p>
          <a:p>
            <a:r>
              <a:rPr lang="en-US" sz="2400" b="1" dirty="0"/>
              <a:t>  A. </a:t>
            </a:r>
            <a:r>
              <a:rPr lang="en-US" sz="2400" dirty="0"/>
              <a:t>informed: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</a:t>
            </a:r>
            <a:r>
              <a:rPr lang="en-US" sz="2400" dirty="0" err="1"/>
              <a:t>báo</a:t>
            </a:r>
            <a:r>
              <a:rPr lang="en-US" sz="2400" b="1" dirty="0"/>
              <a:t>	B. </a:t>
            </a:r>
            <a:r>
              <a:rPr lang="en-US" sz="2400" dirty="0"/>
              <a:t>respected: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tôn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endParaRPr lang="en-US" sz="2400" dirty="0"/>
          </a:p>
          <a:p>
            <a:r>
              <a:rPr lang="en-US" sz="2400" b="1" dirty="0"/>
              <a:t>  C. </a:t>
            </a:r>
            <a:r>
              <a:rPr lang="en-US" sz="2400" dirty="0"/>
              <a:t>convinced: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thuyết</a:t>
            </a:r>
            <a:r>
              <a:rPr lang="en-US" sz="2400" dirty="0"/>
              <a:t> </a:t>
            </a:r>
            <a:r>
              <a:rPr lang="en-US" sz="2400" dirty="0" err="1"/>
              <a:t>phục</a:t>
            </a:r>
            <a:r>
              <a:rPr lang="en-US" sz="2400" dirty="0"/>
              <a:t> </a:t>
            </a:r>
            <a:r>
              <a:rPr lang="en-US" sz="2400" b="1" dirty="0"/>
              <a:t>	D. </a:t>
            </a:r>
            <a:r>
              <a:rPr lang="en-US" sz="2400" dirty="0"/>
              <a:t>accused :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tố</a:t>
            </a:r>
            <a:r>
              <a:rPr lang="en-US" sz="2400" dirty="0"/>
              <a:t> </a:t>
            </a:r>
            <a:r>
              <a:rPr lang="en-US" sz="2400" dirty="0" err="1"/>
              <a:t>cáo</a:t>
            </a:r>
            <a:endParaRPr lang="en-US" sz="2400" dirty="0"/>
          </a:p>
          <a:p>
            <a:r>
              <a:rPr lang="en-US" sz="2400" dirty="0"/>
              <a:t>    persuaded = convinced :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thuyết</a:t>
            </a:r>
            <a:r>
              <a:rPr lang="en-US" sz="2400" dirty="0"/>
              <a:t> </a:t>
            </a:r>
            <a:r>
              <a:rPr lang="en-US" sz="2400" dirty="0" err="1"/>
              <a:t>phục</a:t>
            </a:r>
            <a:endParaRPr lang="en-US" sz="2400" dirty="0"/>
          </a:p>
          <a:p>
            <a:r>
              <a:rPr lang="en-US" sz="2400" dirty="0" err="1"/>
              <a:t>Thông</a:t>
            </a:r>
            <a:r>
              <a:rPr lang="en-US" sz="2400" dirty="0"/>
              <a:t> tin: “the negotiators must understand the ways in which people are </a:t>
            </a:r>
            <a:r>
              <a:rPr lang="en-US" sz="2400" b="1" dirty="0"/>
              <a:t>persuaded</a:t>
            </a:r>
            <a:r>
              <a:rPr lang="en-US" sz="2400" dirty="0"/>
              <a:t> and how compromise is reached within the culture of negotiation” .</a:t>
            </a:r>
          </a:p>
          <a:p>
            <a:pPr fontAlgn="base"/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đàm</a:t>
            </a:r>
            <a:r>
              <a:rPr lang="en-US" sz="2400" dirty="0"/>
              <a:t> </a:t>
            </a:r>
            <a:r>
              <a:rPr lang="en-US" sz="2400" dirty="0" err="1"/>
              <a:t>phán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r>
              <a:rPr lang="en-US" sz="2400" dirty="0"/>
              <a:t> ở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mọi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thuyết</a:t>
            </a:r>
            <a:r>
              <a:rPr lang="en-US" sz="2400" dirty="0"/>
              <a:t> </a:t>
            </a:r>
            <a:r>
              <a:rPr lang="en-US" sz="2400" dirty="0" err="1"/>
              <a:t>phục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thuận</a:t>
            </a:r>
            <a:r>
              <a:rPr lang="en-US" sz="2400" dirty="0"/>
              <a:t> </a:t>
            </a:r>
            <a:r>
              <a:rPr lang="en-US" sz="2400" dirty="0" err="1"/>
              <a:t>đạt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 </a:t>
            </a:r>
            <a:r>
              <a:rPr lang="en-US" sz="2400" dirty="0" err="1"/>
              <a:t>đàm</a:t>
            </a:r>
            <a:r>
              <a:rPr lang="en-US" sz="2400" dirty="0"/>
              <a:t> </a:t>
            </a:r>
            <a:r>
              <a:rPr lang="en-US" sz="2400" dirty="0" err="1"/>
              <a:t>phán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4724400" y="12192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7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41.</a:t>
            </a:r>
            <a:r>
              <a:rPr lang="en-US" sz="2400" dirty="0"/>
              <a:t> The word “</a:t>
            </a:r>
            <a:r>
              <a:rPr lang="en-US" sz="2400" b="1" dirty="0"/>
              <a:t>that</a:t>
            </a:r>
            <a:r>
              <a:rPr lang="en-US" sz="2400" dirty="0"/>
              <a:t>” in paragraph 3 refers to :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role</a:t>
            </a:r>
            <a:r>
              <a:rPr lang="en-US" sz="2400" b="1" dirty="0"/>
              <a:t>	B. </a:t>
            </a:r>
            <a:r>
              <a:rPr lang="en-US" sz="2400" dirty="0"/>
              <a:t>corporation</a:t>
            </a:r>
            <a:r>
              <a:rPr lang="en-US" sz="2400" b="1" dirty="0"/>
              <a:t>	C. </a:t>
            </a:r>
            <a:r>
              <a:rPr lang="en-US" sz="2400" dirty="0"/>
              <a:t>price </a:t>
            </a:r>
            <a:r>
              <a:rPr lang="en-US" sz="2400" b="1" dirty="0"/>
              <a:t>	D. </a:t>
            </a:r>
            <a:r>
              <a:rPr lang="en-US" sz="2400" dirty="0"/>
              <a:t>bargaining 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“ that: ở </a:t>
            </a:r>
            <a:r>
              <a:rPr lang="en-US" sz="2400" dirty="0" err="1"/>
              <a:t>đoạn</a:t>
            </a:r>
            <a:r>
              <a:rPr lang="en-US" sz="2400" dirty="0"/>
              <a:t> 3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_____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role: </a:t>
            </a:r>
            <a:r>
              <a:rPr lang="en-US" sz="2400" dirty="0" err="1"/>
              <a:t>vai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b="1" dirty="0"/>
              <a:t>	B. </a:t>
            </a:r>
            <a:r>
              <a:rPr lang="en-US" sz="2400" dirty="0"/>
              <a:t>corporation: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tác</a:t>
            </a:r>
            <a:r>
              <a:rPr lang="en-US" sz="2400" dirty="0"/>
              <a:t>  </a:t>
            </a:r>
            <a:r>
              <a:rPr lang="en-US" sz="2400" b="1" dirty="0"/>
              <a:t>              C. </a:t>
            </a:r>
            <a:r>
              <a:rPr lang="en-US" sz="2400" dirty="0"/>
              <a:t>price: </a:t>
            </a:r>
            <a:r>
              <a:rPr lang="en-US" sz="2400" dirty="0" err="1"/>
              <a:t>giá</a:t>
            </a:r>
            <a:r>
              <a:rPr lang="en-US" sz="2400" dirty="0"/>
              <a:t>  </a:t>
            </a:r>
            <a:r>
              <a:rPr lang="en-US" sz="2400" b="1" dirty="0"/>
              <a:t>	    D. </a:t>
            </a:r>
            <a:r>
              <a:rPr lang="en-US" sz="2400" dirty="0"/>
              <a:t>bargaining 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mặc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endParaRPr lang="en-US" sz="2400" dirty="0"/>
          </a:p>
          <a:p>
            <a:r>
              <a:rPr lang="en-US" sz="2400" dirty="0" err="1"/>
              <a:t>Thông</a:t>
            </a:r>
            <a:r>
              <a:rPr lang="en-US" sz="2400" dirty="0"/>
              <a:t> tin: “The American negotiator’s role became </a:t>
            </a:r>
            <a:r>
              <a:rPr lang="en-US" sz="2400" b="1" dirty="0"/>
              <a:t>that</a:t>
            </a:r>
            <a:r>
              <a:rPr lang="en-US" sz="2400" dirty="0"/>
              <a:t> of and impersonal purveyor of information and cash, the image that succeeds only in understanding the negotiation”.</a:t>
            </a:r>
          </a:p>
          <a:p>
            <a:pPr fontAlgn="ctr"/>
            <a:r>
              <a:rPr lang="vi-VN" sz="2400" dirty="0"/>
              <a:t>Tạm dịch:</a:t>
            </a:r>
            <a:r>
              <a:rPr lang="vi-VN" sz="2400" b="1" dirty="0"/>
              <a:t> </a:t>
            </a:r>
            <a:r>
              <a:rPr lang="en-US" sz="2400" dirty="0" err="1"/>
              <a:t>Vai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đàm</a:t>
            </a:r>
            <a:r>
              <a:rPr lang="en-US" sz="2400" dirty="0"/>
              <a:t> </a:t>
            </a:r>
            <a:r>
              <a:rPr lang="en-US" sz="2400" dirty="0" err="1"/>
              <a:t>phán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Mỹ</a:t>
            </a:r>
            <a:r>
              <a:rPr lang="en-US" sz="2400" dirty="0"/>
              <a:t> </a:t>
            </a:r>
            <a:r>
              <a:rPr lang="en-US" sz="2400" dirty="0" err="1"/>
              <a:t>trở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kẻ</a:t>
            </a:r>
            <a:r>
              <a:rPr lang="en-US" sz="2400" dirty="0"/>
              <a:t> </a:t>
            </a:r>
            <a:r>
              <a:rPr lang="en-US" sz="2400" dirty="0" err="1"/>
              <a:t>vô</a:t>
            </a:r>
            <a:r>
              <a:rPr lang="en-US" sz="2400" dirty="0"/>
              <a:t> </a:t>
            </a:r>
            <a:r>
              <a:rPr lang="en-US" sz="2400" dirty="0" err="1"/>
              <a:t>cảm</a:t>
            </a:r>
            <a:r>
              <a:rPr lang="en-US" sz="2400" dirty="0"/>
              <a:t> </a:t>
            </a:r>
            <a:r>
              <a:rPr lang="en-US" sz="2400" dirty="0" err="1"/>
              <a:t>cung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nguồn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tin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tiền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,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ảnh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hủy</a:t>
            </a:r>
            <a:r>
              <a:rPr lang="en-US" sz="2400" dirty="0"/>
              <a:t> </a:t>
            </a:r>
            <a:r>
              <a:rPr lang="en-US" sz="2400" dirty="0" err="1"/>
              <a:t>hoại</a:t>
            </a:r>
            <a:r>
              <a:rPr lang="en-US" sz="2400" dirty="0"/>
              <a:t> </a:t>
            </a:r>
            <a:r>
              <a:rPr lang="en-US" sz="2400" dirty="0" err="1"/>
              <a:t>cuộc</a:t>
            </a:r>
            <a:r>
              <a:rPr lang="en-US" sz="2400" dirty="0"/>
              <a:t> </a:t>
            </a:r>
            <a:r>
              <a:rPr lang="en-US" sz="2400" dirty="0" err="1"/>
              <a:t>đàm</a:t>
            </a:r>
            <a:r>
              <a:rPr lang="en-US" sz="2400" dirty="0"/>
              <a:t> </a:t>
            </a:r>
            <a:r>
              <a:rPr lang="en-US" sz="2400" dirty="0" err="1"/>
              <a:t>phán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5638800" y="685800"/>
            <a:ext cx="3048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3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 42.</a:t>
            </a:r>
            <a:r>
              <a:rPr lang="en-US" dirty="0"/>
              <a:t> According to the passage, how can the businesspersons improve their negotiation skills ?</a:t>
            </a:r>
          </a:p>
          <a:p>
            <a:r>
              <a:rPr lang="en-US" b="1" dirty="0"/>
              <a:t>	A. </a:t>
            </a:r>
            <a:r>
              <a:rPr lang="en-US" dirty="0"/>
              <a:t>By getting to know the negotiators</a:t>
            </a:r>
            <a:r>
              <a:rPr lang="en-US" b="1" dirty="0"/>
              <a:t>	B. </a:t>
            </a:r>
            <a:r>
              <a:rPr lang="en-US" dirty="0"/>
              <a:t>By explaining the goals more clearly</a:t>
            </a:r>
          </a:p>
          <a:p>
            <a:r>
              <a:rPr lang="en-US" b="1" dirty="0"/>
              <a:t>	C. </a:t>
            </a:r>
            <a:r>
              <a:rPr lang="en-US" dirty="0"/>
              <a:t>By living in a foreign culture </a:t>
            </a:r>
            <a:r>
              <a:rPr lang="en-US" b="1" dirty="0"/>
              <a:t>	D. </a:t>
            </a:r>
            <a:r>
              <a:rPr lang="en-US" dirty="0"/>
              <a:t>By compromising more often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83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8392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43.</a:t>
            </a:r>
            <a:r>
              <a:rPr lang="en-US" sz="2000" dirty="0"/>
              <a:t> The American negotiators are described as all of the following </a:t>
            </a:r>
            <a:r>
              <a:rPr lang="en-US" sz="2000" b="1" dirty="0"/>
              <a:t>EXCEPT</a:t>
            </a:r>
            <a:r>
              <a:rPr lang="en-US" sz="2000" dirty="0"/>
              <a:t> :</a:t>
            </a:r>
          </a:p>
          <a:p>
            <a:r>
              <a:rPr lang="en-US" sz="2000" b="1" dirty="0"/>
              <a:t>	A. </a:t>
            </a:r>
            <a:r>
              <a:rPr lang="en-US" sz="2000" dirty="0"/>
              <a:t>known for direct interactions</a:t>
            </a:r>
            <a:r>
              <a:rPr lang="en-US" sz="2000" b="1" dirty="0"/>
              <a:t>	B. </a:t>
            </a:r>
            <a:r>
              <a:rPr lang="en-US" sz="2000" dirty="0"/>
              <a:t>interested in short-term goals</a:t>
            </a:r>
          </a:p>
          <a:p>
            <a:r>
              <a:rPr lang="en-US" sz="2000" b="1" dirty="0"/>
              <a:t>	C. </a:t>
            </a:r>
            <a:r>
              <a:rPr lang="en-US" sz="2000" dirty="0"/>
              <a:t>willing to invest time in relationships </a:t>
            </a:r>
            <a:r>
              <a:rPr lang="en-US" sz="2000" b="1" dirty="0"/>
              <a:t>	D. </a:t>
            </a:r>
            <a:r>
              <a:rPr lang="en-US" sz="2000" dirty="0"/>
              <a:t>perceived by foreign negotiators as wealthy </a:t>
            </a:r>
          </a:p>
          <a:p>
            <a:r>
              <a:rPr lang="en-US" sz="2000" b="1" dirty="0"/>
              <a:t> </a:t>
            </a:r>
            <a:endParaRPr lang="en-US" sz="2000" dirty="0"/>
          </a:p>
          <a:p>
            <a:endParaRPr lang="en-US" sz="2000" b="1" dirty="0" smtClean="0"/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 </a:t>
            </a:r>
            <a:r>
              <a:rPr lang="en-US" sz="2000" dirty="0" err="1"/>
              <a:t>Đọc</a:t>
            </a:r>
            <a:r>
              <a:rPr lang="en-US" sz="2000" dirty="0"/>
              <a:t> </a:t>
            </a:r>
            <a:r>
              <a:rPr lang="en-US" sz="2000" dirty="0" err="1"/>
              <a:t>hiểu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đàm</a:t>
            </a:r>
            <a:r>
              <a:rPr lang="en-US" sz="2000" dirty="0"/>
              <a:t> </a:t>
            </a:r>
            <a:r>
              <a:rPr lang="en-US" sz="2000" dirty="0" err="1"/>
              <a:t>phán</a:t>
            </a:r>
            <a:r>
              <a:rPr lang="en-US" sz="2000" dirty="0"/>
              <a:t> </a:t>
            </a:r>
            <a:r>
              <a:rPr lang="en-US" sz="2000" dirty="0" err="1"/>
              <a:t>viên</a:t>
            </a:r>
            <a:r>
              <a:rPr lang="en-US" sz="2000" dirty="0"/>
              <a:t> </a:t>
            </a:r>
            <a:r>
              <a:rPr lang="en-US" sz="2000" dirty="0" err="1"/>
              <a:t>Mỹ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mô</a:t>
            </a:r>
            <a:r>
              <a:rPr lang="en-US" sz="2000" dirty="0"/>
              <a:t> </a:t>
            </a:r>
            <a:r>
              <a:rPr lang="en-US" sz="2000" dirty="0" err="1"/>
              <a:t>tả</a:t>
            </a:r>
            <a:r>
              <a:rPr lang="en-US" sz="2000" dirty="0"/>
              <a:t> </a:t>
            </a:r>
            <a:r>
              <a:rPr lang="en-US" sz="2000" dirty="0" err="1"/>
              <a:t>như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điều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 </a:t>
            </a:r>
            <a:r>
              <a:rPr lang="en-US" sz="2000" dirty="0" err="1"/>
              <a:t>ngoại</a:t>
            </a:r>
            <a:r>
              <a:rPr lang="en-US" sz="2000" dirty="0"/>
              <a:t> </a:t>
            </a:r>
            <a:r>
              <a:rPr lang="en-US" sz="2000" dirty="0" err="1"/>
              <a:t>trừ</a:t>
            </a:r>
            <a:r>
              <a:rPr lang="en-US" sz="2000" dirty="0"/>
              <a:t> :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A.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biết</a:t>
            </a:r>
            <a:r>
              <a:rPr lang="en-US" sz="2000" dirty="0"/>
              <a:t> </a:t>
            </a:r>
            <a:r>
              <a:rPr lang="en-US" sz="2000" dirty="0" err="1"/>
              <a:t>đến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tương</a:t>
            </a:r>
            <a:r>
              <a:rPr lang="en-US" sz="2000" dirty="0"/>
              <a:t> </a:t>
            </a:r>
            <a:r>
              <a:rPr lang="en-US" sz="2000" dirty="0" err="1"/>
              <a:t>tác</a:t>
            </a:r>
            <a:r>
              <a:rPr lang="en-US" sz="2000" dirty="0"/>
              <a:t> </a:t>
            </a:r>
            <a:r>
              <a:rPr lang="en-US" sz="2000" dirty="0" err="1"/>
              <a:t>trực</a:t>
            </a:r>
            <a:r>
              <a:rPr lang="en-US" sz="2000" dirty="0"/>
              <a:t> </a:t>
            </a:r>
            <a:r>
              <a:rPr lang="en-US" sz="2000" dirty="0" err="1"/>
              <a:t>tiếp</a:t>
            </a:r>
            <a:endParaRPr lang="en-US" sz="2000" dirty="0"/>
          </a:p>
          <a:p>
            <a:r>
              <a:rPr lang="en-US" sz="2000" dirty="0"/>
              <a:t>B. </a:t>
            </a:r>
            <a:r>
              <a:rPr lang="en-US" sz="2000" dirty="0" err="1"/>
              <a:t>Quan</a:t>
            </a:r>
            <a:r>
              <a:rPr lang="en-US" sz="2000" dirty="0"/>
              <a:t> </a:t>
            </a:r>
            <a:r>
              <a:rPr lang="en-US" sz="2000" dirty="0" err="1"/>
              <a:t>tâm</a:t>
            </a:r>
            <a:r>
              <a:rPr lang="en-US" sz="2000" dirty="0"/>
              <a:t> </a:t>
            </a:r>
            <a:r>
              <a:rPr lang="en-US" sz="2000" dirty="0" err="1"/>
              <a:t>đến</a:t>
            </a:r>
            <a:r>
              <a:rPr lang="en-US" sz="2000" dirty="0"/>
              <a:t> </a:t>
            </a:r>
            <a:r>
              <a:rPr lang="en-US" sz="2000" dirty="0" err="1"/>
              <a:t>mục</a:t>
            </a:r>
            <a:r>
              <a:rPr lang="en-US" sz="2000" dirty="0"/>
              <a:t> </a:t>
            </a:r>
            <a:r>
              <a:rPr lang="en-US" sz="2000" dirty="0" err="1"/>
              <a:t>tiêu</a:t>
            </a:r>
            <a:r>
              <a:rPr lang="en-US" sz="2000" dirty="0"/>
              <a:t> </a:t>
            </a:r>
            <a:r>
              <a:rPr lang="en-US" sz="2000" dirty="0" err="1"/>
              <a:t>ngắn</a:t>
            </a:r>
            <a:r>
              <a:rPr lang="en-US" sz="2000" dirty="0"/>
              <a:t> </a:t>
            </a:r>
            <a:r>
              <a:rPr lang="en-US" sz="2000" dirty="0" err="1"/>
              <a:t>hạn</a:t>
            </a:r>
            <a:endParaRPr lang="en-US" sz="2000" dirty="0"/>
          </a:p>
          <a:p>
            <a:r>
              <a:rPr lang="en-US" sz="2000" dirty="0"/>
              <a:t>C. </a:t>
            </a:r>
            <a:r>
              <a:rPr lang="en-US" sz="2000" dirty="0" err="1"/>
              <a:t>Sẵn</a:t>
            </a:r>
            <a:r>
              <a:rPr lang="en-US" sz="2000" dirty="0"/>
              <a:t> </a:t>
            </a:r>
            <a:r>
              <a:rPr lang="en-US" sz="2000" dirty="0" err="1"/>
              <a:t>lòng</a:t>
            </a:r>
            <a:r>
              <a:rPr lang="en-US" sz="2000" dirty="0"/>
              <a:t> </a:t>
            </a:r>
            <a:r>
              <a:rPr lang="en-US" sz="2000" dirty="0" err="1"/>
              <a:t>đầu</a:t>
            </a:r>
            <a:r>
              <a:rPr lang="en-US" sz="2000" dirty="0"/>
              <a:t> </a:t>
            </a:r>
            <a:r>
              <a:rPr lang="en-US" sz="2000" dirty="0" err="1"/>
              <a:t>tư</a:t>
            </a:r>
            <a:r>
              <a:rPr lang="en-US" sz="2000" dirty="0"/>
              <a:t> </a:t>
            </a:r>
            <a:r>
              <a:rPr lang="en-US" sz="2000" dirty="0" err="1"/>
              <a:t>thời</a:t>
            </a:r>
            <a:r>
              <a:rPr lang="en-US" sz="2000" dirty="0"/>
              <a:t> </a:t>
            </a:r>
            <a:r>
              <a:rPr lang="en-US" sz="2000" dirty="0" err="1"/>
              <a:t>gian</a:t>
            </a:r>
            <a:r>
              <a:rPr lang="en-US" sz="2000" dirty="0"/>
              <a:t> </a:t>
            </a:r>
            <a:r>
              <a:rPr lang="en-US" sz="2000" dirty="0" err="1"/>
              <a:t>vào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mối</a:t>
            </a:r>
            <a:r>
              <a:rPr lang="en-US" sz="2000" dirty="0"/>
              <a:t> </a:t>
            </a:r>
            <a:r>
              <a:rPr lang="en-US" sz="2000" dirty="0" err="1"/>
              <a:t>quan</a:t>
            </a:r>
            <a:r>
              <a:rPr lang="en-US" sz="2000" dirty="0"/>
              <a:t> </a:t>
            </a:r>
            <a:r>
              <a:rPr lang="en-US" sz="2000" dirty="0" err="1"/>
              <a:t>hệ</a:t>
            </a:r>
            <a:endParaRPr lang="en-US" sz="2000" dirty="0"/>
          </a:p>
          <a:p>
            <a:r>
              <a:rPr lang="en-US" sz="2000" dirty="0"/>
              <a:t>D.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coi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giàu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bởi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đàm</a:t>
            </a:r>
            <a:r>
              <a:rPr lang="en-US" sz="2000" dirty="0"/>
              <a:t> </a:t>
            </a:r>
            <a:r>
              <a:rPr lang="en-US" sz="2000" dirty="0" err="1"/>
              <a:t>phán</a:t>
            </a:r>
            <a:r>
              <a:rPr lang="en-US" sz="2000" dirty="0"/>
              <a:t> </a:t>
            </a:r>
            <a:r>
              <a:rPr lang="en-US" sz="2000" dirty="0" err="1"/>
              <a:t>viên</a:t>
            </a:r>
            <a:r>
              <a:rPr lang="en-US" sz="2000" dirty="0"/>
              <a:t> </a:t>
            </a:r>
            <a:r>
              <a:rPr lang="en-US" sz="2000" dirty="0" err="1"/>
              <a:t>nước</a:t>
            </a:r>
            <a:r>
              <a:rPr lang="en-US" sz="2000" dirty="0"/>
              <a:t> </a:t>
            </a:r>
            <a:r>
              <a:rPr lang="en-US" sz="2000" dirty="0" err="1"/>
              <a:t>ngoài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Thông</a:t>
            </a:r>
            <a:r>
              <a:rPr lang="en-US" sz="2000" dirty="0"/>
              <a:t> tin: “Two traits in particular that cause cross-cultural misunderstanding are directness and impatience on that part of </a:t>
            </a:r>
            <a:r>
              <a:rPr lang="en-US" sz="2000" dirty="0" err="1"/>
              <a:t>Amarican</a:t>
            </a:r>
            <a:r>
              <a:rPr lang="en-US" sz="2000" dirty="0"/>
              <a:t> negotiator.”</a:t>
            </a:r>
          </a:p>
          <a:p>
            <a:r>
              <a:rPr lang="en-US" sz="2000" dirty="0" err="1"/>
              <a:t>Tạm</a:t>
            </a:r>
            <a:r>
              <a:rPr lang="en-US" sz="2000" dirty="0"/>
              <a:t> </a:t>
            </a:r>
            <a:r>
              <a:rPr lang="en-US" sz="2000" dirty="0" err="1"/>
              <a:t>dịch</a:t>
            </a:r>
            <a:r>
              <a:rPr lang="en-US" sz="2000" dirty="0"/>
              <a:t>: </a:t>
            </a:r>
            <a:r>
              <a:rPr lang="en-US" sz="2000" dirty="0" err="1"/>
              <a:t>Hai</a:t>
            </a:r>
            <a:r>
              <a:rPr lang="en-US" sz="2000" dirty="0"/>
              <a:t> </a:t>
            </a:r>
            <a:r>
              <a:rPr lang="en-US" sz="2000" dirty="0" err="1"/>
              <a:t>đặc</a:t>
            </a:r>
            <a:r>
              <a:rPr lang="en-US" sz="2000" dirty="0"/>
              <a:t> </a:t>
            </a:r>
            <a:r>
              <a:rPr lang="en-US" sz="2000" dirty="0" err="1"/>
              <a:t>trưng</a:t>
            </a:r>
            <a:r>
              <a:rPr lang="en-US" sz="2000" dirty="0"/>
              <a:t> </a:t>
            </a:r>
            <a:r>
              <a:rPr lang="en-US" sz="2000" dirty="0" err="1"/>
              <a:t>cụ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dẫn</a:t>
            </a:r>
            <a:r>
              <a:rPr lang="en-US" sz="2000" dirty="0"/>
              <a:t> </a:t>
            </a:r>
            <a:r>
              <a:rPr lang="en-US" sz="2000" dirty="0" err="1"/>
              <a:t>đến</a:t>
            </a:r>
            <a:r>
              <a:rPr lang="en-US" sz="2000" dirty="0"/>
              <a:t> </a:t>
            </a:r>
            <a:r>
              <a:rPr lang="en-US" sz="2000" dirty="0" err="1"/>
              <a:t>hiểu</a:t>
            </a:r>
            <a:r>
              <a:rPr lang="en-US" sz="2000" dirty="0"/>
              <a:t> </a:t>
            </a:r>
            <a:r>
              <a:rPr lang="en-US" sz="2000" dirty="0" err="1"/>
              <a:t>lầm</a:t>
            </a:r>
            <a:r>
              <a:rPr lang="en-US" sz="2000" dirty="0"/>
              <a:t> </a:t>
            </a:r>
            <a:r>
              <a:rPr lang="en-US" sz="2000" dirty="0" err="1"/>
              <a:t>đa</a:t>
            </a:r>
            <a:r>
              <a:rPr lang="en-US" sz="2000" dirty="0"/>
              <a:t> </a:t>
            </a:r>
            <a:r>
              <a:rPr lang="en-US" sz="2000" dirty="0" err="1"/>
              <a:t>văn</a:t>
            </a:r>
            <a:r>
              <a:rPr lang="en-US" sz="2000" dirty="0"/>
              <a:t> </a:t>
            </a:r>
            <a:r>
              <a:rPr lang="en-US" sz="2000" dirty="0" err="1"/>
              <a:t>hoá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thẳng</a:t>
            </a:r>
            <a:r>
              <a:rPr lang="en-US" sz="2000" dirty="0"/>
              <a:t> </a:t>
            </a:r>
            <a:r>
              <a:rPr lang="en-US" sz="2000" dirty="0" err="1"/>
              <a:t>thắn</a:t>
            </a:r>
            <a:r>
              <a:rPr lang="en-US" sz="2000" dirty="0"/>
              <a:t>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thiếu</a:t>
            </a:r>
            <a:r>
              <a:rPr lang="en-US" sz="2000" dirty="0"/>
              <a:t> </a:t>
            </a:r>
            <a:r>
              <a:rPr lang="en-US" sz="2000" dirty="0" err="1"/>
              <a:t>kiên</a:t>
            </a:r>
            <a:r>
              <a:rPr lang="en-US" sz="2000" dirty="0"/>
              <a:t> </a:t>
            </a:r>
            <a:r>
              <a:rPr lang="en-US" sz="2000" dirty="0" err="1"/>
              <a:t>nhẫn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đàm</a:t>
            </a:r>
            <a:r>
              <a:rPr lang="en-US" sz="2000" dirty="0"/>
              <a:t> </a:t>
            </a:r>
            <a:r>
              <a:rPr lang="en-US" sz="2000" dirty="0" err="1"/>
              <a:t>phán</a:t>
            </a:r>
            <a:r>
              <a:rPr lang="en-US" sz="2000" dirty="0"/>
              <a:t> </a:t>
            </a:r>
            <a:r>
              <a:rPr lang="en-US" sz="2000" dirty="0" err="1"/>
              <a:t>viên</a:t>
            </a:r>
            <a:r>
              <a:rPr lang="en-US" sz="2000" dirty="0"/>
              <a:t> </a:t>
            </a:r>
            <a:r>
              <a:rPr lang="en-US" sz="2000" dirty="0" err="1"/>
              <a:t>Mỹ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Như</a:t>
            </a:r>
            <a:r>
              <a:rPr lang="en-US" sz="2000" dirty="0"/>
              <a:t> </a:t>
            </a:r>
            <a:r>
              <a:rPr lang="en-US" sz="2000" dirty="0" err="1"/>
              <a:t>vậy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thấy</a:t>
            </a:r>
            <a:r>
              <a:rPr lang="en-US" sz="2000" dirty="0"/>
              <a:t>,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đặc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đàm</a:t>
            </a:r>
            <a:r>
              <a:rPr lang="en-US" sz="2000" dirty="0"/>
              <a:t> </a:t>
            </a:r>
            <a:r>
              <a:rPr lang="en-US" sz="2000" dirty="0" err="1"/>
              <a:t>phán</a:t>
            </a:r>
            <a:r>
              <a:rPr lang="en-US" sz="2000" dirty="0"/>
              <a:t> </a:t>
            </a:r>
            <a:r>
              <a:rPr lang="en-US" sz="2000" dirty="0" err="1"/>
              <a:t>viên</a:t>
            </a:r>
            <a:r>
              <a:rPr lang="en-US" sz="2000" dirty="0"/>
              <a:t> </a:t>
            </a:r>
            <a:r>
              <a:rPr lang="en-US" sz="2000" dirty="0" err="1"/>
              <a:t>Mỹ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họ</a:t>
            </a:r>
            <a:r>
              <a:rPr lang="en-US" sz="2000" dirty="0"/>
              <a:t> </a:t>
            </a:r>
            <a:r>
              <a:rPr lang="en-US" sz="2000" dirty="0" err="1"/>
              <a:t>thiếu</a:t>
            </a:r>
            <a:r>
              <a:rPr lang="en-US" sz="2000" dirty="0"/>
              <a:t> </a:t>
            </a:r>
            <a:r>
              <a:rPr lang="en-US" sz="2000" dirty="0" err="1"/>
              <a:t>kiên</a:t>
            </a:r>
            <a:r>
              <a:rPr lang="en-US" sz="2000" dirty="0"/>
              <a:t> </a:t>
            </a:r>
            <a:r>
              <a:rPr lang="en-US" sz="2000" dirty="0" err="1"/>
              <a:t>nhẫn</a:t>
            </a:r>
            <a:r>
              <a:rPr lang="en-US" sz="2000" dirty="0"/>
              <a:t>, </a:t>
            </a:r>
            <a:r>
              <a:rPr lang="en-US" sz="2000" dirty="0" err="1"/>
              <a:t>tức</a:t>
            </a:r>
            <a:r>
              <a:rPr lang="en-US" sz="2000" dirty="0"/>
              <a:t> </a:t>
            </a:r>
            <a:r>
              <a:rPr lang="en-US" sz="2000" dirty="0" err="1"/>
              <a:t>họ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sẵn</a:t>
            </a:r>
            <a:r>
              <a:rPr lang="en-US" sz="2000" dirty="0"/>
              <a:t> </a:t>
            </a:r>
            <a:r>
              <a:rPr lang="en-US" sz="2000" dirty="0" err="1"/>
              <a:t>lòng</a:t>
            </a:r>
            <a:r>
              <a:rPr lang="en-US" sz="2000" dirty="0"/>
              <a:t> </a:t>
            </a:r>
            <a:r>
              <a:rPr lang="en-US" sz="2000" dirty="0" err="1"/>
              <a:t>đầu</a:t>
            </a:r>
            <a:r>
              <a:rPr lang="en-US" sz="2000" dirty="0"/>
              <a:t> </a:t>
            </a:r>
            <a:r>
              <a:rPr lang="en-US" sz="2000" dirty="0" err="1"/>
              <a:t>tư</a:t>
            </a:r>
            <a:r>
              <a:rPr lang="en-US" sz="2000" dirty="0"/>
              <a:t> </a:t>
            </a:r>
            <a:r>
              <a:rPr lang="en-US" sz="2000" dirty="0" err="1"/>
              <a:t>thời</a:t>
            </a:r>
            <a:r>
              <a:rPr lang="en-US" sz="2000" dirty="0"/>
              <a:t> </a:t>
            </a:r>
            <a:r>
              <a:rPr lang="en-US" sz="2000" dirty="0" err="1"/>
              <a:t>gian</a:t>
            </a:r>
            <a:r>
              <a:rPr lang="en-US" sz="2000" dirty="0"/>
              <a:t> </a:t>
            </a:r>
            <a:r>
              <a:rPr lang="en-US" sz="2000" dirty="0" err="1"/>
              <a:t>vào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mối</a:t>
            </a:r>
            <a:r>
              <a:rPr lang="en-US" sz="2000" dirty="0"/>
              <a:t> </a:t>
            </a:r>
            <a:r>
              <a:rPr lang="en-US" sz="2000" dirty="0" err="1"/>
              <a:t>quan</a:t>
            </a:r>
            <a:r>
              <a:rPr lang="en-US" sz="2000" dirty="0"/>
              <a:t> </a:t>
            </a:r>
            <a:r>
              <a:rPr lang="en-US" sz="2000" dirty="0" err="1"/>
              <a:t>hệ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  <p:sp>
        <p:nvSpPr>
          <p:cNvPr id="2" name="Oval 1"/>
          <p:cNvSpPr/>
          <p:nvPr/>
        </p:nvSpPr>
        <p:spPr>
          <a:xfrm>
            <a:off x="990600" y="12954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2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8991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Question </a:t>
            </a:r>
            <a:r>
              <a:rPr lang="en-US" sz="2000" b="1" dirty="0"/>
              <a:t>44.</a:t>
            </a:r>
            <a:r>
              <a:rPr lang="en-US" sz="2000" dirty="0"/>
              <a:t> Which of the following is best serves as a title for the passage?</a:t>
            </a:r>
          </a:p>
          <a:p>
            <a:r>
              <a:rPr lang="en-US" sz="2000" b="1" dirty="0"/>
              <a:t>	A. </a:t>
            </a:r>
            <a:r>
              <a:rPr lang="en-US" sz="2000" dirty="0"/>
              <a:t>What Cement Manufacturers Can Learn From The Process of Making Chocolate.</a:t>
            </a:r>
          </a:p>
          <a:p>
            <a:r>
              <a:rPr lang="en-US" sz="2000" b="1" dirty="0"/>
              <a:t>	B. </a:t>
            </a:r>
            <a:r>
              <a:rPr lang="en-US" sz="2000" dirty="0"/>
              <a:t>Physicists Reveal The Science Behind Great Chocolate</a:t>
            </a:r>
          </a:p>
          <a:p>
            <a:r>
              <a:rPr lang="en-US" sz="2000" b="1" dirty="0"/>
              <a:t>	C. </a:t>
            </a:r>
            <a:r>
              <a:rPr lang="en-US" sz="2000" dirty="0"/>
              <a:t>Which Is The Best Method of Making Chocolate? </a:t>
            </a:r>
          </a:p>
          <a:p>
            <a:r>
              <a:rPr lang="en-US" sz="2000" b="1" dirty="0"/>
              <a:t>	D. </a:t>
            </a:r>
            <a:r>
              <a:rPr lang="en-US" sz="2000" dirty="0" err="1"/>
              <a:t>Rodolphe</a:t>
            </a:r>
            <a:r>
              <a:rPr lang="en-US" sz="2000" dirty="0"/>
              <a:t> </a:t>
            </a:r>
            <a:r>
              <a:rPr lang="en-US" sz="2000" dirty="0" err="1"/>
              <a:t>Lindt</a:t>
            </a:r>
            <a:r>
              <a:rPr lang="en-US" sz="2000" dirty="0"/>
              <a:t>, The Father of Smooth Chocolate. </a:t>
            </a:r>
          </a:p>
          <a:p>
            <a:endParaRPr lang="en-US" sz="2000" b="1" dirty="0" smtClean="0"/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 </a:t>
            </a:r>
            <a:r>
              <a:rPr lang="en-US" sz="2000" dirty="0" err="1"/>
              <a:t>Đọc</a:t>
            </a:r>
            <a:r>
              <a:rPr lang="en-US" sz="2000" dirty="0"/>
              <a:t> </a:t>
            </a:r>
            <a:r>
              <a:rPr lang="en-US" sz="2000" dirty="0" err="1"/>
              <a:t>hiểu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</a:t>
            </a:r>
            <a:r>
              <a:rPr lang="en-US" sz="2000" dirty="0" err="1"/>
              <a:t>Cái</a:t>
            </a:r>
            <a:r>
              <a:rPr lang="en-US" sz="2000" dirty="0"/>
              <a:t> </a:t>
            </a:r>
            <a:r>
              <a:rPr lang="en-US" sz="2000" dirty="0" err="1"/>
              <a:t>nào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 </a:t>
            </a:r>
            <a:r>
              <a:rPr lang="en-US" sz="2000" dirty="0" err="1"/>
              <a:t>đây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tiêu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hay </a:t>
            </a:r>
            <a:r>
              <a:rPr lang="en-US" sz="2000" dirty="0" err="1"/>
              <a:t>nhất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</a:t>
            </a:r>
            <a:r>
              <a:rPr lang="en-US" sz="2000" dirty="0" err="1"/>
              <a:t>văn</a:t>
            </a:r>
            <a:r>
              <a:rPr lang="en-US" sz="2000" dirty="0"/>
              <a:t>?</a:t>
            </a:r>
          </a:p>
          <a:p>
            <a:r>
              <a:rPr lang="en-US" sz="2000" dirty="0"/>
              <a:t>A.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gì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nhà</a:t>
            </a:r>
            <a:r>
              <a:rPr lang="en-US" sz="2000" dirty="0"/>
              <a:t> </a:t>
            </a:r>
            <a:r>
              <a:rPr lang="en-US" sz="2000" dirty="0" err="1"/>
              <a:t>sản</a:t>
            </a:r>
            <a:r>
              <a:rPr lang="en-US" sz="2000" dirty="0"/>
              <a:t> </a:t>
            </a:r>
            <a:r>
              <a:rPr lang="en-US" sz="2000" dirty="0" err="1"/>
              <a:t>xuất</a:t>
            </a:r>
            <a:r>
              <a:rPr lang="en-US" sz="2000" dirty="0"/>
              <a:t> xi </a:t>
            </a:r>
            <a:r>
              <a:rPr lang="en-US" sz="2000" dirty="0" err="1"/>
              <a:t>măng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học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từ</a:t>
            </a:r>
            <a:r>
              <a:rPr lang="en-US" sz="2000" dirty="0"/>
              <a:t> </a:t>
            </a:r>
            <a:r>
              <a:rPr lang="en-US" sz="2000" dirty="0" err="1"/>
              <a:t>quá</a:t>
            </a:r>
            <a:r>
              <a:rPr lang="en-US" sz="2000" dirty="0"/>
              <a:t> </a:t>
            </a:r>
            <a:r>
              <a:rPr lang="en-US" sz="2000" dirty="0" err="1"/>
              <a:t>trình</a:t>
            </a:r>
            <a:r>
              <a:rPr lang="en-US" sz="2000" dirty="0"/>
              <a:t> </a:t>
            </a:r>
            <a:r>
              <a:rPr lang="en-US" sz="2000" dirty="0" err="1"/>
              <a:t>sản</a:t>
            </a:r>
            <a:r>
              <a:rPr lang="en-US" sz="2000" dirty="0"/>
              <a:t> </a:t>
            </a:r>
            <a:r>
              <a:rPr lang="en-US" sz="2000" dirty="0" err="1"/>
              <a:t>xuất</a:t>
            </a:r>
            <a:r>
              <a:rPr lang="en-US" sz="2000" dirty="0"/>
              <a:t> </a:t>
            </a:r>
            <a:r>
              <a:rPr lang="en-US" sz="2000" dirty="0" err="1"/>
              <a:t>sô</a:t>
            </a:r>
            <a:r>
              <a:rPr lang="en-US" sz="2000" dirty="0"/>
              <a:t> </a:t>
            </a:r>
            <a:r>
              <a:rPr lang="en-US" sz="2000" dirty="0" err="1"/>
              <a:t>cô</a:t>
            </a:r>
            <a:r>
              <a:rPr lang="en-US" sz="2000" dirty="0"/>
              <a:t> la.</a:t>
            </a:r>
          </a:p>
          <a:p>
            <a:r>
              <a:rPr lang="en-US" sz="2000" dirty="0"/>
              <a:t>B.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nhà</a:t>
            </a:r>
            <a:r>
              <a:rPr lang="en-US" sz="2000" dirty="0"/>
              <a:t> </a:t>
            </a:r>
            <a:r>
              <a:rPr lang="en-US" sz="2000" dirty="0" err="1"/>
              <a:t>vật</a:t>
            </a:r>
            <a:r>
              <a:rPr lang="en-US" sz="2000" dirty="0"/>
              <a:t> </a:t>
            </a:r>
            <a:r>
              <a:rPr lang="en-US" sz="2000" dirty="0" err="1"/>
              <a:t>lý</a:t>
            </a:r>
            <a:r>
              <a:rPr lang="en-US" sz="2000" dirty="0"/>
              <a:t> </a:t>
            </a:r>
            <a:r>
              <a:rPr lang="en-US" sz="2000" dirty="0" err="1"/>
              <a:t>tiết</a:t>
            </a:r>
            <a:r>
              <a:rPr lang="en-US" sz="2000" dirty="0"/>
              <a:t> </a:t>
            </a:r>
            <a:r>
              <a:rPr lang="en-US" sz="2000" dirty="0" err="1"/>
              <a:t>lộ</a:t>
            </a:r>
            <a:r>
              <a:rPr lang="en-US" sz="2000" dirty="0"/>
              <a:t> </a:t>
            </a:r>
            <a:r>
              <a:rPr lang="en-US" sz="2000" dirty="0" err="1"/>
              <a:t>khoa</a:t>
            </a:r>
            <a:r>
              <a:rPr lang="en-US" sz="2000" dirty="0"/>
              <a:t> </a:t>
            </a:r>
            <a:r>
              <a:rPr lang="en-US" sz="2000" dirty="0" err="1"/>
              <a:t>học</a:t>
            </a:r>
            <a:r>
              <a:rPr lang="en-US" sz="2000" dirty="0"/>
              <a:t> </a:t>
            </a:r>
            <a:r>
              <a:rPr lang="en-US" sz="2000" dirty="0" err="1"/>
              <a:t>đằng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 </a:t>
            </a:r>
            <a:r>
              <a:rPr lang="en-US" sz="2000" dirty="0" err="1"/>
              <a:t>sô</a:t>
            </a:r>
            <a:r>
              <a:rPr lang="en-US" sz="2000" dirty="0"/>
              <a:t> </a:t>
            </a:r>
            <a:r>
              <a:rPr lang="en-US" sz="2000" dirty="0" err="1"/>
              <a:t>cô</a:t>
            </a:r>
            <a:r>
              <a:rPr lang="en-US" sz="2000" dirty="0"/>
              <a:t> la </a:t>
            </a:r>
            <a:r>
              <a:rPr lang="en-US" sz="2000" dirty="0" err="1"/>
              <a:t>tuyệt</a:t>
            </a:r>
            <a:r>
              <a:rPr lang="en-US" sz="2000" dirty="0"/>
              <a:t> </a:t>
            </a:r>
            <a:r>
              <a:rPr lang="en-US" sz="2000" dirty="0" err="1"/>
              <a:t>vời</a:t>
            </a:r>
            <a:endParaRPr lang="en-US" sz="2000" dirty="0"/>
          </a:p>
          <a:p>
            <a:r>
              <a:rPr lang="en-US" sz="2000" dirty="0"/>
              <a:t>C. </a:t>
            </a:r>
            <a:r>
              <a:rPr lang="en-US" sz="2000" dirty="0" err="1"/>
              <a:t>Phương</a:t>
            </a:r>
            <a:r>
              <a:rPr lang="en-US" sz="2000" dirty="0"/>
              <a:t> </a:t>
            </a:r>
            <a:r>
              <a:rPr lang="en-US" sz="2000" dirty="0" err="1"/>
              <a:t>pháp</a:t>
            </a:r>
            <a:r>
              <a:rPr lang="en-US" sz="2000" dirty="0"/>
              <a:t> </a:t>
            </a:r>
            <a:r>
              <a:rPr lang="en-US" sz="2000" dirty="0" err="1"/>
              <a:t>nào</a:t>
            </a:r>
            <a:r>
              <a:rPr lang="en-US" sz="2000" dirty="0"/>
              <a:t> </a:t>
            </a:r>
            <a:r>
              <a:rPr lang="en-US" sz="2000" dirty="0" err="1"/>
              <a:t>tốt</a:t>
            </a:r>
            <a:r>
              <a:rPr lang="en-US" sz="2000" dirty="0"/>
              <a:t> </a:t>
            </a:r>
            <a:r>
              <a:rPr lang="en-US" sz="2000" dirty="0" err="1"/>
              <a:t>nhất</a:t>
            </a:r>
            <a:r>
              <a:rPr lang="en-US" sz="2000" dirty="0"/>
              <a:t>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làm</a:t>
            </a:r>
            <a:r>
              <a:rPr lang="en-US" sz="2000" dirty="0"/>
              <a:t> </a:t>
            </a:r>
            <a:r>
              <a:rPr lang="en-US" sz="2000" dirty="0" err="1"/>
              <a:t>sô</a:t>
            </a:r>
            <a:r>
              <a:rPr lang="en-US" sz="2000" dirty="0"/>
              <a:t> </a:t>
            </a:r>
            <a:r>
              <a:rPr lang="en-US" sz="2000" dirty="0" err="1"/>
              <a:t>cô</a:t>
            </a:r>
            <a:r>
              <a:rPr lang="en-US" sz="2000" dirty="0"/>
              <a:t> la?</a:t>
            </a:r>
          </a:p>
          <a:p>
            <a:r>
              <a:rPr lang="en-US" sz="2000" dirty="0"/>
              <a:t>D. </a:t>
            </a:r>
            <a:r>
              <a:rPr lang="en-US" sz="2000" dirty="0" err="1"/>
              <a:t>Rodolphe</a:t>
            </a:r>
            <a:r>
              <a:rPr lang="en-US" sz="2000" dirty="0"/>
              <a:t> </a:t>
            </a:r>
            <a:r>
              <a:rPr lang="en-US" sz="2000" dirty="0" err="1"/>
              <a:t>Lindt</a:t>
            </a:r>
            <a:r>
              <a:rPr lang="en-US" sz="2000" dirty="0"/>
              <a:t>, Cha </a:t>
            </a:r>
            <a:r>
              <a:rPr lang="en-US" sz="2000" dirty="0" err="1"/>
              <a:t>đẻ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Sôcôla</a:t>
            </a:r>
            <a:r>
              <a:rPr lang="en-US" sz="2000" dirty="0"/>
              <a:t> </a:t>
            </a:r>
            <a:r>
              <a:rPr lang="en-US" sz="2000" dirty="0" err="1"/>
              <a:t>mịn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Thông</a:t>
            </a:r>
            <a:r>
              <a:rPr lang="en-US" sz="2000" dirty="0"/>
              <a:t> tin: </a:t>
            </a:r>
          </a:p>
          <a:p>
            <a:r>
              <a:rPr lang="en-US" sz="2000" dirty="0" err="1"/>
              <a:t>đoạn</a:t>
            </a:r>
            <a:r>
              <a:rPr lang="en-US" sz="2000" dirty="0"/>
              <a:t> 1: </a:t>
            </a:r>
            <a:r>
              <a:rPr lang="en-US" sz="2000" dirty="0" err="1"/>
              <a:t>giới</a:t>
            </a:r>
            <a:r>
              <a:rPr lang="en-US" sz="2000" dirty="0"/>
              <a:t> </a:t>
            </a:r>
            <a:r>
              <a:rPr lang="en-US" sz="2000" dirty="0" err="1"/>
              <a:t>thiệu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khoa</a:t>
            </a:r>
            <a:r>
              <a:rPr lang="en-US" sz="2000" dirty="0"/>
              <a:t> </a:t>
            </a:r>
            <a:r>
              <a:rPr lang="en-US" sz="2000" dirty="0" err="1"/>
              <a:t>học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khám</a:t>
            </a:r>
            <a:r>
              <a:rPr lang="en-US" sz="2000" dirty="0"/>
              <a:t> </a:t>
            </a:r>
            <a:r>
              <a:rPr lang="en-US" sz="2000" dirty="0" err="1"/>
              <a:t>ra</a:t>
            </a:r>
            <a:r>
              <a:rPr lang="en-US" sz="2000" dirty="0"/>
              <a:t> </a:t>
            </a:r>
            <a:r>
              <a:rPr lang="en-US" sz="2000" dirty="0" err="1"/>
              <a:t>vật</a:t>
            </a:r>
            <a:r>
              <a:rPr lang="en-US" sz="2000" dirty="0"/>
              <a:t> </a:t>
            </a:r>
            <a:r>
              <a:rPr lang="en-US" sz="2000" dirty="0" err="1"/>
              <a:t>lí</a:t>
            </a:r>
            <a:r>
              <a:rPr lang="en-US" sz="2000" dirty="0"/>
              <a:t> </a:t>
            </a:r>
            <a:r>
              <a:rPr lang="en-US" sz="2000" dirty="0" err="1"/>
              <a:t>đằng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 </a:t>
            </a:r>
            <a:r>
              <a:rPr lang="en-US" sz="2000" dirty="0" err="1"/>
              <a:t>quá</a:t>
            </a:r>
            <a:r>
              <a:rPr lang="en-US" sz="2000" dirty="0"/>
              <a:t> </a:t>
            </a:r>
            <a:r>
              <a:rPr lang="en-US" sz="2000" dirty="0" err="1"/>
              <a:t>trình</a:t>
            </a:r>
            <a:r>
              <a:rPr lang="en-US" sz="2000" dirty="0"/>
              <a:t> </a:t>
            </a:r>
            <a:r>
              <a:rPr lang="en-US" sz="2000" dirty="0" err="1"/>
              <a:t>conching</a:t>
            </a:r>
            <a:r>
              <a:rPr lang="en-US" sz="2000" dirty="0"/>
              <a:t> (1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công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chế</a:t>
            </a:r>
            <a:r>
              <a:rPr lang="en-US" sz="2000" dirty="0"/>
              <a:t> </a:t>
            </a:r>
            <a:r>
              <a:rPr lang="en-US" sz="2000" dirty="0" err="1"/>
              <a:t>biến</a:t>
            </a:r>
            <a:r>
              <a:rPr lang="en-US" sz="2000" dirty="0"/>
              <a:t> </a:t>
            </a:r>
            <a:r>
              <a:rPr lang="en-US" sz="2000" dirty="0" err="1"/>
              <a:t>socola</a:t>
            </a:r>
            <a:r>
              <a:rPr lang="en-US" sz="2000" dirty="0"/>
              <a:t>)</a:t>
            </a:r>
          </a:p>
          <a:p>
            <a:r>
              <a:rPr lang="en-US" sz="2000" dirty="0" err="1"/>
              <a:t>Đoạn</a:t>
            </a:r>
            <a:r>
              <a:rPr lang="en-US" sz="2000" dirty="0"/>
              <a:t> 2: </a:t>
            </a:r>
            <a:r>
              <a:rPr lang="en-US" sz="2000" dirty="0" err="1"/>
              <a:t>liên</a:t>
            </a:r>
            <a:r>
              <a:rPr lang="en-US" sz="2000" dirty="0"/>
              <a:t> </a:t>
            </a:r>
            <a:r>
              <a:rPr lang="en-US" sz="2000" dirty="0" err="1"/>
              <a:t>quan</a:t>
            </a:r>
            <a:r>
              <a:rPr lang="en-US" sz="2000" dirty="0"/>
              <a:t> </a:t>
            </a:r>
            <a:r>
              <a:rPr lang="en-US" sz="2000" dirty="0" err="1"/>
              <a:t>đến</a:t>
            </a:r>
            <a:r>
              <a:rPr lang="en-US" sz="2000" dirty="0"/>
              <a:t> </a:t>
            </a:r>
            <a:r>
              <a:rPr lang="en-US" sz="2000" dirty="0" err="1"/>
              <a:t>đo</a:t>
            </a:r>
            <a:r>
              <a:rPr lang="en-US" sz="2000" dirty="0"/>
              <a:t> </a:t>
            </a:r>
            <a:r>
              <a:rPr lang="en-US" sz="2000" dirty="0" err="1"/>
              <a:t>mật</a:t>
            </a:r>
            <a:r>
              <a:rPr lang="en-US" sz="2000" dirty="0"/>
              <a:t> </a:t>
            </a:r>
            <a:r>
              <a:rPr lang="en-US" sz="2000" dirty="0" err="1"/>
              <a:t>độ</a:t>
            </a:r>
            <a:r>
              <a:rPr lang="en-US" sz="2000" dirty="0"/>
              <a:t> </a:t>
            </a:r>
            <a:r>
              <a:rPr lang="en-US" sz="2000" dirty="0" err="1"/>
              <a:t>hỗn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cách</a:t>
            </a:r>
            <a:r>
              <a:rPr lang="en-US" sz="2000" dirty="0"/>
              <a:t> </a:t>
            </a:r>
            <a:r>
              <a:rPr lang="en-US" sz="2000" dirty="0" err="1"/>
              <a:t>chúng</a:t>
            </a:r>
            <a:r>
              <a:rPr lang="en-US" sz="2000" dirty="0"/>
              <a:t> </a:t>
            </a:r>
            <a:r>
              <a:rPr lang="en-US" sz="2000" dirty="0" err="1"/>
              <a:t>chảy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giai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</a:t>
            </a:r>
            <a:r>
              <a:rPr lang="en-US" sz="2000" dirty="0" err="1"/>
              <a:t>khác</a:t>
            </a:r>
            <a:r>
              <a:rPr lang="en-US" sz="2000" dirty="0"/>
              <a:t> </a:t>
            </a:r>
            <a:r>
              <a:rPr lang="en-US" sz="2000" dirty="0" err="1"/>
              <a:t>nhau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Đoạn</a:t>
            </a:r>
            <a:r>
              <a:rPr lang="en-US" sz="2000" dirty="0"/>
              <a:t> 3: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nghiên</a:t>
            </a:r>
            <a:r>
              <a:rPr lang="en-US" sz="2000" dirty="0"/>
              <a:t> </a:t>
            </a:r>
            <a:r>
              <a:rPr lang="en-US" sz="2000" dirty="0" err="1"/>
              <a:t>cứu</a:t>
            </a:r>
            <a:r>
              <a:rPr lang="en-US" sz="2000" dirty="0"/>
              <a:t> </a:t>
            </a:r>
            <a:r>
              <a:rPr lang="en-US" sz="2000" dirty="0" err="1"/>
              <a:t>mới</a:t>
            </a:r>
            <a:r>
              <a:rPr lang="en-US" sz="2000" dirty="0"/>
              <a:t> </a:t>
            </a:r>
            <a:r>
              <a:rPr lang="en-US" sz="2000" dirty="0" err="1"/>
              <a:t>tiết</a:t>
            </a:r>
            <a:r>
              <a:rPr lang="en-US" sz="2000" dirty="0"/>
              <a:t> </a:t>
            </a:r>
            <a:r>
              <a:rPr lang="en-US" sz="2000" dirty="0" err="1"/>
              <a:t>lộ</a:t>
            </a:r>
            <a:r>
              <a:rPr lang="en-US" sz="2000" dirty="0"/>
              <a:t> </a:t>
            </a:r>
            <a:r>
              <a:rPr lang="en-US" sz="2000" dirty="0" err="1"/>
              <a:t>về</a:t>
            </a:r>
            <a:r>
              <a:rPr lang="en-US" sz="2000" dirty="0"/>
              <a:t> </a:t>
            </a:r>
            <a:r>
              <a:rPr lang="en-US" sz="2000" dirty="0" err="1"/>
              <a:t>quá</a:t>
            </a:r>
            <a:r>
              <a:rPr lang="en-US" sz="2000" dirty="0"/>
              <a:t> </a:t>
            </a:r>
            <a:r>
              <a:rPr lang="en-US" sz="2000" dirty="0" err="1"/>
              <a:t>trình</a:t>
            </a:r>
            <a:r>
              <a:rPr lang="en-US" sz="2000" dirty="0"/>
              <a:t> </a:t>
            </a:r>
            <a:r>
              <a:rPr lang="en-US" sz="2000" dirty="0" err="1"/>
              <a:t>Conching</a:t>
            </a:r>
            <a:r>
              <a:rPr lang="en-US" sz="2000" dirty="0"/>
              <a:t> </a:t>
            </a:r>
          </a:p>
          <a:p>
            <a:endParaRPr lang="en-US" sz="2000" dirty="0"/>
          </a:p>
        </p:txBody>
      </p:sp>
      <p:sp>
        <p:nvSpPr>
          <p:cNvPr id="2" name="Oval 1"/>
          <p:cNvSpPr/>
          <p:nvPr/>
        </p:nvSpPr>
        <p:spPr>
          <a:xfrm>
            <a:off x="914400" y="11430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7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28600"/>
            <a:ext cx="89154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45.</a:t>
            </a:r>
            <a:r>
              <a:rPr lang="en-US" sz="2000" dirty="0"/>
              <a:t> The word “</a:t>
            </a:r>
            <a:r>
              <a:rPr lang="en-US" sz="2000" b="1" u="sng" dirty="0"/>
              <a:t>properties</a:t>
            </a:r>
            <a:r>
              <a:rPr lang="en-US" sz="2000" dirty="0"/>
              <a:t>” in paragraph 2 is closest in meaning to __________.</a:t>
            </a:r>
          </a:p>
          <a:p>
            <a:r>
              <a:rPr lang="en-US" sz="2000" b="1" dirty="0"/>
              <a:t>	A. </a:t>
            </a:r>
            <a:r>
              <a:rPr lang="en-US" sz="2000" dirty="0"/>
              <a:t>personalities</a:t>
            </a:r>
            <a:r>
              <a:rPr lang="en-US" sz="2000" b="1" dirty="0"/>
              <a:t>	B. </a:t>
            </a:r>
            <a:r>
              <a:rPr lang="en-US" sz="2000" dirty="0"/>
              <a:t>ingredients</a:t>
            </a:r>
            <a:r>
              <a:rPr lang="en-US" sz="2000" b="1" dirty="0"/>
              <a:t>	C. </a:t>
            </a:r>
            <a:r>
              <a:rPr lang="en-US" sz="2000" dirty="0"/>
              <a:t>belongings </a:t>
            </a:r>
            <a:r>
              <a:rPr lang="en-US" sz="2000" b="1" dirty="0"/>
              <a:t>	D. </a:t>
            </a:r>
            <a:r>
              <a:rPr lang="en-US" sz="2000" dirty="0"/>
              <a:t>characteristics </a:t>
            </a:r>
          </a:p>
          <a:p>
            <a:endParaRPr lang="en-US" sz="2000" b="1" dirty="0" smtClean="0"/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 </a:t>
            </a:r>
            <a:r>
              <a:rPr lang="en-US" sz="2000" dirty="0" err="1"/>
              <a:t>Đọc</a:t>
            </a:r>
            <a:r>
              <a:rPr lang="en-US" sz="2000" dirty="0"/>
              <a:t> </a:t>
            </a:r>
            <a:r>
              <a:rPr lang="en-US" sz="2000" dirty="0" err="1"/>
              <a:t>hiểu</a:t>
            </a:r>
            <a:r>
              <a:rPr lang="en-US" sz="2000" dirty="0"/>
              <a:t> – </a:t>
            </a:r>
            <a:r>
              <a:rPr lang="en-US" sz="2000" dirty="0" err="1"/>
              <a:t>từ</a:t>
            </a:r>
            <a:r>
              <a:rPr lang="en-US" sz="2000" dirty="0"/>
              <a:t> </a:t>
            </a:r>
            <a:r>
              <a:rPr lang="en-US" sz="2000" dirty="0" err="1"/>
              <a:t>vựng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 </a:t>
            </a:r>
            <a:r>
              <a:rPr lang="en-US" sz="2000" dirty="0" err="1"/>
              <a:t>Từ</a:t>
            </a:r>
            <a:r>
              <a:rPr lang="en-US" sz="2000" dirty="0"/>
              <a:t> properties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2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 </a:t>
            </a:r>
            <a:r>
              <a:rPr lang="en-US" sz="2000" dirty="0" err="1"/>
              <a:t>gần</a:t>
            </a:r>
            <a:r>
              <a:rPr lang="en-US" sz="2000" dirty="0"/>
              <a:t> </a:t>
            </a:r>
            <a:r>
              <a:rPr lang="en-US" sz="2000" dirty="0" err="1"/>
              <a:t>nhất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__________.</a:t>
            </a:r>
          </a:p>
          <a:p>
            <a:r>
              <a:rPr lang="en-US" sz="2000" dirty="0"/>
              <a:t>A. </a:t>
            </a:r>
            <a:r>
              <a:rPr lang="en-US" sz="2000" dirty="0" err="1"/>
              <a:t>cá</a:t>
            </a:r>
            <a:r>
              <a:rPr lang="en-US" sz="2000" dirty="0"/>
              <a:t> </a:t>
            </a:r>
            <a:r>
              <a:rPr lang="en-US" sz="2000" dirty="0" err="1"/>
              <a:t>nhân</a:t>
            </a:r>
            <a:r>
              <a:rPr lang="en-US" sz="2000" dirty="0"/>
              <a:t> 	B. </a:t>
            </a:r>
            <a:r>
              <a:rPr lang="en-US" sz="2000" dirty="0" err="1"/>
              <a:t>thành</a:t>
            </a:r>
            <a:r>
              <a:rPr lang="en-US" sz="2000" dirty="0"/>
              <a:t> </a:t>
            </a:r>
            <a:r>
              <a:rPr lang="en-US" sz="2000" dirty="0" err="1"/>
              <a:t>phần</a:t>
            </a:r>
            <a:r>
              <a:rPr lang="en-US" sz="2000" dirty="0"/>
              <a:t> 	C. </a:t>
            </a:r>
            <a:r>
              <a:rPr lang="en-US" sz="2000" dirty="0" err="1"/>
              <a:t>đồ</a:t>
            </a:r>
            <a:r>
              <a:rPr lang="en-US" sz="2000" dirty="0"/>
              <a:t> </a:t>
            </a:r>
            <a:r>
              <a:rPr lang="en-US" sz="2000" dirty="0" err="1"/>
              <a:t>đạc</a:t>
            </a:r>
            <a:r>
              <a:rPr lang="en-US" sz="2000" dirty="0"/>
              <a:t> 	D. </a:t>
            </a:r>
            <a:r>
              <a:rPr lang="en-US" sz="2000" dirty="0" err="1"/>
              <a:t>đặc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, </a:t>
            </a:r>
            <a:r>
              <a:rPr lang="en-US" sz="2000" dirty="0" err="1"/>
              <a:t>tính</a:t>
            </a:r>
            <a:r>
              <a:rPr lang="en-US" sz="2000" dirty="0"/>
              <a:t> </a:t>
            </a:r>
            <a:r>
              <a:rPr lang="en-US" sz="2000" dirty="0" err="1"/>
              <a:t>chất</a:t>
            </a:r>
            <a:endParaRPr lang="en-US" sz="2000" dirty="0"/>
          </a:p>
          <a:p>
            <a:r>
              <a:rPr lang="en-US" sz="2000" dirty="0" err="1"/>
              <a:t>Thông</a:t>
            </a:r>
            <a:r>
              <a:rPr lang="en-US" sz="2000" dirty="0"/>
              <a:t> tin: Their analysis, which involved measuring the density of mixtures and how they flow at various stages of the process, suggests </a:t>
            </a:r>
            <a:r>
              <a:rPr lang="en-US" sz="2000" dirty="0" err="1"/>
              <a:t>conching</a:t>
            </a:r>
            <a:r>
              <a:rPr lang="en-US" sz="2000" dirty="0"/>
              <a:t> may alter the physical </a:t>
            </a:r>
            <a:r>
              <a:rPr lang="en-US" sz="2000" b="1" u="sng" dirty="0"/>
              <a:t>properties </a:t>
            </a:r>
            <a:r>
              <a:rPr lang="en-US" sz="2000" dirty="0"/>
              <a:t>of the microscopic sugar crystals. </a:t>
            </a:r>
          </a:p>
          <a:p>
            <a:r>
              <a:rPr lang="en-US" sz="2000" dirty="0" err="1"/>
              <a:t>Tạm</a:t>
            </a:r>
            <a:r>
              <a:rPr lang="en-US" sz="2000" dirty="0"/>
              <a:t> </a:t>
            </a:r>
            <a:r>
              <a:rPr lang="en-US" sz="2000" dirty="0" err="1"/>
              <a:t>dịch</a:t>
            </a:r>
            <a:r>
              <a:rPr lang="en-US" sz="2000" dirty="0"/>
              <a:t>:</a:t>
            </a:r>
            <a:r>
              <a:rPr lang="en-US" sz="2000" b="1" dirty="0"/>
              <a:t> </a:t>
            </a:r>
            <a:r>
              <a:rPr lang="en-US" sz="2000" dirty="0" err="1"/>
              <a:t>Phân</a:t>
            </a:r>
            <a:r>
              <a:rPr lang="en-US" sz="2000" dirty="0"/>
              <a:t> </a:t>
            </a:r>
            <a:r>
              <a:rPr lang="en-US" sz="2000" dirty="0" err="1"/>
              <a:t>tích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họ</a:t>
            </a:r>
            <a:r>
              <a:rPr lang="en-US" sz="2000" dirty="0"/>
              <a:t>, </a:t>
            </a:r>
            <a:r>
              <a:rPr lang="en-US" sz="2000" dirty="0" err="1"/>
              <a:t>liên</a:t>
            </a:r>
            <a:r>
              <a:rPr lang="en-US" sz="2000" dirty="0"/>
              <a:t> </a:t>
            </a:r>
            <a:r>
              <a:rPr lang="en-US" sz="2000" dirty="0" err="1"/>
              <a:t>quan</a:t>
            </a:r>
            <a:r>
              <a:rPr lang="en-US" sz="2000" dirty="0"/>
              <a:t> </a:t>
            </a:r>
            <a:r>
              <a:rPr lang="en-US" sz="2000" dirty="0" err="1"/>
              <a:t>đến</a:t>
            </a:r>
            <a:r>
              <a:rPr lang="en-US" sz="2000" dirty="0"/>
              <a:t> </a:t>
            </a:r>
            <a:r>
              <a:rPr lang="en-US" sz="2000" dirty="0" err="1"/>
              <a:t>việc</a:t>
            </a:r>
            <a:r>
              <a:rPr lang="en-US" sz="2000" dirty="0"/>
              <a:t> </a:t>
            </a:r>
            <a:r>
              <a:rPr lang="en-US" sz="2000" dirty="0" err="1"/>
              <a:t>đo</a:t>
            </a:r>
            <a:r>
              <a:rPr lang="en-US" sz="2000" dirty="0"/>
              <a:t> </a:t>
            </a:r>
            <a:r>
              <a:rPr lang="en-US" sz="2000" dirty="0" err="1"/>
              <a:t>mật</a:t>
            </a:r>
            <a:r>
              <a:rPr lang="en-US" sz="2000" dirty="0"/>
              <a:t> </a:t>
            </a:r>
            <a:r>
              <a:rPr lang="en-US" sz="2000" dirty="0" err="1"/>
              <a:t>độ</a:t>
            </a:r>
            <a:r>
              <a:rPr lang="en-US" sz="2000" dirty="0"/>
              <a:t> </a:t>
            </a:r>
            <a:r>
              <a:rPr lang="en-US" sz="2000" dirty="0" err="1"/>
              <a:t>hỗn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cách</a:t>
            </a:r>
            <a:r>
              <a:rPr lang="en-US" sz="2000" dirty="0"/>
              <a:t> </a:t>
            </a:r>
            <a:r>
              <a:rPr lang="en-US" sz="2000" dirty="0" err="1"/>
              <a:t>chúng</a:t>
            </a:r>
            <a:r>
              <a:rPr lang="en-US" sz="2000" dirty="0"/>
              <a:t> </a:t>
            </a:r>
            <a:r>
              <a:rPr lang="en-US" sz="2000" dirty="0" err="1"/>
              <a:t>chảy</a:t>
            </a:r>
            <a:r>
              <a:rPr lang="en-US" sz="2000" dirty="0"/>
              <a:t> ở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giai</a:t>
            </a:r>
            <a:r>
              <a:rPr lang="en-US" sz="2000" dirty="0"/>
              <a:t> </a:t>
            </a:r>
            <a:r>
              <a:rPr lang="en-US" sz="2000" dirty="0" err="1"/>
              <a:t>đoạn</a:t>
            </a:r>
            <a:r>
              <a:rPr lang="en-US" sz="2000" dirty="0"/>
              <a:t> </a:t>
            </a:r>
            <a:r>
              <a:rPr lang="en-US" sz="2000" dirty="0" err="1"/>
              <a:t>khác</a:t>
            </a:r>
            <a:r>
              <a:rPr lang="en-US" sz="2000" dirty="0"/>
              <a:t> </a:t>
            </a:r>
            <a:r>
              <a:rPr lang="en-US" sz="2000" dirty="0" err="1"/>
              <a:t>nhau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quy</a:t>
            </a:r>
            <a:r>
              <a:rPr lang="en-US" sz="2000" dirty="0"/>
              <a:t> </a:t>
            </a:r>
            <a:r>
              <a:rPr lang="en-US" sz="2000" dirty="0" err="1"/>
              <a:t>trình</a:t>
            </a:r>
            <a:r>
              <a:rPr lang="en-US" sz="2000" dirty="0"/>
              <a:t>,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thấy</a:t>
            </a:r>
            <a:r>
              <a:rPr lang="en-US" sz="2000" dirty="0"/>
              <a:t>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dính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làm</a:t>
            </a:r>
            <a:r>
              <a:rPr lang="en-US" sz="2000" dirty="0"/>
              <a:t> </a:t>
            </a:r>
            <a:r>
              <a:rPr lang="en-US" sz="2000" dirty="0" err="1"/>
              <a:t>thay</a:t>
            </a:r>
            <a:r>
              <a:rPr lang="en-US" sz="2000" dirty="0"/>
              <a:t> </a:t>
            </a:r>
            <a:r>
              <a:rPr lang="en-US" sz="2000" dirty="0" err="1"/>
              <a:t>đổi</a:t>
            </a:r>
            <a:r>
              <a:rPr lang="en-US" sz="2000" dirty="0"/>
              <a:t> </a:t>
            </a:r>
            <a:r>
              <a:rPr lang="en-US" sz="2000" dirty="0" err="1"/>
              <a:t>tính</a:t>
            </a:r>
            <a:r>
              <a:rPr lang="en-US" sz="2000" dirty="0"/>
              <a:t> </a:t>
            </a:r>
            <a:r>
              <a:rPr lang="en-US" sz="2000" dirty="0" err="1"/>
              <a:t>chất</a:t>
            </a:r>
            <a:r>
              <a:rPr lang="en-US" sz="2000" dirty="0"/>
              <a:t> </a:t>
            </a:r>
            <a:r>
              <a:rPr lang="en-US" sz="2000" dirty="0" err="1"/>
              <a:t>vật</a:t>
            </a:r>
            <a:r>
              <a:rPr lang="en-US" sz="2000" dirty="0"/>
              <a:t> </a:t>
            </a:r>
            <a:r>
              <a:rPr lang="en-US" sz="2000" dirty="0" err="1"/>
              <a:t>lý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tinh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đường</a:t>
            </a:r>
            <a:r>
              <a:rPr lang="en-US" sz="2000" dirty="0"/>
              <a:t> </a:t>
            </a:r>
            <a:r>
              <a:rPr lang="en-US" sz="2000" dirty="0" err="1"/>
              <a:t>siêu</a:t>
            </a:r>
            <a:r>
              <a:rPr lang="en-US" sz="2000" dirty="0"/>
              <a:t> </a:t>
            </a:r>
            <a:r>
              <a:rPr lang="en-US" sz="2000" dirty="0" err="1"/>
              <a:t>nhỏ</a:t>
            </a:r>
            <a:r>
              <a:rPr lang="en-US" sz="2000" dirty="0"/>
              <a:t>. </a:t>
            </a:r>
          </a:p>
          <a:p>
            <a:endParaRPr lang="en-US" sz="2000" dirty="0"/>
          </a:p>
        </p:txBody>
      </p:sp>
      <p:sp>
        <p:nvSpPr>
          <p:cNvPr id="2" name="Oval 1"/>
          <p:cNvSpPr/>
          <p:nvPr/>
        </p:nvSpPr>
        <p:spPr>
          <a:xfrm>
            <a:off x="6553200" y="914400"/>
            <a:ext cx="228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2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763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 46.</a:t>
            </a:r>
            <a:r>
              <a:rPr lang="en-US" dirty="0"/>
              <a:t> Based on the information in paragraph 3, which of the following is </a:t>
            </a:r>
            <a:r>
              <a:rPr lang="en-US" b="1" dirty="0"/>
              <a:t>TRUE</a:t>
            </a:r>
            <a:r>
              <a:rPr lang="en-US" dirty="0"/>
              <a:t> about the reason why  chocolate didn’t have a smooth texture before the invention of </a:t>
            </a:r>
            <a:r>
              <a:rPr lang="en-US" dirty="0" err="1"/>
              <a:t>conching</a:t>
            </a:r>
            <a:r>
              <a:rPr lang="en-US" dirty="0"/>
              <a:t>. </a:t>
            </a:r>
          </a:p>
          <a:p>
            <a:r>
              <a:rPr lang="en-US" b="1" dirty="0" smtClean="0"/>
              <a:t>A</a:t>
            </a:r>
            <a:r>
              <a:rPr lang="en-US" b="1" dirty="0"/>
              <a:t>. </a:t>
            </a:r>
            <a:r>
              <a:rPr lang="en-US" dirty="0"/>
              <a:t>chocolate makers broke the lumps into grains, resulting in a grainy texture.</a:t>
            </a:r>
          </a:p>
          <a:p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dirty="0"/>
              <a:t>people mixed the ingredients improperly and ruined the smoothness of the mixture.</a:t>
            </a:r>
          </a:p>
          <a:p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dirty="0"/>
              <a:t>clumps are created when ingredients are mixed with cocoa butter in other ways. </a:t>
            </a:r>
          </a:p>
          <a:p>
            <a:r>
              <a:rPr lang="en-US" b="1" dirty="0" smtClean="0"/>
              <a:t>D</a:t>
            </a:r>
            <a:r>
              <a:rPr lang="en-US" b="1" dirty="0"/>
              <a:t>. </a:t>
            </a:r>
            <a:r>
              <a:rPr lang="en-US" dirty="0"/>
              <a:t>the ingredients were very rough and irregular in the past. </a:t>
            </a:r>
          </a:p>
          <a:p>
            <a:endParaRPr lang="en-US" b="1" dirty="0" smtClean="0"/>
          </a:p>
          <a:p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/>
              <a:t>thức</a:t>
            </a:r>
            <a:r>
              <a:rPr lang="en-US" dirty="0"/>
              <a:t>: </a:t>
            </a:r>
            <a:r>
              <a:rPr lang="en-US" dirty="0" err="1"/>
              <a:t>Đọc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– </a:t>
            </a:r>
            <a:r>
              <a:rPr lang="en-US" dirty="0" err="1"/>
              <a:t>tìm</a:t>
            </a:r>
            <a:r>
              <a:rPr lang="en-US" dirty="0"/>
              <a:t> ý</a:t>
            </a:r>
          </a:p>
          <a:p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: </a:t>
            </a:r>
            <a:r>
              <a:rPr lang="en-US" dirty="0" err="1"/>
              <a:t>Dựa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3,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do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Sô</a:t>
            </a:r>
            <a:r>
              <a:rPr lang="en-US" dirty="0"/>
              <a:t>-</a:t>
            </a:r>
            <a:r>
              <a:rPr lang="en-US" dirty="0" err="1"/>
              <a:t>cô</a:t>
            </a:r>
            <a:r>
              <a:rPr lang="en-US" dirty="0"/>
              <a:t>-la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mịn</a:t>
            </a:r>
            <a:r>
              <a:rPr lang="en-US" dirty="0"/>
              <a:t> </a:t>
            </a:r>
            <a:r>
              <a:rPr lang="en-US" dirty="0" err="1"/>
              <a:t>màng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minh </a:t>
            </a:r>
            <a:r>
              <a:rPr lang="en-US" dirty="0" err="1"/>
              <a:t>ra</a:t>
            </a:r>
            <a:r>
              <a:rPr lang="en-US" dirty="0"/>
              <a:t> coning </a:t>
            </a:r>
            <a:r>
              <a:rPr lang="en-US" dirty="0" err="1"/>
              <a:t>vì</a:t>
            </a:r>
            <a:r>
              <a:rPr lang="en-US" dirty="0"/>
              <a:t> __________</a:t>
            </a:r>
          </a:p>
          <a:p>
            <a:r>
              <a:rPr lang="en-US" dirty="0"/>
              <a:t>A.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sản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sô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la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phá</a:t>
            </a:r>
            <a:r>
              <a:rPr lang="en-US" dirty="0"/>
              <a:t> </a:t>
            </a:r>
            <a:r>
              <a:rPr lang="en-US" dirty="0" err="1"/>
              <a:t>vỡ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cục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hạt</a:t>
            </a:r>
            <a:r>
              <a:rPr lang="en-US" dirty="0"/>
              <a:t>,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hạt</a:t>
            </a:r>
            <a:r>
              <a:rPr lang="en-US" dirty="0"/>
              <a:t>.</a:t>
            </a:r>
          </a:p>
          <a:p>
            <a:r>
              <a:rPr lang="en-US" dirty="0"/>
              <a:t>B. </a:t>
            </a:r>
            <a:r>
              <a:rPr lang="en-US" dirty="0" err="1"/>
              <a:t>người</a:t>
            </a:r>
            <a:r>
              <a:rPr lang="en-US" dirty="0"/>
              <a:t> ta </a:t>
            </a:r>
            <a:r>
              <a:rPr lang="en-US" dirty="0" err="1"/>
              <a:t>trộn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hỏng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mịn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hỗn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.</a:t>
            </a:r>
          </a:p>
          <a:p>
            <a:r>
              <a:rPr lang="en-US" dirty="0"/>
              <a:t>C. </a:t>
            </a:r>
            <a:r>
              <a:rPr lang="en-US" dirty="0" err="1"/>
              <a:t>cục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trộn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bơ</a:t>
            </a:r>
            <a:r>
              <a:rPr lang="en-US" dirty="0"/>
              <a:t> </a:t>
            </a:r>
            <a:r>
              <a:rPr lang="en-US" dirty="0" err="1"/>
              <a:t>ca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.</a:t>
            </a:r>
          </a:p>
          <a:p>
            <a:r>
              <a:rPr lang="en-US" dirty="0"/>
              <a:t>D.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rất</a:t>
            </a:r>
            <a:r>
              <a:rPr lang="en-US" dirty="0"/>
              <a:t> </a:t>
            </a:r>
            <a:r>
              <a:rPr lang="en-US" dirty="0" err="1"/>
              <a:t>thô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khứ</a:t>
            </a:r>
            <a:r>
              <a:rPr lang="en-US" dirty="0"/>
              <a:t>.</a:t>
            </a:r>
          </a:p>
          <a:p>
            <a:r>
              <a:rPr lang="en-US" dirty="0" err="1"/>
              <a:t>Thông</a:t>
            </a:r>
            <a:r>
              <a:rPr lang="en-US" dirty="0"/>
              <a:t> tin:</a:t>
            </a:r>
            <a:r>
              <a:rPr lang="en-US" b="1" dirty="0"/>
              <a:t> </a:t>
            </a:r>
            <a:r>
              <a:rPr lang="en-US" dirty="0"/>
              <a:t>Before the invention of </a:t>
            </a:r>
            <a:r>
              <a:rPr lang="en-US" dirty="0" err="1"/>
              <a:t>conching</a:t>
            </a:r>
            <a:r>
              <a:rPr lang="en-US" dirty="0"/>
              <a:t>, chocolate had a grainy texture. </a:t>
            </a:r>
            <a:r>
              <a:rPr lang="en-US" b="1" u="sng" dirty="0"/>
              <a:t>This</a:t>
            </a:r>
            <a:r>
              <a:rPr lang="en-US" dirty="0"/>
              <a:t> is because the ingredients form rough, irregular clumps that do not flow smoothly when mixed with cocoa butter using other methods, the team says. </a:t>
            </a:r>
          </a:p>
          <a:p>
            <a:r>
              <a:rPr lang="en-US" dirty="0" err="1"/>
              <a:t>Tạm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:</a:t>
            </a:r>
            <a:r>
              <a:rPr lang="en-US" b="1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minh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vỏ</a:t>
            </a:r>
            <a:r>
              <a:rPr lang="en-US" dirty="0"/>
              <a:t> </a:t>
            </a:r>
            <a:r>
              <a:rPr lang="en-US" dirty="0" err="1"/>
              <a:t>ốc</a:t>
            </a:r>
            <a:r>
              <a:rPr lang="en-US" dirty="0"/>
              <a:t>, </a:t>
            </a:r>
            <a:r>
              <a:rPr lang="en-US" dirty="0" err="1"/>
              <a:t>sô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la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sần</a:t>
            </a:r>
            <a:r>
              <a:rPr lang="en-US" dirty="0"/>
              <a:t> </a:t>
            </a:r>
            <a:r>
              <a:rPr lang="en-US" dirty="0" err="1"/>
              <a:t>sùi</a:t>
            </a:r>
            <a:r>
              <a:rPr lang="en-US" dirty="0"/>
              <a:t>.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do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khối</a:t>
            </a:r>
            <a:r>
              <a:rPr lang="en-US" dirty="0"/>
              <a:t> </a:t>
            </a:r>
            <a:r>
              <a:rPr lang="en-US" dirty="0" err="1"/>
              <a:t>thô</a:t>
            </a:r>
            <a:r>
              <a:rPr lang="en-US" dirty="0"/>
              <a:t>,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,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chảy</a:t>
            </a:r>
            <a:r>
              <a:rPr lang="en-US" dirty="0"/>
              <a:t> </a:t>
            </a:r>
            <a:r>
              <a:rPr lang="en-US" dirty="0" err="1"/>
              <a:t>trơn</a:t>
            </a:r>
            <a:r>
              <a:rPr lang="en-US" dirty="0"/>
              <a:t> </a:t>
            </a:r>
            <a:r>
              <a:rPr lang="en-US" dirty="0" err="1"/>
              <a:t>tru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trộn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bơ</a:t>
            </a:r>
            <a:r>
              <a:rPr lang="en-US" dirty="0"/>
              <a:t> </a:t>
            </a:r>
            <a:r>
              <a:rPr lang="en-US" dirty="0" err="1"/>
              <a:t>ca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phương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,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228600" y="1524000"/>
            <a:ext cx="304800" cy="228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1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763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 47.</a:t>
            </a:r>
            <a:r>
              <a:rPr lang="en-US" dirty="0"/>
              <a:t> What can be inferred from the last paragraph?</a:t>
            </a:r>
          </a:p>
          <a:p>
            <a:r>
              <a:rPr lang="en-US" b="1" dirty="0"/>
              <a:t>	A. </a:t>
            </a:r>
            <a:r>
              <a:rPr lang="en-US" dirty="0"/>
              <a:t>The leader of the study thinks that only physics can connect different sectors.</a:t>
            </a:r>
          </a:p>
          <a:p>
            <a:r>
              <a:rPr lang="en-US" b="1" dirty="0"/>
              <a:t>	B. </a:t>
            </a:r>
            <a:r>
              <a:rPr lang="en-US" dirty="0"/>
              <a:t>The amount of energy used in </a:t>
            </a:r>
            <a:r>
              <a:rPr lang="en-US" dirty="0" err="1"/>
              <a:t>conching</a:t>
            </a:r>
            <a:r>
              <a:rPr lang="en-US" dirty="0"/>
              <a:t> was reduced thanks to the study.</a:t>
            </a:r>
          </a:p>
          <a:p>
            <a:r>
              <a:rPr lang="en-US" b="1" dirty="0"/>
              <a:t>	C. </a:t>
            </a:r>
            <a:r>
              <a:rPr lang="en-US" dirty="0"/>
              <a:t>Scientists and employees from Mars Chocolate UK worked together in the study. </a:t>
            </a:r>
          </a:p>
          <a:p>
            <a:r>
              <a:rPr lang="en-US" b="1" dirty="0"/>
              <a:t>	D. </a:t>
            </a:r>
            <a:r>
              <a:rPr lang="en-US" dirty="0"/>
              <a:t>The study’s findings may benefit other areas besides science. </a:t>
            </a:r>
          </a:p>
          <a:p>
            <a:endParaRPr lang="en-US" b="1" dirty="0" smtClean="0"/>
          </a:p>
          <a:p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/>
              <a:t>thức</a:t>
            </a:r>
            <a:r>
              <a:rPr lang="en-US" dirty="0"/>
              <a:t>: </a:t>
            </a:r>
            <a:r>
              <a:rPr lang="en-US" dirty="0" err="1"/>
              <a:t>Đọc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– chi </a:t>
            </a:r>
            <a:r>
              <a:rPr lang="en-US" dirty="0" err="1"/>
              <a:t>tiết</a:t>
            </a:r>
            <a:endParaRPr lang="en-US" dirty="0"/>
          </a:p>
          <a:p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: 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cuối</a:t>
            </a:r>
            <a:r>
              <a:rPr lang="en-US" dirty="0"/>
              <a:t>?</a:t>
            </a:r>
          </a:p>
          <a:p>
            <a:r>
              <a:rPr lang="en-US" dirty="0"/>
              <a:t>A.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lãnh</a:t>
            </a:r>
            <a:r>
              <a:rPr lang="en-US" dirty="0"/>
              <a:t> </a:t>
            </a:r>
            <a:r>
              <a:rPr lang="en-US" dirty="0" err="1"/>
              <a:t>đạo</a:t>
            </a:r>
            <a:r>
              <a:rPr lang="en-US" dirty="0"/>
              <a:t>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rằng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ngành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.</a:t>
            </a:r>
          </a:p>
          <a:p>
            <a:r>
              <a:rPr lang="en-US" dirty="0"/>
              <a:t>B.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vỏ</a:t>
            </a:r>
            <a:r>
              <a:rPr lang="en-US" dirty="0"/>
              <a:t> </a:t>
            </a:r>
            <a:r>
              <a:rPr lang="en-US" dirty="0" err="1"/>
              <a:t>xò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giảm</a:t>
            </a:r>
            <a:r>
              <a:rPr lang="en-US" dirty="0"/>
              <a:t> </a:t>
            </a:r>
            <a:r>
              <a:rPr lang="en-US" dirty="0" err="1"/>
              <a:t>nhờ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.</a:t>
            </a:r>
          </a:p>
          <a:p>
            <a:r>
              <a:rPr lang="en-US" dirty="0"/>
              <a:t>C.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khoa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Mars Chocolate UK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.</a:t>
            </a:r>
          </a:p>
          <a:p>
            <a:r>
              <a:rPr lang="en-US" dirty="0"/>
              <a:t>D.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mang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ích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ngoài</a:t>
            </a:r>
            <a:r>
              <a:rPr lang="en-US" dirty="0"/>
              <a:t> </a:t>
            </a:r>
            <a:r>
              <a:rPr lang="en-US" dirty="0" err="1"/>
              <a:t>khoa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.</a:t>
            </a:r>
          </a:p>
          <a:p>
            <a:r>
              <a:rPr lang="en-US" dirty="0" err="1"/>
              <a:t>Thông</a:t>
            </a:r>
            <a:r>
              <a:rPr lang="en-US" dirty="0"/>
              <a:t> tin: </a:t>
            </a:r>
            <a:r>
              <a:rPr lang="en-US" b="1" dirty="0"/>
              <a:t> </a:t>
            </a:r>
            <a:r>
              <a:rPr lang="en-US" dirty="0"/>
              <a:t>By studying chocolate making, we have been able to gain new insights into the fundamental physics of how complex mixtures flow. This is a great example of how physics can build bridges between </a:t>
            </a:r>
            <a:r>
              <a:rPr lang="en-US" b="1" u="sng" dirty="0"/>
              <a:t>disciplines </a:t>
            </a:r>
            <a:r>
              <a:rPr lang="en-US" dirty="0"/>
              <a:t>and sectors."</a:t>
            </a:r>
          </a:p>
          <a:p>
            <a:r>
              <a:rPr lang="en-US" dirty="0" err="1"/>
              <a:t>Tạm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: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sô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la,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tôi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hỗn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phức</a:t>
            </a:r>
            <a:r>
              <a:rPr lang="en-US" dirty="0"/>
              <a:t> </a:t>
            </a:r>
            <a:r>
              <a:rPr lang="en-US" dirty="0" err="1"/>
              <a:t>tạp</a:t>
            </a:r>
            <a:r>
              <a:rPr lang="en-US" dirty="0"/>
              <a:t> </a:t>
            </a:r>
            <a:r>
              <a:rPr lang="en-US" dirty="0" err="1"/>
              <a:t>chảy</a:t>
            </a:r>
            <a:r>
              <a:rPr lang="en-US" dirty="0"/>
              <a:t>.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</a:t>
            </a:r>
            <a:r>
              <a:rPr lang="en-US" dirty="0" err="1"/>
              <a:t>tuyệt</a:t>
            </a:r>
            <a:r>
              <a:rPr lang="en-US" dirty="0"/>
              <a:t> </a:t>
            </a:r>
            <a:r>
              <a:rPr lang="en-US" dirty="0" err="1"/>
              <a:t>vời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ngành</a:t>
            </a:r>
            <a:r>
              <a:rPr lang="en-US" dirty="0"/>
              <a:t>. " </a:t>
            </a:r>
          </a:p>
          <a:p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1143000" y="17526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0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839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48.</a:t>
            </a:r>
            <a:r>
              <a:rPr lang="en-US" sz="2400" dirty="0"/>
              <a:t> The word “</a:t>
            </a:r>
            <a:r>
              <a:rPr lang="en-US" sz="2400" b="1" u="sng" dirty="0"/>
              <a:t>This</a:t>
            </a:r>
            <a:r>
              <a:rPr lang="en-US" sz="2400" dirty="0"/>
              <a:t>” in paragraph 3 refers to ___________.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friction between particles</a:t>
            </a:r>
            <a:r>
              <a:rPr lang="en-US" sz="2400" b="1" dirty="0"/>
              <a:t>	B. </a:t>
            </a:r>
            <a:r>
              <a:rPr lang="en-US" sz="2400" dirty="0"/>
              <a:t>the invention of </a:t>
            </a:r>
            <a:r>
              <a:rPr lang="en-US" sz="2400" dirty="0" err="1"/>
              <a:t>conching</a:t>
            </a:r>
            <a:endParaRPr lang="en-US" sz="2400" dirty="0"/>
          </a:p>
          <a:p>
            <a:r>
              <a:rPr lang="en-US" sz="2400" b="1" dirty="0"/>
              <a:t>	C. </a:t>
            </a:r>
            <a:r>
              <a:rPr lang="en-US" sz="2400" dirty="0"/>
              <a:t>producing smooth molten chocolate </a:t>
            </a:r>
            <a:r>
              <a:rPr lang="en-US" sz="2400" b="1" dirty="0"/>
              <a:t>	D. </a:t>
            </a:r>
            <a:r>
              <a:rPr lang="en-US" sz="2400" dirty="0"/>
              <a:t>chocolate having grainy texture 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 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r>
              <a:rPr lang="en-US" sz="2400" dirty="0"/>
              <a:t> –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thay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"this"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3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cập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___________.</a:t>
            </a:r>
          </a:p>
          <a:p>
            <a:r>
              <a:rPr lang="en-US" sz="2400" dirty="0"/>
              <a:t>A. ma </a:t>
            </a:r>
            <a:r>
              <a:rPr lang="en-US" sz="2400" dirty="0" err="1"/>
              <a:t>sát</a:t>
            </a:r>
            <a:r>
              <a:rPr lang="en-US" sz="2400" dirty="0"/>
              <a:t> </a:t>
            </a:r>
            <a:r>
              <a:rPr lang="en-US" sz="2400" dirty="0" err="1"/>
              <a:t>giữa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hạt</a:t>
            </a:r>
            <a:r>
              <a:rPr lang="en-US" sz="2400" dirty="0"/>
              <a:t>		B.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minh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endParaRPr lang="en-US" sz="2400" dirty="0"/>
          </a:p>
          <a:p>
            <a:r>
              <a:rPr lang="en-US" sz="2400" dirty="0"/>
              <a:t>C.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sô</a:t>
            </a:r>
            <a:r>
              <a:rPr lang="en-US" sz="2400" dirty="0"/>
              <a:t> </a:t>
            </a:r>
            <a:r>
              <a:rPr lang="en-US" sz="2400" dirty="0" err="1"/>
              <a:t>cô</a:t>
            </a:r>
            <a:r>
              <a:rPr lang="en-US" sz="2400" dirty="0"/>
              <a:t> la </a:t>
            </a:r>
            <a:r>
              <a:rPr lang="en-US" sz="2400" dirty="0" err="1"/>
              <a:t>nóng</a:t>
            </a:r>
            <a:r>
              <a:rPr lang="en-US" sz="2400" dirty="0"/>
              <a:t> </a:t>
            </a:r>
            <a:r>
              <a:rPr lang="en-US" sz="2400" dirty="0" err="1"/>
              <a:t>chảy</a:t>
            </a:r>
            <a:r>
              <a:rPr lang="en-US" sz="2400" dirty="0"/>
              <a:t> </a:t>
            </a:r>
            <a:r>
              <a:rPr lang="en-US" sz="2400" dirty="0" err="1"/>
              <a:t>mịn</a:t>
            </a:r>
            <a:r>
              <a:rPr lang="en-US" sz="2400" dirty="0"/>
              <a:t> 	D. </a:t>
            </a:r>
            <a:r>
              <a:rPr lang="en-US" sz="2400" dirty="0" err="1"/>
              <a:t>sô</a:t>
            </a:r>
            <a:r>
              <a:rPr lang="en-US" sz="2400" dirty="0"/>
              <a:t> </a:t>
            </a:r>
            <a:r>
              <a:rPr lang="en-US" sz="2400" dirty="0" err="1"/>
              <a:t>cô</a:t>
            </a:r>
            <a:r>
              <a:rPr lang="en-US" sz="2400" dirty="0"/>
              <a:t> la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sần</a:t>
            </a:r>
            <a:r>
              <a:rPr lang="en-US" sz="2400" dirty="0"/>
              <a:t> </a:t>
            </a:r>
            <a:r>
              <a:rPr lang="en-US" sz="2400" dirty="0" err="1"/>
              <a:t>sùi</a:t>
            </a:r>
            <a:endParaRPr lang="en-US" sz="2400" dirty="0"/>
          </a:p>
          <a:p>
            <a:r>
              <a:rPr lang="en-US" sz="2400" dirty="0" err="1"/>
              <a:t>Thông</a:t>
            </a:r>
            <a:r>
              <a:rPr lang="en-US" sz="2400" dirty="0"/>
              <a:t> tin: </a:t>
            </a:r>
            <a:r>
              <a:rPr lang="en-US" sz="2400" b="1" dirty="0"/>
              <a:t> </a:t>
            </a:r>
            <a:r>
              <a:rPr lang="en-US" sz="2400" dirty="0"/>
              <a:t>Before the invention of </a:t>
            </a:r>
            <a:r>
              <a:rPr lang="en-US" sz="2400" dirty="0" err="1"/>
              <a:t>conching</a:t>
            </a:r>
            <a:r>
              <a:rPr lang="en-US" sz="2400" dirty="0"/>
              <a:t>, chocolate had a grainy texture. </a:t>
            </a:r>
            <a:r>
              <a:rPr lang="en-US" sz="2400" b="1" u="sng" dirty="0"/>
              <a:t>This </a:t>
            </a:r>
            <a:r>
              <a:rPr lang="en-US" sz="2400" dirty="0"/>
              <a:t>is because the ingredients form rough, irregular clumps that do not flow smoothly when mixed with cocoa butter using other methods, the team says.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b="1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minh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vỏ</a:t>
            </a:r>
            <a:r>
              <a:rPr lang="en-US" sz="2400" dirty="0"/>
              <a:t> </a:t>
            </a:r>
            <a:r>
              <a:rPr lang="en-US" sz="2400" dirty="0" err="1"/>
              <a:t>ốc</a:t>
            </a:r>
            <a:r>
              <a:rPr lang="en-US" sz="2400" dirty="0"/>
              <a:t>, </a:t>
            </a:r>
            <a:r>
              <a:rPr lang="en-US" sz="2400" dirty="0" err="1"/>
              <a:t>sô</a:t>
            </a:r>
            <a:r>
              <a:rPr lang="en-US" sz="2400" dirty="0"/>
              <a:t> </a:t>
            </a:r>
            <a:r>
              <a:rPr lang="en-US" sz="2400" dirty="0" err="1"/>
              <a:t>cô</a:t>
            </a:r>
            <a:r>
              <a:rPr lang="en-US" sz="2400" dirty="0"/>
              <a:t> la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sần</a:t>
            </a:r>
            <a:r>
              <a:rPr lang="en-US" sz="2400" dirty="0"/>
              <a:t> </a:t>
            </a:r>
            <a:r>
              <a:rPr lang="en-US" sz="2400" dirty="0" err="1"/>
              <a:t>sùi</a:t>
            </a:r>
            <a:r>
              <a:rPr lang="en-US" sz="2400" dirty="0"/>
              <a:t>.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này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do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khối</a:t>
            </a:r>
            <a:r>
              <a:rPr lang="en-US" sz="2400" dirty="0"/>
              <a:t> </a:t>
            </a:r>
            <a:r>
              <a:rPr lang="en-US" sz="2400" dirty="0" err="1"/>
              <a:t>thô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đều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chảy</a:t>
            </a:r>
            <a:r>
              <a:rPr lang="en-US" sz="2400" dirty="0"/>
              <a:t> </a:t>
            </a:r>
            <a:r>
              <a:rPr lang="en-US" sz="2400" dirty="0" err="1"/>
              <a:t>trơn</a:t>
            </a:r>
            <a:r>
              <a:rPr lang="en-US" sz="2400" dirty="0"/>
              <a:t> </a:t>
            </a:r>
            <a:r>
              <a:rPr lang="en-US" sz="2400" dirty="0" err="1"/>
              <a:t>tru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trộn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bơ</a:t>
            </a:r>
            <a:r>
              <a:rPr lang="en-US" sz="2400" dirty="0"/>
              <a:t> </a:t>
            </a:r>
            <a:r>
              <a:rPr lang="en-US" sz="2400" dirty="0" err="1"/>
              <a:t>ca</a:t>
            </a:r>
            <a:r>
              <a:rPr lang="en-US" sz="2400" dirty="0"/>
              <a:t> </a:t>
            </a:r>
            <a:r>
              <a:rPr lang="en-US" sz="2400" dirty="0" err="1"/>
              <a:t>cao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pháp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, </a:t>
            </a:r>
            <a:r>
              <a:rPr lang="en-US" sz="2400" dirty="0" err="1"/>
              <a:t>nhóm</a:t>
            </a:r>
            <a:r>
              <a:rPr lang="en-US" sz="2400" dirty="0"/>
              <a:t> </a:t>
            </a:r>
            <a:r>
              <a:rPr lang="en-US" sz="2400" dirty="0" err="1"/>
              <a:t>nghiên</a:t>
            </a:r>
            <a:r>
              <a:rPr lang="en-US" sz="2400" dirty="0"/>
              <a:t> </a:t>
            </a:r>
            <a:r>
              <a:rPr lang="en-US" sz="2400" dirty="0" err="1"/>
              <a:t>cứu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biết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6553200" y="11430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0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28600"/>
            <a:ext cx="8915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 49. </a:t>
            </a:r>
            <a:r>
              <a:rPr lang="en-US" dirty="0"/>
              <a:t>According to paragraph 2, the scientists conducted their research by </a:t>
            </a:r>
            <a:r>
              <a:rPr lang="en-US" dirty="0" smtClean="0"/>
              <a:t>_________.</a:t>
            </a:r>
            <a:endParaRPr lang="en-US" dirty="0"/>
          </a:p>
          <a:p>
            <a:r>
              <a:rPr lang="en-US" b="1" dirty="0" smtClean="0"/>
              <a:t>A</a:t>
            </a:r>
            <a:r>
              <a:rPr lang="en-US" b="1" dirty="0"/>
              <a:t>. </a:t>
            </a:r>
            <a:r>
              <a:rPr lang="en-US" dirty="0"/>
              <a:t>examining mixtures that are similar to and created using the same process as liquid chocolate.</a:t>
            </a:r>
          </a:p>
          <a:p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dirty="0"/>
              <a:t>measuring the density of liquid chocolate compared to other resembling mixtures.</a:t>
            </a:r>
          </a:p>
          <a:p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dirty="0" err="1"/>
              <a:t>analysing</a:t>
            </a:r>
            <a:r>
              <a:rPr lang="en-US" dirty="0"/>
              <a:t> how mixtures similar to liquid chocolate flow during the initial stages of </a:t>
            </a:r>
            <a:r>
              <a:rPr lang="en-US" dirty="0" err="1"/>
              <a:t>conching</a:t>
            </a:r>
            <a:r>
              <a:rPr lang="en-US" dirty="0"/>
              <a:t>. </a:t>
            </a:r>
          </a:p>
          <a:p>
            <a:r>
              <a:rPr lang="en-US" b="1" dirty="0" smtClean="0"/>
              <a:t>D</a:t>
            </a:r>
            <a:r>
              <a:rPr lang="en-US" b="1" dirty="0"/>
              <a:t>. </a:t>
            </a:r>
            <a:r>
              <a:rPr lang="en-US" dirty="0"/>
              <a:t>directly altering the physical properties of microscopic sugar crystals in liquid chocolate. </a:t>
            </a:r>
          </a:p>
          <a:p>
            <a:r>
              <a:rPr lang="en-US" b="1" dirty="0"/>
              <a:t>Question 49.</a:t>
            </a:r>
            <a:r>
              <a:rPr lang="en-US" dirty="0"/>
              <a:t> </a:t>
            </a:r>
            <a:r>
              <a:rPr lang="en-US" b="1" dirty="0" err="1"/>
              <a:t>Đáp</a:t>
            </a:r>
            <a:r>
              <a:rPr lang="en-US" b="1" dirty="0"/>
              <a:t> </a:t>
            </a:r>
            <a:r>
              <a:rPr lang="en-US" b="1" dirty="0" err="1"/>
              <a:t>án</a:t>
            </a:r>
            <a:r>
              <a:rPr lang="en-US" b="1" dirty="0"/>
              <a:t> A </a:t>
            </a:r>
            <a:endParaRPr lang="en-US" dirty="0"/>
          </a:p>
          <a:p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: </a:t>
            </a:r>
            <a:r>
              <a:rPr lang="en-US" dirty="0" err="1"/>
              <a:t>Đọc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– chi </a:t>
            </a:r>
            <a:r>
              <a:rPr lang="en-US" dirty="0" err="1"/>
              <a:t>tiết</a:t>
            </a:r>
            <a:endParaRPr lang="en-US" dirty="0"/>
          </a:p>
          <a:p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: Theo </a:t>
            </a:r>
            <a:r>
              <a:rPr lang="en-US" dirty="0" err="1"/>
              <a:t>đoạn</a:t>
            </a:r>
            <a:r>
              <a:rPr lang="en-US" dirty="0"/>
              <a:t> 2,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khoa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tiến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họ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__________.</a:t>
            </a:r>
          </a:p>
          <a:p>
            <a:r>
              <a:rPr lang="en-US" dirty="0"/>
              <a:t>A.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hỗn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sô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la </a:t>
            </a:r>
            <a:r>
              <a:rPr lang="en-US" dirty="0" err="1"/>
              <a:t>lỏng</a:t>
            </a:r>
            <a:r>
              <a:rPr lang="en-US" dirty="0"/>
              <a:t>.</a:t>
            </a:r>
          </a:p>
          <a:p>
            <a:r>
              <a:rPr lang="en-US" dirty="0"/>
              <a:t>B. </a:t>
            </a:r>
            <a:r>
              <a:rPr lang="en-US" dirty="0" err="1"/>
              <a:t>đo</a:t>
            </a:r>
            <a:r>
              <a:rPr lang="en-US" dirty="0"/>
              <a:t> </a:t>
            </a:r>
            <a:r>
              <a:rPr lang="en-US" dirty="0" err="1"/>
              <a:t>mật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sô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la </a:t>
            </a:r>
            <a:r>
              <a:rPr lang="en-US" dirty="0" err="1"/>
              <a:t>lỏng</a:t>
            </a:r>
            <a:r>
              <a:rPr lang="en-US" dirty="0"/>
              <a:t> so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hỗn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.</a:t>
            </a:r>
          </a:p>
          <a:p>
            <a:r>
              <a:rPr lang="en-US" dirty="0"/>
              <a:t>C.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hỗn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sô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la </a:t>
            </a:r>
            <a:r>
              <a:rPr lang="en-US" dirty="0" err="1"/>
              <a:t>lỏng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giai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ban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.</a:t>
            </a:r>
          </a:p>
          <a:p>
            <a:r>
              <a:rPr lang="en-US" dirty="0"/>
              <a:t>D.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tinh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cực</a:t>
            </a:r>
            <a:r>
              <a:rPr lang="en-US" dirty="0"/>
              <a:t> </a:t>
            </a:r>
            <a:r>
              <a:rPr lang="en-US" dirty="0" err="1"/>
              <a:t>nhỏ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sô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la </a:t>
            </a:r>
            <a:r>
              <a:rPr lang="en-US" dirty="0" err="1"/>
              <a:t>lỏng</a:t>
            </a:r>
            <a:r>
              <a:rPr lang="en-US" dirty="0"/>
              <a:t>.</a:t>
            </a:r>
          </a:p>
          <a:p>
            <a:r>
              <a:rPr lang="en-US" dirty="0" err="1"/>
              <a:t>Thông</a:t>
            </a:r>
            <a:r>
              <a:rPr lang="en-US" dirty="0"/>
              <a:t> tin:  A team led by the University of Edinburgh studied mixtures resembling liquid chocolate created using the </a:t>
            </a:r>
            <a:r>
              <a:rPr lang="en-US" dirty="0" err="1"/>
              <a:t>conching</a:t>
            </a:r>
            <a:r>
              <a:rPr lang="en-US" dirty="0"/>
              <a:t> process, developed by Swiss confectioner </a:t>
            </a:r>
            <a:r>
              <a:rPr lang="en-US" dirty="0" err="1"/>
              <a:t>Rodolphe</a:t>
            </a:r>
            <a:r>
              <a:rPr lang="en-US" dirty="0"/>
              <a:t> </a:t>
            </a:r>
            <a:r>
              <a:rPr lang="en-US" dirty="0" err="1"/>
              <a:t>Lindt</a:t>
            </a:r>
            <a:r>
              <a:rPr lang="en-US" dirty="0"/>
              <a:t> in 1879. </a:t>
            </a:r>
          </a:p>
          <a:p>
            <a:r>
              <a:rPr lang="en-US" dirty="0" err="1"/>
              <a:t>Tạm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: 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do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Edinburgh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hỗn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giống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sô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la </a:t>
            </a:r>
            <a:r>
              <a:rPr lang="en-US" dirty="0" err="1"/>
              <a:t>lỏng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ủ,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bởi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sản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bánh</a:t>
            </a:r>
            <a:r>
              <a:rPr lang="en-US" dirty="0"/>
              <a:t> </a:t>
            </a:r>
            <a:r>
              <a:rPr lang="en-US" dirty="0" err="1"/>
              <a:t>kẹo</a:t>
            </a:r>
            <a:r>
              <a:rPr lang="en-US" dirty="0"/>
              <a:t> </a:t>
            </a:r>
            <a:r>
              <a:rPr lang="en-US" dirty="0" err="1"/>
              <a:t>Thụy</a:t>
            </a:r>
            <a:r>
              <a:rPr lang="en-US" dirty="0"/>
              <a:t> </a:t>
            </a:r>
            <a:r>
              <a:rPr lang="en-US" dirty="0" err="1"/>
              <a:t>Sĩ</a:t>
            </a:r>
            <a:r>
              <a:rPr lang="en-US" dirty="0"/>
              <a:t> </a:t>
            </a:r>
            <a:r>
              <a:rPr lang="en-US" dirty="0" err="1"/>
              <a:t>Rodolphe</a:t>
            </a:r>
            <a:r>
              <a:rPr lang="en-US" dirty="0"/>
              <a:t> </a:t>
            </a:r>
            <a:r>
              <a:rPr lang="en-US" dirty="0" err="1"/>
              <a:t>Lindt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năm</a:t>
            </a:r>
            <a:r>
              <a:rPr lang="en-US" dirty="0"/>
              <a:t> 1879. </a:t>
            </a:r>
          </a:p>
          <a:p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76200" y="5334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7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28600"/>
            <a:ext cx="8915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5</a:t>
            </a:r>
            <a:r>
              <a:rPr lang="en-US" sz="2400" dirty="0"/>
              <a:t>. You'll never be a good card player if you wear your heart on your______­­­­_____. Other players can tell if your cards are good or not by watching your reactions when you get them.</a:t>
            </a:r>
            <a:br>
              <a:rPr lang="en-US" sz="2400" dirty="0"/>
            </a:br>
            <a:r>
              <a:rPr lang="en-US" sz="2400" b="1" dirty="0"/>
              <a:t>A.</a:t>
            </a:r>
            <a:r>
              <a:rPr lang="en-US" sz="2400" dirty="0"/>
              <a:t> table                          </a:t>
            </a:r>
            <a:r>
              <a:rPr lang="en-US" sz="2400" b="1" dirty="0"/>
              <a:t>B.</a:t>
            </a:r>
            <a:r>
              <a:rPr lang="en-US" sz="2400" dirty="0"/>
              <a:t> collar                 </a:t>
            </a:r>
            <a:r>
              <a:rPr lang="en-US" sz="2400" b="1" dirty="0" smtClean="0"/>
              <a:t>C</a:t>
            </a:r>
            <a:r>
              <a:rPr lang="en-US" sz="2400" b="1" dirty="0"/>
              <a:t>.</a:t>
            </a:r>
            <a:r>
              <a:rPr lang="en-US" sz="2400" dirty="0"/>
              <a:t> face               </a:t>
            </a:r>
            <a:r>
              <a:rPr lang="en-US" sz="2400" dirty="0" smtClean="0"/>
              <a:t>  </a:t>
            </a:r>
            <a:r>
              <a:rPr lang="en-US" sz="2400" b="1" dirty="0"/>
              <a:t>D.</a:t>
            </a:r>
            <a:r>
              <a:rPr lang="en-US" sz="2400" dirty="0"/>
              <a:t> sleeve 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fr-FR" sz="2400" dirty="0"/>
              <a:t>Ta </a:t>
            </a:r>
            <a:r>
              <a:rPr lang="fr-FR" sz="2400" dirty="0" err="1"/>
              <a:t>có</a:t>
            </a:r>
            <a:r>
              <a:rPr lang="fr-FR" sz="2400" dirty="0"/>
              <a:t> </a:t>
            </a:r>
            <a:r>
              <a:rPr lang="fr-FR" sz="2400" dirty="0" err="1"/>
              <a:t>thành</a:t>
            </a:r>
            <a:r>
              <a:rPr lang="fr-FR" sz="2400" dirty="0"/>
              <a:t> </a:t>
            </a:r>
            <a:r>
              <a:rPr lang="fr-FR" sz="2400" dirty="0" err="1"/>
              <a:t>ngữ</a:t>
            </a:r>
            <a:r>
              <a:rPr lang="fr-FR" sz="2400" dirty="0"/>
              <a:t>: </a:t>
            </a:r>
            <a:r>
              <a:rPr lang="en-US" sz="2400" dirty="0"/>
              <a:t>wear your heart on your sleeve: = allow your feeling to be seen by other people: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lộ</a:t>
            </a:r>
            <a:r>
              <a:rPr lang="en-US" sz="2400" dirty="0"/>
              <a:t> </a:t>
            </a:r>
            <a:r>
              <a:rPr lang="en-US" sz="2400" dirty="0" err="1"/>
              <a:t>cảm</a:t>
            </a:r>
            <a:r>
              <a:rPr lang="en-US" sz="2400" dirty="0"/>
              <a:t> </a:t>
            </a:r>
            <a:r>
              <a:rPr lang="en-US" sz="2400" dirty="0" err="1"/>
              <a:t>xúc</a:t>
            </a:r>
            <a:r>
              <a:rPr lang="en-US" sz="2400" dirty="0"/>
              <a:t> </a:t>
            </a:r>
          </a:p>
          <a:p>
            <a:r>
              <a:rPr lang="fr-FR" sz="2400" dirty="0" err="1"/>
              <a:t>Vậy</a:t>
            </a:r>
            <a:r>
              <a:rPr lang="fr-FR" sz="2400" dirty="0"/>
              <a:t> </a:t>
            </a:r>
            <a:r>
              <a:rPr lang="fr-FR" sz="2400" dirty="0" err="1"/>
              <a:t>đáp</a:t>
            </a:r>
            <a:r>
              <a:rPr lang="fr-FR" sz="2400" dirty="0"/>
              <a:t> </a:t>
            </a:r>
            <a:r>
              <a:rPr lang="fr-FR" sz="2400" dirty="0" err="1"/>
              <a:t>án</a:t>
            </a:r>
            <a:r>
              <a:rPr lang="fr-FR" sz="2400" dirty="0"/>
              <a:t> </a:t>
            </a:r>
            <a:r>
              <a:rPr lang="fr-FR" sz="2400" dirty="0" err="1"/>
              <a:t>đúng</a:t>
            </a:r>
            <a:r>
              <a:rPr lang="fr-FR" sz="2400" dirty="0"/>
              <a:t> là D</a:t>
            </a:r>
            <a:endParaRPr lang="en-US" sz="2400" dirty="0"/>
          </a:p>
          <a:p>
            <a:r>
              <a:rPr lang="fr-FR" sz="2400" dirty="0" err="1"/>
              <a:t>Tạm</a:t>
            </a:r>
            <a:r>
              <a:rPr lang="fr-FR" sz="2400" dirty="0"/>
              <a:t> </a:t>
            </a:r>
            <a:r>
              <a:rPr lang="fr-FR" sz="2400" dirty="0" err="1"/>
              <a:t>dịch</a:t>
            </a:r>
            <a:r>
              <a:rPr lang="fr-FR" sz="2400" dirty="0"/>
              <a:t>: </a:t>
            </a:r>
            <a:r>
              <a:rPr lang="fr-FR" sz="2400" dirty="0" err="1"/>
              <a:t>Mày</a:t>
            </a:r>
            <a:r>
              <a:rPr lang="fr-FR" sz="2400" dirty="0"/>
              <a:t> </a:t>
            </a:r>
            <a:r>
              <a:rPr lang="fr-FR" sz="2400" dirty="0" err="1"/>
              <a:t>sẽ</a:t>
            </a:r>
            <a:r>
              <a:rPr lang="fr-FR" sz="2400" dirty="0"/>
              <a:t> </a:t>
            </a:r>
            <a:r>
              <a:rPr lang="fr-FR" sz="2400" dirty="0" err="1"/>
              <a:t>không</a:t>
            </a:r>
            <a:r>
              <a:rPr lang="fr-FR" sz="2400" dirty="0"/>
              <a:t> </a:t>
            </a:r>
            <a:r>
              <a:rPr lang="fr-FR" sz="2400" dirty="0" err="1"/>
              <a:t>bao</a:t>
            </a:r>
            <a:r>
              <a:rPr lang="fr-FR" sz="2400" dirty="0"/>
              <a:t> </a:t>
            </a:r>
            <a:r>
              <a:rPr lang="fr-FR" sz="2400" dirty="0" err="1"/>
              <a:t>giờ</a:t>
            </a:r>
            <a:r>
              <a:rPr lang="fr-FR" sz="2400" dirty="0"/>
              <a:t> là </a:t>
            </a:r>
            <a:r>
              <a:rPr lang="fr-FR" sz="2400" dirty="0" err="1"/>
              <a:t>người</a:t>
            </a:r>
            <a:r>
              <a:rPr lang="fr-FR" sz="2400" dirty="0"/>
              <a:t> </a:t>
            </a:r>
            <a:r>
              <a:rPr lang="fr-FR" sz="2400" dirty="0" err="1"/>
              <a:t>chơi</a:t>
            </a:r>
            <a:r>
              <a:rPr lang="fr-FR" sz="2400" dirty="0"/>
              <a:t> </a:t>
            </a:r>
            <a:r>
              <a:rPr lang="fr-FR" sz="2400" dirty="0" err="1"/>
              <a:t>bài</a:t>
            </a:r>
            <a:r>
              <a:rPr lang="fr-FR" sz="2400" dirty="0"/>
              <a:t> </a:t>
            </a:r>
            <a:r>
              <a:rPr lang="fr-FR" sz="2400" dirty="0" err="1"/>
              <a:t>giỏi</a:t>
            </a:r>
            <a:r>
              <a:rPr lang="fr-FR" sz="2400" dirty="0"/>
              <a:t> </a:t>
            </a:r>
            <a:r>
              <a:rPr lang="fr-FR" sz="2400" dirty="0" err="1"/>
              <a:t>nếu</a:t>
            </a:r>
            <a:r>
              <a:rPr lang="fr-FR" sz="2400" dirty="0"/>
              <a:t> </a:t>
            </a:r>
            <a:r>
              <a:rPr lang="fr-FR" sz="2400" dirty="0" err="1"/>
              <a:t>mày</a:t>
            </a:r>
            <a:r>
              <a:rPr lang="fr-FR" sz="2400" dirty="0"/>
              <a:t> </a:t>
            </a:r>
            <a:r>
              <a:rPr lang="fr-FR" sz="2400" dirty="0" err="1"/>
              <a:t>để</a:t>
            </a:r>
            <a:r>
              <a:rPr lang="fr-FR" sz="2400" dirty="0"/>
              <a:t> </a:t>
            </a:r>
            <a:r>
              <a:rPr lang="fr-FR" sz="2400" dirty="0" err="1"/>
              <a:t>lộ</a:t>
            </a:r>
            <a:r>
              <a:rPr lang="fr-FR" sz="2400" dirty="0"/>
              <a:t> </a:t>
            </a:r>
            <a:r>
              <a:rPr lang="fr-FR" sz="2400" dirty="0" err="1"/>
              <a:t>cảm</a:t>
            </a:r>
            <a:r>
              <a:rPr lang="fr-FR" sz="2400" dirty="0"/>
              <a:t> </a:t>
            </a:r>
            <a:r>
              <a:rPr lang="fr-FR" sz="2400" dirty="0" err="1"/>
              <a:t>xúc</a:t>
            </a:r>
            <a:r>
              <a:rPr lang="fr-FR" sz="2400" dirty="0"/>
              <a:t> </a:t>
            </a:r>
            <a:r>
              <a:rPr lang="fr-FR" sz="2400" dirty="0" err="1"/>
              <a:t>của</a:t>
            </a:r>
            <a:r>
              <a:rPr lang="fr-FR" sz="2400" dirty="0"/>
              <a:t> </a:t>
            </a:r>
            <a:r>
              <a:rPr lang="fr-FR" sz="2400" dirty="0" err="1"/>
              <a:t>mày</a:t>
            </a:r>
            <a:r>
              <a:rPr lang="fr-FR" sz="2400" dirty="0"/>
              <a:t>. </a:t>
            </a:r>
            <a:r>
              <a:rPr lang="fr-FR" sz="2400" dirty="0" err="1"/>
              <a:t>Ngững</a:t>
            </a:r>
            <a:r>
              <a:rPr lang="fr-FR" sz="2400" dirty="0"/>
              <a:t> </a:t>
            </a:r>
            <a:r>
              <a:rPr lang="fr-FR" sz="2400" dirty="0" err="1"/>
              <a:t>người</a:t>
            </a:r>
            <a:r>
              <a:rPr lang="fr-FR" sz="2400" dirty="0"/>
              <a:t> </a:t>
            </a:r>
            <a:r>
              <a:rPr lang="fr-FR" sz="2400" dirty="0" err="1"/>
              <a:t>chơi</a:t>
            </a:r>
            <a:r>
              <a:rPr lang="fr-FR" sz="2400" dirty="0"/>
              <a:t> </a:t>
            </a:r>
            <a:r>
              <a:rPr lang="fr-FR" sz="2400" dirty="0" err="1"/>
              <a:t>khác</a:t>
            </a:r>
            <a:r>
              <a:rPr lang="fr-FR" sz="2400" dirty="0"/>
              <a:t> </a:t>
            </a:r>
            <a:r>
              <a:rPr lang="fr-FR" sz="2400" dirty="0" err="1"/>
              <a:t>có</a:t>
            </a:r>
            <a:r>
              <a:rPr lang="fr-FR" sz="2400" dirty="0"/>
              <a:t> </a:t>
            </a:r>
            <a:r>
              <a:rPr lang="fr-FR" sz="2400" dirty="0" err="1"/>
              <a:t>thể</a:t>
            </a:r>
            <a:r>
              <a:rPr lang="fr-FR" sz="2400" dirty="0"/>
              <a:t> </a:t>
            </a:r>
            <a:r>
              <a:rPr lang="fr-FR" sz="2400" dirty="0" err="1"/>
              <a:t>biết</a:t>
            </a:r>
            <a:r>
              <a:rPr lang="fr-FR" sz="2400" dirty="0"/>
              <a:t> </a:t>
            </a:r>
            <a:r>
              <a:rPr lang="fr-FR" sz="2400" dirty="0" err="1"/>
              <a:t>bài</a:t>
            </a:r>
            <a:r>
              <a:rPr lang="fr-FR" sz="2400" dirty="0"/>
              <a:t> </a:t>
            </a:r>
            <a:r>
              <a:rPr lang="fr-FR" sz="2400" dirty="0" err="1"/>
              <a:t>của</a:t>
            </a:r>
            <a:r>
              <a:rPr lang="fr-FR" sz="2400" dirty="0"/>
              <a:t> </a:t>
            </a:r>
            <a:r>
              <a:rPr lang="fr-FR" sz="2400" dirty="0" err="1"/>
              <a:t>mày</a:t>
            </a:r>
            <a:r>
              <a:rPr lang="fr-FR" sz="2400" dirty="0"/>
              <a:t> </a:t>
            </a:r>
            <a:r>
              <a:rPr lang="fr-FR" sz="2400" dirty="0" err="1"/>
              <a:t>tốt</a:t>
            </a:r>
            <a:r>
              <a:rPr lang="fr-FR" sz="2400" dirty="0"/>
              <a:t> </a:t>
            </a:r>
            <a:r>
              <a:rPr lang="fr-FR" sz="2400" dirty="0" err="1"/>
              <a:t>hay</a:t>
            </a:r>
            <a:r>
              <a:rPr lang="fr-FR" sz="2400" dirty="0"/>
              <a:t> </a:t>
            </a:r>
            <a:r>
              <a:rPr lang="fr-FR" sz="2400" dirty="0" err="1"/>
              <a:t>không</a:t>
            </a:r>
            <a:r>
              <a:rPr lang="fr-FR" sz="2400" dirty="0"/>
              <a:t> </a:t>
            </a:r>
            <a:r>
              <a:rPr lang="fr-FR" sz="2400" dirty="0" err="1"/>
              <a:t>chỉ</a:t>
            </a:r>
            <a:r>
              <a:rPr lang="fr-FR" sz="2400" dirty="0"/>
              <a:t> </a:t>
            </a:r>
            <a:r>
              <a:rPr lang="fr-FR" sz="2400" dirty="0" err="1"/>
              <a:t>bằng</a:t>
            </a:r>
            <a:r>
              <a:rPr lang="fr-FR" sz="2400" dirty="0"/>
              <a:t> </a:t>
            </a:r>
            <a:r>
              <a:rPr lang="fr-FR" sz="2400" dirty="0" err="1"/>
              <a:t>việc</a:t>
            </a:r>
            <a:r>
              <a:rPr lang="fr-FR" sz="2400" dirty="0"/>
              <a:t> </a:t>
            </a:r>
            <a:r>
              <a:rPr lang="fr-FR" sz="2400" dirty="0" err="1"/>
              <a:t>xem</a:t>
            </a:r>
            <a:r>
              <a:rPr lang="fr-FR" sz="2400" dirty="0"/>
              <a:t> </a:t>
            </a:r>
            <a:r>
              <a:rPr lang="fr-FR" sz="2400" dirty="0" err="1"/>
              <a:t>phản</a:t>
            </a:r>
            <a:r>
              <a:rPr lang="fr-FR" sz="2400" dirty="0"/>
              <a:t> </a:t>
            </a:r>
            <a:r>
              <a:rPr lang="fr-FR" sz="2400" dirty="0" err="1"/>
              <a:t>ứng</a:t>
            </a:r>
            <a:r>
              <a:rPr lang="fr-FR" sz="2400" dirty="0"/>
              <a:t> </a:t>
            </a:r>
            <a:r>
              <a:rPr lang="fr-FR" sz="2400" dirty="0" err="1"/>
              <a:t>của</a:t>
            </a:r>
            <a:r>
              <a:rPr lang="fr-FR" sz="2400" dirty="0"/>
              <a:t> </a:t>
            </a:r>
            <a:r>
              <a:rPr lang="fr-FR" sz="2400" dirty="0" err="1"/>
              <a:t>mày</a:t>
            </a:r>
            <a:r>
              <a:rPr lang="fr-FR" sz="2400" dirty="0"/>
              <a:t> khi </a:t>
            </a:r>
            <a:r>
              <a:rPr lang="fr-FR" sz="2400" dirty="0" err="1"/>
              <a:t>mày</a:t>
            </a:r>
            <a:r>
              <a:rPr lang="fr-FR" sz="2400" dirty="0"/>
              <a:t> </a:t>
            </a:r>
            <a:r>
              <a:rPr lang="fr-FR" sz="2400" dirty="0" err="1"/>
              <a:t>nhận</a:t>
            </a:r>
            <a:r>
              <a:rPr lang="fr-FR" sz="2400" dirty="0"/>
              <a:t> </a:t>
            </a:r>
            <a:r>
              <a:rPr lang="fr-FR" sz="2400" dirty="0" err="1"/>
              <a:t>chúng</a:t>
            </a:r>
            <a:r>
              <a:rPr lang="fr-FR" sz="2400" dirty="0"/>
              <a:t> 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7010400" y="14478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4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839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50.</a:t>
            </a:r>
            <a:r>
              <a:rPr lang="en-US" sz="2400" dirty="0"/>
              <a:t> The word “</a:t>
            </a:r>
            <a:r>
              <a:rPr lang="en-US" sz="2400" b="1" u="sng" dirty="0"/>
              <a:t>disciplines</a:t>
            </a:r>
            <a:r>
              <a:rPr lang="en-US" sz="2400" dirty="0"/>
              <a:t>” in the second paragraph can be best replaced by ___________.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rules</a:t>
            </a:r>
            <a:r>
              <a:rPr lang="en-US" sz="2400" b="1" dirty="0"/>
              <a:t>	B. </a:t>
            </a:r>
            <a:r>
              <a:rPr lang="en-US" sz="2400" dirty="0"/>
              <a:t>fields</a:t>
            </a:r>
            <a:r>
              <a:rPr lang="en-US" sz="2400" b="1" dirty="0"/>
              <a:t>	C. </a:t>
            </a:r>
            <a:r>
              <a:rPr lang="en-US" sz="2400" dirty="0"/>
              <a:t>regulations </a:t>
            </a:r>
            <a:r>
              <a:rPr lang="en-US" sz="2400" b="1" dirty="0"/>
              <a:t>	D. </a:t>
            </a:r>
            <a:r>
              <a:rPr lang="en-US" sz="2400" dirty="0"/>
              <a:t>knowledge</a:t>
            </a:r>
          </a:p>
          <a:p>
            <a:endParaRPr lang="en-US" sz="2400" b="1" smtClean="0"/>
          </a:p>
          <a:p>
            <a:r>
              <a:rPr lang="en-US" sz="2400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 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r>
              <a:rPr lang="en-US" sz="2400" dirty="0"/>
              <a:t> –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vựng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“disciplines”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thay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tốt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___________. </a:t>
            </a:r>
          </a:p>
          <a:p>
            <a:r>
              <a:rPr lang="en-US" sz="2400" dirty="0"/>
              <a:t>A. </a:t>
            </a:r>
            <a:r>
              <a:rPr lang="en-US" sz="2400" dirty="0" err="1"/>
              <a:t>nguyên</a:t>
            </a:r>
            <a:r>
              <a:rPr lang="en-US" sz="2400" dirty="0"/>
              <a:t> </a:t>
            </a:r>
            <a:r>
              <a:rPr lang="en-US" sz="2400" dirty="0" err="1"/>
              <a:t>tắc</a:t>
            </a:r>
            <a:r>
              <a:rPr lang="en-US" sz="2400" dirty="0"/>
              <a:t> 	B. </a:t>
            </a:r>
            <a:r>
              <a:rPr lang="en-US" sz="2400" dirty="0" err="1"/>
              <a:t>lĩnh</a:t>
            </a:r>
            <a:r>
              <a:rPr lang="en-US" sz="2400" dirty="0"/>
              <a:t> </a:t>
            </a:r>
            <a:r>
              <a:rPr lang="en-US" sz="2400" dirty="0" err="1"/>
              <a:t>vực,môn</a:t>
            </a:r>
            <a:r>
              <a:rPr lang="en-US" sz="2400" dirty="0"/>
              <a:t> 	C. </a:t>
            </a:r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	D. </a:t>
            </a:r>
            <a:r>
              <a:rPr lang="en-US" sz="2400" dirty="0" err="1"/>
              <a:t>kiến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endParaRPr lang="en-US" sz="2400" dirty="0"/>
          </a:p>
          <a:p>
            <a:r>
              <a:rPr lang="en-US" sz="2400" dirty="0" err="1"/>
              <a:t>Thông</a:t>
            </a:r>
            <a:r>
              <a:rPr lang="en-US" sz="2400" dirty="0"/>
              <a:t> tin : This is a great example of how physics can build bridges between disciplines and sectors."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2895600" y="11430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8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381000"/>
            <a:ext cx="8839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6</a:t>
            </a:r>
            <a:r>
              <a:rPr lang="en-US" sz="2400" dirty="0"/>
              <a:t>.  __________it is in the spring now, the flowers outside aren’t blooming.</a:t>
            </a:r>
          </a:p>
          <a:p>
            <a:pPr fontAlgn="ctr"/>
            <a:r>
              <a:rPr lang="en-US" sz="2400" b="1" dirty="0"/>
              <a:t>A. </a:t>
            </a:r>
            <a:r>
              <a:rPr lang="en-US" sz="2400" dirty="0" smtClean="0"/>
              <a:t>Because  </a:t>
            </a:r>
            <a:r>
              <a:rPr lang="en-US" sz="2400" b="1" dirty="0"/>
              <a:t>B. </a:t>
            </a:r>
            <a:r>
              <a:rPr lang="en-US" sz="2400" dirty="0"/>
              <a:t>In spite of</a:t>
            </a:r>
            <a:r>
              <a:rPr lang="en-US" sz="2400" b="1" dirty="0"/>
              <a:t>               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Although	</a:t>
            </a:r>
            <a:r>
              <a:rPr lang="en-US" sz="2400" b="1" dirty="0" smtClean="0"/>
              <a:t>   </a:t>
            </a:r>
            <a:r>
              <a:rPr lang="en-US" sz="2400" b="1" dirty="0"/>
              <a:t>D. </a:t>
            </a:r>
            <a:r>
              <a:rPr lang="en-US" sz="2400" dirty="0"/>
              <a:t>Because of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Liên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</a:t>
            </a:r>
          </a:p>
          <a:p>
            <a:r>
              <a:rPr lang="en-US" sz="2400" dirty="0"/>
              <a:t>	</a:t>
            </a:r>
            <a:r>
              <a:rPr lang="en-GB" sz="2400" b="1" dirty="0"/>
              <a:t>A. </a:t>
            </a:r>
            <a:r>
              <a:rPr lang="en-GB" sz="2400" dirty="0"/>
              <a:t>Because + Clause	       	 </a:t>
            </a:r>
            <a:r>
              <a:rPr lang="en-GB" sz="2400" b="1" dirty="0"/>
              <a:t>B.</a:t>
            </a:r>
            <a:r>
              <a:rPr lang="en-GB" sz="2400" dirty="0"/>
              <a:t>	In spite of + N/</a:t>
            </a:r>
            <a:r>
              <a:rPr lang="en-GB" sz="2400" dirty="0" err="1"/>
              <a:t>Ving</a:t>
            </a:r>
            <a:r>
              <a:rPr lang="en-GB" sz="2400" dirty="0"/>
              <a:t>           </a:t>
            </a:r>
            <a:endParaRPr lang="en-US" sz="2400" dirty="0"/>
          </a:p>
          <a:p>
            <a:r>
              <a:rPr lang="en-GB" sz="2400" dirty="0"/>
              <a:t>     </a:t>
            </a:r>
            <a:r>
              <a:rPr lang="en-GB" sz="2400" b="1" dirty="0"/>
              <a:t>C.</a:t>
            </a:r>
            <a:r>
              <a:rPr lang="en-GB" sz="2400" dirty="0"/>
              <a:t> Although + Clause	                                       </a:t>
            </a:r>
            <a:r>
              <a:rPr lang="en-GB" sz="2400" b="1" dirty="0"/>
              <a:t>D.</a:t>
            </a:r>
            <a:r>
              <a:rPr lang="en-GB" sz="2400" dirty="0"/>
              <a:t> Because of+ N/</a:t>
            </a:r>
            <a:r>
              <a:rPr lang="en-GB" sz="2400" dirty="0" err="1"/>
              <a:t>Ving</a:t>
            </a:r>
            <a:endParaRPr lang="en-US" sz="2400" dirty="0"/>
          </a:p>
          <a:p>
            <a:r>
              <a:rPr lang="en-US" sz="2400" dirty="0"/>
              <a:t>Ta </a:t>
            </a:r>
            <a:r>
              <a:rPr lang="en-US" sz="2400" dirty="0" err="1"/>
              <a:t>thấy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trông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loại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B, D</a:t>
            </a:r>
          </a:p>
          <a:p>
            <a:r>
              <a:rPr lang="en-US" sz="2400" dirty="0" err="1"/>
              <a:t>Dựa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,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C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4114800" y="12192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4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Question </a:t>
            </a:r>
            <a:r>
              <a:rPr lang="en-US" sz="2400" b="1" dirty="0"/>
              <a:t>7</a:t>
            </a:r>
            <a:r>
              <a:rPr lang="en-US" sz="2400" dirty="0"/>
              <a:t>. Her husband bought her a</a:t>
            </a:r>
            <a:r>
              <a:rPr lang="en-US" sz="2400" u="sng" dirty="0"/>
              <a:t> 	________</a:t>
            </a:r>
            <a:r>
              <a:rPr lang="en-US" sz="2400" dirty="0"/>
              <a:t>necklace when he went on holiday in Singapore last week.</a:t>
            </a:r>
          </a:p>
          <a:p>
            <a:r>
              <a:rPr lang="en-GB" sz="2400" b="1" dirty="0"/>
              <a:t>A.</a:t>
            </a:r>
            <a:r>
              <a:rPr lang="en-GB" sz="2400" dirty="0"/>
              <a:t> expensive golden big	          </a:t>
            </a:r>
            <a:r>
              <a:rPr lang="en-GB" sz="2400" b="1" dirty="0"/>
              <a:t>B.</a:t>
            </a:r>
            <a:r>
              <a:rPr lang="en-GB" sz="2400" dirty="0"/>
              <a:t> expensive big golden</a:t>
            </a:r>
            <a:endParaRPr lang="en-US" sz="2400" dirty="0"/>
          </a:p>
          <a:p>
            <a:r>
              <a:rPr lang="en-GB" sz="2400" b="1" dirty="0"/>
              <a:t>C.</a:t>
            </a:r>
            <a:r>
              <a:rPr lang="en-GB" sz="2400" dirty="0"/>
              <a:t> golden big expensive	          </a:t>
            </a:r>
            <a:r>
              <a:rPr lang="en-GB" sz="2400" b="1" dirty="0"/>
              <a:t>D.</a:t>
            </a:r>
            <a:r>
              <a:rPr lang="en-GB" sz="2400" dirty="0"/>
              <a:t> big expensive golden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Trật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Theo </a:t>
            </a:r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tắc</a:t>
            </a:r>
            <a:r>
              <a:rPr lang="en-US" sz="2400" dirty="0"/>
              <a:t> </a:t>
            </a:r>
            <a:r>
              <a:rPr lang="en-US" sz="2400" dirty="0" err="1"/>
              <a:t>trật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: OSASCOMP</a:t>
            </a:r>
          </a:p>
          <a:p>
            <a:r>
              <a:rPr lang="en-US" sz="2400" dirty="0"/>
              <a:t>	expensive – opinion; big – size; golden – material 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Chồng</a:t>
            </a:r>
            <a:r>
              <a:rPr lang="en-US" sz="2400" dirty="0"/>
              <a:t> </a:t>
            </a:r>
            <a:r>
              <a:rPr lang="en-US" sz="2400" dirty="0" err="1"/>
              <a:t>cô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mua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cô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chiếc</a:t>
            </a:r>
            <a:r>
              <a:rPr lang="en-US" sz="2400" dirty="0"/>
              <a:t> </a:t>
            </a:r>
            <a:r>
              <a:rPr lang="en-US" sz="2400" dirty="0" err="1"/>
              <a:t>vòng</a:t>
            </a:r>
            <a:r>
              <a:rPr lang="en-US" sz="2400" dirty="0"/>
              <a:t> </a:t>
            </a:r>
            <a:r>
              <a:rPr lang="en-US" sz="2400" dirty="0" err="1"/>
              <a:t>cổ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vàng</a:t>
            </a:r>
            <a:r>
              <a:rPr lang="en-US" sz="2400" dirty="0"/>
              <a:t> </a:t>
            </a:r>
            <a:r>
              <a:rPr lang="en-US" sz="2400" dirty="0" err="1"/>
              <a:t>lớn</a:t>
            </a:r>
            <a:r>
              <a:rPr lang="en-US" sz="2400" dirty="0"/>
              <a:t> </a:t>
            </a:r>
            <a:r>
              <a:rPr lang="en-US" sz="2400" dirty="0" err="1"/>
              <a:t>đắt</a:t>
            </a:r>
            <a:r>
              <a:rPr lang="en-US" sz="2400" dirty="0"/>
              <a:t> </a:t>
            </a:r>
            <a:r>
              <a:rPr lang="en-US" sz="2400" dirty="0" err="1"/>
              <a:t>tiền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anh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nghỉ</a:t>
            </a:r>
            <a:r>
              <a:rPr lang="en-US" sz="2400" dirty="0"/>
              <a:t> ở Singapore </a:t>
            </a:r>
            <a:r>
              <a:rPr lang="en-US" sz="2400" dirty="0" err="1"/>
              <a:t>tuần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4533900" y="1066800"/>
            <a:ext cx="2667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6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28600"/>
            <a:ext cx="8915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8</a:t>
            </a:r>
            <a:r>
              <a:rPr lang="en-US" sz="2400" dirty="0"/>
              <a:t>. If a machine stops moving or working normally, you can say that it has</a:t>
            </a:r>
            <a:r>
              <a:rPr lang="en-US" sz="2400" u="sng" dirty="0"/>
              <a:t> ___________</a:t>
            </a:r>
            <a:r>
              <a:rPr lang="en-US" sz="2400" dirty="0"/>
              <a:t>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cut off                       </a:t>
            </a:r>
            <a:r>
              <a:rPr lang="en-US" sz="2400" b="1" dirty="0"/>
              <a:t>B. </a:t>
            </a:r>
            <a:r>
              <a:rPr lang="en-US" sz="2400" dirty="0"/>
              <a:t>seized up       </a:t>
            </a:r>
            <a:r>
              <a:rPr lang="en-US" sz="2400" dirty="0" smtClean="0"/>
              <a:t>  </a:t>
            </a:r>
            <a:r>
              <a:rPr lang="en-US" sz="2400" b="1" dirty="0"/>
              <a:t>C. </a:t>
            </a:r>
            <a:r>
              <a:rPr lang="en-US" sz="2400" dirty="0"/>
              <a:t>gone off          </a:t>
            </a:r>
            <a:r>
              <a:rPr lang="en-US" sz="2400" dirty="0" smtClean="0"/>
              <a:t> </a:t>
            </a:r>
            <a:r>
              <a:rPr lang="en-US" sz="2400" b="1" dirty="0"/>
              <a:t>D. </a:t>
            </a:r>
            <a:r>
              <a:rPr lang="en-US" sz="2400" dirty="0"/>
              <a:t>wiped out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Cụm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: 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cut off: </a:t>
            </a:r>
            <a:r>
              <a:rPr lang="en-US" sz="2400" dirty="0" err="1"/>
              <a:t>cắt</a:t>
            </a:r>
            <a:r>
              <a:rPr lang="en-US" sz="2400" dirty="0"/>
              <a:t> </a:t>
            </a:r>
            <a:r>
              <a:rPr lang="en-US" sz="2400" dirty="0" err="1"/>
              <a:t>giảm</a:t>
            </a:r>
            <a:r>
              <a:rPr lang="en-US" sz="2400" dirty="0"/>
              <a:t>	</a:t>
            </a:r>
            <a:r>
              <a:rPr lang="en-US" sz="2400" b="1" dirty="0"/>
              <a:t>B.</a:t>
            </a:r>
            <a:r>
              <a:rPr lang="en-US" sz="2400" dirty="0"/>
              <a:t> seized up: </a:t>
            </a:r>
            <a:r>
              <a:rPr lang="en-US" sz="2400" dirty="0" err="1"/>
              <a:t>trục</a:t>
            </a:r>
            <a:r>
              <a:rPr lang="en-US" sz="2400" dirty="0"/>
              <a:t> </a:t>
            </a:r>
            <a:r>
              <a:rPr lang="en-US" sz="2400" dirty="0" err="1"/>
              <a:t>trặc</a:t>
            </a:r>
            <a:r>
              <a:rPr lang="en-US" sz="2400" dirty="0"/>
              <a:t>/</a:t>
            </a:r>
            <a:r>
              <a:rPr lang="en-US" sz="2400" dirty="0" err="1"/>
              <a:t>hỏng</a:t>
            </a:r>
            <a:endParaRPr lang="en-US" sz="2400" dirty="0"/>
          </a:p>
          <a:p>
            <a:r>
              <a:rPr lang="en-US" sz="2400" b="1" dirty="0"/>
              <a:t>C.</a:t>
            </a:r>
            <a:r>
              <a:rPr lang="en-US" sz="2400" dirty="0"/>
              <a:t> gone off: </a:t>
            </a:r>
            <a:r>
              <a:rPr lang="en-US" sz="2400" dirty="0" err="1"/>
              <a:t>biến</a:t>
            </a:r>
            <a:r>
              <a:rPr lang="en-US" sz="2400" dirty="0"/>
              <a:t> </a:t>
            </a:r>
            <a:r>
              <a:rPr lang="en-US" sz="2400" dirty="0" err="1"/>
              <a:t>mất</a:t>
            </a:r>
            <a:r>
              <a:rPr lang="en-US" sz="2400" dirty="0"/>
              <a:t>	</a:t>
            </a:r>
            <a:r>
              <a:rPr lang="en-US" sz="2400" b="1" dirty="0"/>
              <a:t>D.</a:t>
            </a:r>
            <a:r>
              <a:rPr lang="en-US" sz="2400" dirty="0"/>
              <a:t> wiped out: </a:t>
            </a:r>
            <a:r>
              <a:rPr lang="en-US" sz="2400" dirty="0" err="1"/>
              <a:t>xóa</a:t>
            </a:r>
            <a:r>
              <a:rPr lang="en-US" sz="2400" dirty="0"/>
              <a:t> </a:t>
            </a:r>
            <a:r>
              <a:rPr lang="en-US" sz="2400" dirty="0" err="1"/>
              <a:t>sổ</a:t>
            </a:r>
            <a:endParaRPr lang="en-US" sz="2400" dirty="0"/>
          </a:p>
          <a:p>
            <a:r>
              <a:rPr lang="en-US" sz="2400" dirty="0" err="1"/>
              <a:t>Dựa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cảnh</a:t>
            </a:r>
            <a:r>
              <a:rPr lang="en-US" sz="2400" dirty="0"/>
              <a:t>,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B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endParaRPr lang="en-US" sz="2400" dirty="0"/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Nếu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cái</a:t>
            </a:r>
            <a:r>
              <a:rPr lang="en-US" sz="2400" dirty="0"/>
              <a:t> </a:t>
            </a:r>
            <a:r>
              <a:rPr lang="en-US" sz="2400" dirty="0" err="1"/>
              <a:t>máy</a:t>
            </a:r>
            <a:r>
              <a:rPr lang="en-US" sz="2400" dirty="0"/>
              <a:t> </a:t>
            </a:r>
            <a:r>
              <a:rPr lang="en-US" sz="2400" dirty="0" err="1"/>
              <a:t>ngừng</a:t>
            </a:r>
            <a:r>
              <a:rPr lang="en-US" sz="2400" dirty="0"/>
              <a:t> </a:t>
            </a:r>
            <a:r>
              <a:rPr lang="en-US" sz="2400" dirty="0" err="1"/>
              <a:t>chuyển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bình</a:t>
            </a:r>
            <a:r>
              <a:rPr lang="en-US" sz="2400" dirty="0"/>
              <a:t> </a:t>
            </a:r>
            <a:r>
              <a:rPr lang="en-US" sz="2400" dirty="0" err="1"/>
              <a:t>thường</a:t>
            </a:r>
            <a:r>
              <a:rPr lang="en-US" sz="2400" dirty="0"/>
              <a:t>, </a:t>
            </a:r>
            <a:r>
              <a:rPr lang="en-US" sz="2400" dirty="0" err="1"/>
              <a:t>bạn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hằng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trục</a:t>
            </a:r>
            <a:r>
              <a:rPr lang="en-US" sz="2400" dirty="0"/>
              <a:t> </a:t>
            </a:r>
            <a:r>
              <a:rPr lang="en-US" sz="2400" dirty="0" err="1"/>
              <a:t>trặc</a:t>
            </a:r>
            <a:r>
              <a:rPr lang="en-US" sz="2400" dirty="0"/>
              <a:t>/</a:t>
            </a:r>
            <a:r>
              <a:rPr lang="en-US" sz="2400" dirty="0" err="1"/>
              <a:t>hỏng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2819400" y="990600"/>
            <a:ext cx="228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9</a:t>
            </a:r>
            <a:r>
              <a:rPr lang="en-US" sz="2400" dirty="0"/>
              <a:t>. The little </a:t>
            </a:r>
            <a:r>
              <a:rPr lang="en-US" sz="2400" dirty="0" err="1"/>
              <a:t>girl_________in</a:t>
            </a:r>
            <a:r>
              <a:rPr lang="en-US" sz="2400" dirty="0"/>
              <a:t> the forest when the wolf appeared.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was walked	               </a:t>
            </a:r>
            <a:r>
              <a:rPr lang="en-US" sz="2400" b="1" dirty="0"/>
              <a:t>B. </a:t>
            </a:r>
            <a:r>
              <a:rPr lang="en-US" sz="2400" dirty="0"/>
              <a:t>is walking	         </a:t>
            </a:r>
            <a:r>
              <a:rPr lang="en-US" sz="2400" b="1" dirty="0"/>
              <a:t>C. </a:t>
            </a:r>
            <a:r>
              <a:rPr lang="en-US" sz="2400" dirty="0" smtClean="0"/>
              <a:t>walked    </a:t>
            </a:r>
            <a:r>
              <a:rPr lang="en-US" sz="2400" b="1" dirty="0"/>
              <a:t>D. </a:t>
            </a:r>
            <a:r>
              <a:rPr lang="en-US" sz="2400" dirty="0"/>
              <a:t>was walking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diễn</a:t>
            </a:r>
            <a:endParaRPr lang="en-US" sz="2400" dirty="0"/>
          </a:p>
          <a:p>
            <a:r>
              <a:rPr lang="vi-VN" sz="2400" dirty="0"/>
              <a:t>Giải thích:  Căn cứ vào mệnh đề trạng ngữ chỉ thời g</a:t>
            </a:r>
            <a:r>
              <a:rPr lang="en-US" sz="2400" dirty="0" err="1"/>
              <a:t>ian</a:t>
            </a:r>
            <a:r>
              <a:rPr lang="en-US" sz="2400" dirty="0"/>
              <a:t>: S + was/ were + V-</a:t>
            </a:r>
            <a:r>
              <a:rPr lang="en-US" sz="2400" dirty="0" err="1"/>
              <a:t>ing</a:t>
            </a:r>
            <a:r>
              <a:rPr lang="en-US" sz="2400" dirty="0"/>
              <a:t> when S + </a:t>
            </a:r>
            <a:r>
              <a:rPr lang="en-US" sz="2400" dirty="0" err="1"/>
              <a:t>Ved</a:t>
            </a:r>
            <a:r>
              <a:rPr lang="en-US" sz="2400" dirty="0"/>
              <a:t> :  </a:t>
            </a:r>
            <a:r>
              <a:rPr lang="en-US" sz="2400" dirty="0" err="1"/>
              <a:t>Diễn</a:t>
            </a:r>
            <a:r>
              <a:rPr lang="en-US" sz="2400" dirty="0"/>
              <a:t> </a:t>
            </a:r>
            <a:r>
              <a:rPr lang="en-US" sz="2400" dirty="0" err="1"/>
              <a:t>tả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xảy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xen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Bé</a:t>
            </a:r>
            <a:r>
              <a:rPr lang="en-US" sz="2400" dirty="0"/>
              <a:t> </a:t>
            </a:r>
            <a:r>
              <a:rPr lang="en-US" sz="2400" dirty="0" err="1"/>
              <a:t>gái</a:t>
            </a:r>
            <a:r>
              <a:rPr lang="en-US" sz="2400" dirty="0"/>
              <a:t>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dạo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rừng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 con </a:t>
            </a:r>
            <a:r>
              <a:rPr lang="en-US" sz="2400" dirty="0" err="1"/>
              <a:t>sói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6934200" y="10668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9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2194</Words>
  <Application>Microsoft Office PowerPoint</Application>
  <PresentationFormat>On-screen Show (4:3)</PresentationFormat>
  <Paragraphs>501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Tuan</dc:creator>
  <cp:lastModifiedBy>Mr Tuan</cp:lastModifiedBy>
  <cp:revision>6</cp:revision>
  <dcterms:created xsi:type="dcterms:W3CDTF">2022-05-05T02:35:19Z</dcterms:created>
  <dcterms:modified xsi:type="dcterms:W3CDTF">2022-05-05T10:12:23Z</dcterms:modified>
</cp:coreProperties>
</file>