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  <p:sldMasterId id="2147483677" r:id="rId3"/>
  </p:sldMasterIdLst>
  <p:notesMasterIdLst>
    <p:notesMasterId r:id="rId14"/>
  </p:notesMasterIdLst>
  <p:sldIdLst>
    <p:sldId id="311" r:id="rId4"/>
    <p:sldId id="258" r:id="rId5"/>
    <p:sldId id="305" r:id="rId6"/>
    <p:sldId id="302" r:id="rId7"/>
    <p:sldId id="284" r:id="rId8"/>
    <p:sldId id="304" r:id="rId9"/>
    <p:sldId id="306" r:id="rId10"/>
    <p:sldId id="307" r:id="rId11"/>
    <p:sldId id="308" r:id="rId12"/>
    <p:sldId id="310" r:id="rId13"/>
  </p:sldIdLst>
  <p:sldSz cx="24387175" cy="13716000"/>
  <p:notesSz cx="6858000" cy="9144000"/>
  <p:custDataLst>
    <p:tags r:id="rId15"/>
  </p:custDataLst>
  <p:defaultTextStyle>
    <a:defPPr>
      <a:defRPr lang="en-US"/>
    </a:defPPr>
    <a:lvl1pPr marL="0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5F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10000" autoAdjust="0"/>
    <p:restoredTop sz="86355" autoAdjust="0"/>
  </p:normalViewPr>
  <p:slideViewPr>
    <p:cSldViewPr>
      <p:cViewPr varScale="1">
        <p:scale>
          <a:sx n="30" d="100"/>
          <a:sy n="30" d="100"/>
        </p:scale>
        <p:origin x="1440" y="66"/>
      </p:cViewPr>
      <p:guideLst>
        <p:guide orient="horz" pos="4320"/>
        <p:guide pos="76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13" Type="http://schemas.openxmlformats.org/officeDocument/2006/relationships/image" Target="../media/image19.wmf"/><Relationship Id="rId3" Type="http://schemas.openxmlformats.org/officeDocument/2006/relationships/image" Target="../media/image9.wmf"/><Relationship Id="rId7" Type="http://schemas.openxmlformats.org/officeDocument/2006/relationships/image" Target="../media/image13.wmf"/><Relationship Id="rId12" Type="http://schemas.openxmlformats.org/officeDocument/2006/relationships/image" Target="../media/image18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6" Type="http://schemas.openxmlformats.org/officeDocument/2006/relationships/image" Target="../media/image12.wmf"/><Relationship Id="rId11" Type="http://schemas.openxmlformats.org/officeDocument/2006/relationships/image" Target="../media/image17.wmf"/><Relationship Id="rId5" Type="http://schemas.openxmlformats.org/officeDocument/2006/relationships/image" Target="../media/image11.wmf"/><Relationship Id="rId10" Type="http://schemas.openxmlformats.org/officeDocument/2006/relationships/image" Target="../media/image16.wmf"/><Relationship Id="rId4" Type="http://schemas.openxmlformats.org/officeDocument/2006/relationships/image" Target="../media/image10.wmf"/><Relationship Id="rId9" Type="http://schemas.openxmlformats.org/officeDocument/2006/relationships/image" Target="../media/image15.wmf"/><Relationship Id="rId14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7" Type="http://schemas.openxmlformats.org/officeDocument/2006/relationships/image" Target="../media/image36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6" Type="http://schemas.openxmlformats.org/officeDocument/2006/relationships/image" Target="../media/image30.wmf"/><Relationship Id="rId5" Type="http://schemas.openxmlformats.org/officeDocument/2006/relationships/image" Target="../media/image35.wmf"/><Relationship Id="rId4" Type="http://schemas.openxmlformats.org/officeDocument/2006/relationships/image" Target="../media/image34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13" Type="http://schemas.openxmlformats.org/officeDocument/2006/relationships/image" Target="../media/image49.emf"/><Relationship Id="rId3" Type="http://schemas.openxmlformats.org/officeDocument/2006/relationships/image" Target="../media/image39.wmf"/><Relationship Id="rId7" Type="http://schemas.openxmlformats.org/officeDocument/2006/relationships/image" Target="../media/image43.wmf"/><Relationship Id="rId12" Type="http://schemas.openxmlformats.org/officeDocument/2006/relationships/image" Target="../media/image48.wmf"/><Relationship Id="rId2" Type="http://schemas.openxmlformats.org/officeDocument/2006/relationships/image" Target="../media/image38.wmf"/><Relationship Id="rId16" Type="http://schemas.openxmlformats.org/officeDocument/2006/relationships/image" Target="../media/image52.emf"/><Relationship Id="rId1" Type="http://schemas.openxmlformats.org/officeDocument/2006/relationships/image" Target="../media/image37.wmf"/><Relationship Id="rId6" Type="http://schemas.openxmlformats.org/officeDocument/2006/relationships/image" Target="../media/image42.wmf"/><Relationship Id="rId11" Type="http://schemas.openxmlformats.org/officeDocument/2006/relationships/image" Target="../media/image47.emf"/><Relationship Id="rId5" Type="http://schemas.openxmlformats.org/officeDocument/2006/relationships/image" Target="../media/image41.wmf"/><Relationship Id="rId15" Type="http://schemas.openxmlformats.org/officeDocument/2006/relationships/image" Target="../media/image51.emf"/><Relationship Id="rId10" Type="http://schemas.openxmlformats.org/officeDocument/2006/relationships/image" Target="../media/image46.emf"/><Relationship Id="rId4" Type="http://schemas.openxmlformats.org/officeDocument/2006/relationships/image" Target="../media/image40.wmf"/><Relationship Id="rId9" Type="http://schemas.openxmlformats.org/officeDocument/2006/relationships/image" Target="../media/image45.emf"/><Relationship Id="rId14" Type="http://schemas.openxmlformats.org/officeDocument/2006/relationships/image" Target="../media/image50.e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3" Type="http://schemas.openxmlformats.org/officeDocument/2006/relationships/image" Target="../media/image55.wmf"/><Relationship Id="rId7" Type="http://schemas.openxmlformats.org/officeDocument/2006/relationships/image" Target="../media/image59.wmf"/><Relationship Id="rId12" Type="http://schemas.openxmlformats.org/officeDocument/2006/relationships/image" Target="../media/image64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Relationship Id="rId6" Type="http://schemas.openxmlformats.org/officeDocument/2006/relationships/image" Target="../media/image58.wmf"/><Relationship Id="rId11" Type="http://schemas.openxmlformats.org/officeDocument/2006/relationships/image" Target="../media/image63.wmf"/><Relationship Id="rId5" Type="http://schemas.openxmlformats.org/officeDocument/2006/relationships/image" Target="../media/image57.wmf"/><Relationship Id="rId10" Type="http://schemas.openxmlformats.org/officeDocument/2006/relationships/image" Target="../media/image62.wmf"/><Relationship Id="rId4" Type="http://schemas.openxmlformats.org/officeDocument/2006/relationships/image" Target="../media/image56.wmf"/><Relationship Id="rId9" Type="http://schemas.openxmlformats.org/officeDocument/2006/relationships/image" Target="../media/image61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72.wmf"/><Relationship Id="rId3" Type="http://schemas.openxmlformats.org/officeDocument/2006/relationships/image" Target="../media/image67.emf"/><Relationship Id="rId7" Type="http://schemas.openxmlformats.org/officeDocument/2006/relationships/image" Target="../media/image71.wmf"/><Relationship Id="rId2" Type="http://schemas.openxmlformats.org/officeDocument/2006/relationships/image" Target="../media/image66.wmf"/><Relationship Id="rId1" Type="http://schemas.openxmlformats.org/officeDocument/2006/relationships/image" Target="../media/image65.wmf"/><Relationship Id="rId6" Type="http://schemas.openxmlformats.org/officeDocument/2006/relationships/image" Target="../media/image70.wmf"/><Relationship Id="rId5" Type="http://schemas.openxmlformats.org/officeDocument/2006/relationships/image" Target="../media/image69.wmf"/><Relationship Id="rId4" Type="http://schemas.openxmlformats.org/officeDocument/2006/relationships/image" Target="../media/image6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3BB293-0719-4B19-A181-EE36FD0623AD}" type="datetimeFigureOut">
              <a:rPr lang="en-US" smtClean="0"/>
              <a:pPr/>
              <a:t>18/3/2020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EA8B73-FCCD-4D4C-BC4E-0CE5120A1B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963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564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Note: </a:t>
            </a:r>
            <a:r>
              <a:rPr lang="en-US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808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Note: </a:t>
            </a:r>
            <a:r>
              <a:rPr lang="en-US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63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Note: hiệu</a:t>
            </a:r>
            <a:r>
              <a:rPr lang="en-US" baseline="0"/>
              <a:t> ứng xuất hiện…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808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Note: </a:t>
            </a:r>
            <a:r>
              <a:rPr lang="en-US" err="1"/>
              <a:t>hiệu</a:t>
            </a:r>
            <a:r>
              <a:rPr lang="en-US" baseline="0"/>
              <a:t> </a:t>
            </a:r>
            <a:r>
              <a:rPr lang="en-US" baseline="0" err="1"/>
              <a:t>ứng</a:t>
            </a:r>
            <a:r>
              <a:rPr lang="en-US" baseline="0"/>
              <a:t> </a:t>
            </a:r>
            <a:r>
              <a:rPr lang="en-US" baseline="0" err="1"/>
              <a:t>xuất</a:t>
            </a:r>
            <a:r>
              <a:rPr lang="en-US" baseline="0"/>
              <a:t> </a:t>
            </a:r>
            <a:r>
              <a:rPr lang="en-US" baseline="0" err="1"/>
              <a:t>hiện</a:t>
            </a:r>
            <a:r>
              <a:rPr lang="en-US" baseline="0"/>
              <a:t>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63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646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493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9038" y="4260851"/>
            <a:ext cx="20729099" cy="29400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8076" y="7772400"/>
            <a:ext cx="17071023" cy="350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88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77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65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54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43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31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20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709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18/3/2020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359" y="3200401"/>
            <a:ext cx="21948458" cy="905192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18/3/2020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80702" y="549277"/>
            <a:ext cx="5487114" cy="1170305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359" y="549277"/>
            <a:ext cx="16054890" cy="11703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18/3/2020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6"/>
            <a:ext cx="5690342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fld id="{D15044BE-B3F3-4258-B55D-9238C2EBFDF1}" type="datetimeFigureOut">
              <a:rPr lang="en-US" smtClean="0"/>
              <a:pPr/>
              <a:t>18/3/2020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90" y="12712706"/>
            <a:ext cx="7722606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9" y="12712706"/>
            <a:ext cx="5690342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fld id="{E56A0A80-8336-46B1-B89F-89FB7E7362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118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60" y="12712702"/>
            <a:ext cx="5690341" cy="730250"/>
          </a:xfrm>
          <a:prstGeom prst="rect">
            <a:avLst/>
          </a:prstGeom>
        </p:spPr>
        <p:txBody>
          <a:bodyPr/>
          <a:lstStyle/>
          <a:p>
            <a:fld id="{D15044BE-B3F3-4258-B55D-9238C2EBFDF1}" type="datetimeFigureOut">
              <a:rPr lang="en-US" smtClean="0"/>
              <a:pPr/>
              <a:t>18/3/2020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2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6" y="12712702"/>
            <a:ext cx="5690341" cy="730250"/>
          </a:xfrm>
          <a:prstGeom prst="rect">
            <a:avLst/>
          </a:prstGeom>
        </p:spPr>
        <p:txBody>
          <a:bodyPr/>
          <a:lstStyle/>
          <a:p>
            <a:fld id="{E56A0A80-8336-46B1-B89F-89FB7E7362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1672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9038" y="4260851"/>
            <a:ext cx="20729099" cy="29400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8076" y="7772400"/>
            <a:ext cx="17071023" cy="350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88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77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65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54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43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31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20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709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18/3/2020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7647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359" y="3200401"/>
            <a:ext cx="21948458" cy="9051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18/3/2020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8051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419" y="8813801"/>
            <a:ext cx="20729099" cy="2724150"/>
          </a:xfrm>
          <a:prstGeom prst="rect">
            <a:avLst/>
          </a:prstGeom>
        </p:spPr>
        <p:txBody>
          <a:bodyPr anchor="t"/>
          <a:lstStyle>
            <a:lvl1pPr algn="l">
              <a:defRPr sz="9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419" y="5813427"/>
            <a:ext cx="20729099" cy="300037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1088639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2pPr>
            <a:lvl3pPr marL="2177278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3pPr>
            <a:lvl4pPr marL="3265917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4pPr>
            <a:lvl5pPr marL="4354556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5pPr>
            <a:lvl6pPr marL="5443195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6pPr>
            <a:lvl7pPr marL="6531834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7pPr>
            <a:lvl8pPr marL="7620472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8pPr>
            <a:lvl9pPr marL="8709111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18/3/2020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8169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359" y="3200401"/>
            <a:ext cx="10771002" cy="9051926"/>
          </a:xfrm>
          <a:prstGeom prst="rect">
            <a:avLst/>
          </a:prstGeo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6814" y="3200401"/>
            <a:ext cx="10771002" cy="9051926"/>
          </a:xfrm>
          <a:prstGeom prst="rect">
            <a:avLst/>
          </a:prstGeo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18/3/2020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4617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59" y="3070226"/>
            <a:ext cx="10775238" cy="12795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700" b="1"/>
            </a:lvl1pPr>
            <a:lvl2pPr marL="1088639" indent="0">
              <a:buNone/>
              <a:defRPr sz="4800" b="1"/>
            </a:lvl2pPr>
            <a:lvl3pPr marL="2177278" indent="0">
              <a:buNone/>
              <a:defRPr sz="4300" b="1"/>
            </a:lvl3pPr>
            <a:lvl4pPr marL="3265917" indent="0">
              <a:buNone/>
              <a:defRPr sz="3800" b="1"/>
            </a:lvl4pPr>
            <a:lvl5pPr marL="4354556" indent="0">
              <a:buNone/>
              <a:defRPr sz="3800" b="1"/>
            </a:lvl5pPr>
            <a:lvl6pPr marL="5443195" indent="0">
              <a:buNone/>
              <a:defRPr sz="3800" b="1"/>
            </a:lvl6pPr>
            <a:lvl7pPr marL="6531834" indent="0">
              <a:buNone/>
              <a:defRPr sz="3800" b="1"/>
            </a:lvl7pPr>
            <a:lvl8pPr marL="7620472" indent="0">
              <a:buNone/>
              <a:defRPr sz="3800" b="1"/>
            </a:lvl8pPr>
            <a:lvl9pPr marL="8709111" indent="0">
              <a:buNone/>
              <a:defRPr sz="3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359" y="4349750"/>
            <a:ext cx="10775238" cy="7902576"/>
          </a:xfrm>
          <a:prstGeom prst="rect">
            <a:avLst/>
          </a:prstGeo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8348" y="3070226"/>
            <a:ext cx="10779470" cy="12795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700" b="1"/>
            </a:lvl1pPr>
            <a:lvl2pPr marL="1088639" indent="0">
              <a:buNone/>
              <a:defRPr sz="4800" b="1"/>
            </a:lvl2pPr>
            <a:lvl3pPr marL="2177278" indent="0">
              <a:buNone/>
              <a:defRPr sz="4300" b="1"/>
            </a:lvl3pPr>
            <a:lvl4pPr marL="3265917" indent="0">
              <a:buNone/>
              <a:defRPr sz="3800" b="1"/>
            </a:lvl4pPr>
            <a:lvl5pPr marL="4354556" indent="0">
              <a:buNone/>
              <a:defRPr sz="3800" b="1"/>
            </a:lvl5pPr>
            <a:lvl6pPr marL="5443195" indent="0">
              <a:buNone/>
              <a:defRPr sz="3800" b="1"/>
            </a:lvl6pPr>
            <a:lvl7pPr marL="6531834" indent="0">
              <a:buNone/>
              <a:defRPr sz="3800" b="1"/>
            </a:lvl7pPr>
            <a:lvl8pPr marL="7620472" indent="0">
              <a:buNone/>
              <a:defRPr sz="3800" b="1"/>
            </a:lvl8pPr>
            <a:lvl9pPr marL="8709111" indent="0">
              <a:buNone/>
              <a:defRPr sz="3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8348" y="4349750"/>
            <a:ext cx="10779470" cy="7902576"/>
          </a:xfrm>
          <a:prstGeom prst="rect">
            <a:avLst/>
          </a:prstGeo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18/3/2020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7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18/3/2020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346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359" y="3200401"/>
            <a:ext cx="21948458" cy="9051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18/3/2020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18/3/2020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7595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60" y="546100"/>
            <a:ext cx="8023213" cy="2324100"/>
          </a:xfrm>
          <a:prstGeom prst="rect">
            <a:avLst/>
          </a:prstGeo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4708" y="546101"/>
            <a:ext cx="13633108" cy="11706226"/>
          </a:xfrm>
          <a:prstGeom prst="rect">
            <a:avLst/>
          </a:prstGeom>
        </p:spPr>
        <p:txBody>
          <a:bodyPr/>
          <a:lstStyle>
            <a:lvl1pPr>
              <a:defRPr sz="7600"/>
            </a:lvl1pPr>
            <a:lvl2pPr>
              <a:defRPr sz="6700"/>
            </a:lvl2pPr>
            <a:lvl3pPr>
              <a:defRPr sz="57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360" y="2870201"/>
            <a:ext cx="8023213" cy="9382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/>
            </a:lvl1pPr>
            <a:lvl2pPr marL="1088639" indent="0">
              <a:buNone/>
              <a:defRPr sz="2900"/>
            </a:lvl2pPr>
            <a:lvl3pPr marL="2177278" indent="0">
              <a:buNone/>
              <a:defRPr sz="2400"/>
            </a:lvl3pPr>
            <a:lvl4pPr marL="3265917" indent="0">
              <a:buNone/>
              <a:defRPr sz="2100"/>
            </a:lvl4pPr>
            <a:lvl5pPr marL="4354556" indent="0">
              <a:buNone/>
              <a:defRPr sz="2100"/>
            </a:lvl5pPr>
            <a:lvl6pPr marL="5443195" indent="0">
              <a:buNone/>
              <a:defRPr sz="2100"/>
            </a:lvl6pPr>
            <a:lvl7pPr marL="6531834" indent="0">
              <a:buNone/>
              <a:defRPr sz="2100"/>
            </a:lvl7pPr>
            <a:lvl8pPr marL="7620472" indent="0">
              <a:buNone/>
              <a:defRPr sz="2100"/>
            </a:lvl8pPr>
            <a:lvl9pPr marL="8709111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18/3/2020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3891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0057" y="9601200"/>
            <a:ext cx="14632305" cy="1133476"/>
          </a:xfrm>
          <a:prstGeom prst="rect">
            <a:avLst/>
          </a:prstGeo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80057" y="1225550"/>
            <a:ext cx="14632305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600"/>
            </a:lvl1pPr>
            <a:lvl2pPr marL="1088639" indent="0">
              <a:buNone/>
              <a:defRPr sz="6700"/>
            </a:lvl2pPr>
            <a:lvl3pPr marL="2177278" indent="0">
              <a:buNone/>
              <a:defRPr sz="5700"/>
            </a:lvl3pPr>
            <a:lvl4pPr marL="3265917" indent="0">
              <a:buNone/>
              <a:defRPr sz="4800"/>
            </a:lvl4pPr>
            <a:lvl5pPr marL="4354556" indent="0">
              <a:buNone/>
              <a:defRPr sz="4800"/>
            </a:lvl5pPr>
            <a:lvl6pPr marL="5443195" indent="0">
              <a:buNone/>
              <a:defRPr sz="4800"/>
            </a:lvl6pPr>
            <a:lvl7pPr marL="6531834" indent="0">
              <a:buNone/>
              <a:defRPr sz="4800"/>
            </a:lvl7pPr>
            <a:lvl8pPr marL="7620472" indent="0">
              <a:buNone/>
              <a:defRPr sz="4800"/>
            </a:lvl8pPr>
            <a:lvl9pPr marL="8709111" indent="0">
              <a:buNone/>
              <a:defRPr sz="4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80057" y="10734676"/>
            <a:ext cx="14632305" cy="16097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/>
            </a:lvl1pPr>
            <a:lvl2pPr marL="1088639" indent="0">
              <a:buNone/>
              <a:defRPr sz="2900"/>
            </a:lvl2pPr>
            <a:lvl3pPr marL="2177278" indent="0">
              <a:buNone/>
              <a:defRPr sz="2400"/>
            </a:lvl3pPr>
            <a:lvl4pPr marL="3265917" indent="0">
              <a:buNone/>
              <a:defRPr sz="2100"/>
            </a:lvl4pPr>
            <a:lvl5pPr marL="4354556" indent="0">
              <a:buNone/>
              <a:defRPr sz="2100"/>
            </a:lvl5pPr>
            <a:lvl6pPr marL="5443195" indent="0">
              <a:buNone/>
              <a:defRPr sz="2100"/>
            </a:lvl6pPr>
            <a:lvl7pPr marL="6531834" indent="0">
              <a:buNone/>
              <a:defRPr sz="2100"/>
            </a:lvl7pPr>
            <a:lvl8pPr marL="7620472" indent="0">
              <a:buNone/>
              <a:defRPr sz="2100"/>
            </a:lvl8pPr>
            <a:lvl9pPr marL="8709111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18/3/2020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6432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359" y="3200401"/>
            <a:ext cx="21948458" cy="905192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18/3/2020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2159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80702" y="549277"/>
            <a:ext cx="5487114" cy="1170305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359" y="549277"/>
            <a:ext cx="16054890" cy="11703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18/3/2020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7116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6"/>
            <a:ext cx="5690342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fld id="{D15044BE-B3F3-4258-B55D-9238C2EBFDF1}" type="datetimeFigureOut">
              <a:rPr lang="en-US" smtClean="0">
                <a:solidFill>
                  <a:prstClr val="black"/>
                </a:solidFill>
              </a:rPr>
              <a:pPr/>
              <a:t>18/3/2020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90" y="12712706"/>
            <a:ext cx="7722606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9" y="12712706"/>
            <a:ext cx="5690342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fld id="{E56A0A80-8336-46B1-B89F-89FB7E7362A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2075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9038" y="4260851"/>
            <a:ext cx="20729099" cy="29400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8076" y="7772400"/>
            <a:ext cx="17071023" cy="350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88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77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65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54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43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31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20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709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18/3/2020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0630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359" y="3200401"/>
            <a:ext cx="21948458" cy="9051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18/3/2020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0301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419" y="8813801"/>
            <a:ext cx="20729099" cy="2724150"/>
          </a:xfrm>
          <a:prstGeom prst="rect">
            <a:avLst/>
          </a:prstGeom>
        </p:spPr>
        <p:txBody>
          <a:bodyPr anchor="t"/>
          <a:lstStyle>
            <a:lvl1pPr algn="l">
              <a:defRPr sz="9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419" y="5813427"/>
            <a:ext cx="20729099" cy="300037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1088639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2pPr>
            <a:lvl3pPr marL="2177278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3pPr>
            <a:lvl4pPr marL="3265917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4pPr>
            <a:lvl5pPr marL="4354556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5pPr>
            <a:lvl6pPr marL="5443195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6pPr>
            <a:lvl7pPr marL="6531834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7pPr>
            <a:lvl8pPr marL="7620472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8pPr>
            <a:lvl9pPr marL="8709111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18/3/2020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9753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359" y="3200401"/>
            <a:ext cx="10771002" cy="9051926"/>
          </a:xfrm>
          <a:prstGeom prst="rect">
            <a:avLst/>
          </a:prstGeo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6814" y="3200401"/>
            <a:ext cx="10771002" cy="9051926"/>
          </a:xfrm>
          <a:prstGeom prst="rect">
            <a:avLst/>
          </a:prstGeo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18/3/2020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392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419" y="8813801"/>
            <a:ext cx="20729099" cy="2724150"/>
          </a:xfrm>
          <a:prstGeom prst="rect">
            <a:avLst/>
          </a:prstGeom>
        </p:spPr>
        <p:txBody>
          <a:bodyPr anchor="t"/>
          <a:lstStyle>
            <a:lvl1pPr algn="l">
              <a:defRPr sz="9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419" y="5813427"/>
            <a:ext cx="20729099" cy="300037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1088639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2pPr>
            <a:lvl3pPr marL="2177278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3pPr>
            <a:lvl4pPr marL="3265917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4pPr>
            <a:lvl5pPr marL="4354556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5pPr>
            <a:lvl6pPr marL="5443195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6pPr>
            <a:lvl7pPr marL="6531834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7pPr>
            <a:lvl8pPr marL="7620472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8pPr>
            <a:lvl9pPr marL="8709111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18/3/2020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59" y="3070226"/>
            <a:ext cx="10775238" cy="12795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700" b="1"/>
            </a:lvl1pPr>
            <a:lvl2pPr marL="1088639" indent="0">
              <a:buNone/>
              <a:defRPr sz="4800" b="1"/>
            </a:lvl2pPr>
            <a:lvl3pPr marL="2177278" indent="0">
              <a:buNone/>
              <a:defRPr sz="4300" b="1"/>
            </a:lvl3pPr>
            <a:lvl4pPr marL="3265917" indent="0">
              <a:buNone/>
              <a:defRPr sz="3800" b="1"/>
            </a:lvl4pPr>
            <a:lvl5pPr marL="4354556" indent="0">
              <a:buNone/>
              <a:defRPr sz="3800" b="1"/>
            </a:lvl5pPr>
            <a:lvl6pPr marL="5443195" indent="0">
              <a:buNone/>
              <a:defRPr sz="3800" b="1"/>
            </a:lvl6pPr>
            <a:lvl7pPr marL="6531834" indent="0">
              <a:buNone/>
              <a:defRPr sz="3800" b="1"/>
            </a:lvl7pPr>
            <a:lvl8pPr marL="7620472" indent="0">
              <a:buNone/>
              <a:defRPr sz="3800" b="1"/>
            </a:lvl8pPr>
            <a:lvl9pPr marL="8709111" indent="0">
              <a:buNone/>
              <a:defRPr sz="3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359" y="4349750"/>
            <a:ext cx="10775238" cy="7902576"/>
          </a:xfrm>
          <a:prstGeom prst="rect">
            <a:avLst/>
          </a:prstGeo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8348" y="3070226"/>
            <a:ext cx="10779470" cy="12795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700" b="1"/>
            </a:lvl1pPr>
            <a:lvl2pPr marL="1088639" indent="0">
              <a:buNone/>
              <a:defRPr sz="4800" b="1"/>
            </a:lvl2pPr>
            <a:lvl3pPr marL="2177278" indent="0">
              <a:buNone/>
              <a:defRPr sz="4300" b="1"/>
            </a:lvl3pPr>
            <a:lvl4pPr marL="3265917" indent="0">
              <a:buNone/>
              <a:defRPr sz="3800" b="1"/>
            </a:lvl4pPr>
            <a:lvl5pPr marL="4354556" indent="0">
              <a:buNone/>
              <a:defRPr sz="3800" b="1"/>
            </a:lvl5pPr>
            <a:lvl6pPr marL="5443195" indent="0">
              <a:buNone/>
              <a:defRPr sz="3800" b="1"/>
            </a:lvl6pPr>
            <a:lvl7pPr marL="6531834" indent="0">
              <a:buNone/>
              <a:defRPr sz="3800" b="1"/>
            </a:lvl7pPr>
            <a:lvl8pPr marL="7620472" indent="0">
              <a:buNone/>
              <a:defRPr sz="3800" b="1"/>
            </a:lvl8pPr>
            <a:lvl9pPr marL="8709111" indent="0">
              <a:buNone/>
              <a:defRPr sz="3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8348" y="4349750"/>
            <a:ext cx="10779470" cy="7902576"/>
          </a:xfrm>
          <a:prstGeom prst="rect">
            <a:avLst/>
          </a:prstGeo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18/3/2020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7167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18/3/2020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9070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18/3/2020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1087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60" y="546100"/>
            <a:ext cx="8023213" cy="2324100"/>
          </a:xfrm>
          <a:prstGeom prst="rect">
            <a:avLst/>
          </a:prstGeo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4708" y="546101"/>
            <a:ext cx="13633108" cy="11706226"/>
          </a:xfrm>
          <a:prstGeom prst="rect">
            <a:avLst/>
          </a:prstGeom>
        </p:spPr>
        <p:txBody>
          <a:bodyPr/>
          <a:lstStyle>
            <a:lvl1pPr>
              <a:defRPr sz="7600"/>
            </a:lvl1pPr>
            <a:lvl2pPr>
              <a:defRPr sz="6700"/>
            </a:lvl2pPr>
            <a:lvl3pPr>
              <a:defRPr sz="57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360" y="2870201"/>
            <a:ext cx="8023213" cy="9382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/>
            </a:lvl1pPr>
            <a:lvl2pPr marL="1088639" indent="0">
              <a:buNone/>
              <a:defRPr sz="2900"/>
            </a:lvl2pPr>
            <a:lvl3pPr marL="2177278" indent="0">
              <a:buNone/>
              <a:defRPr sz="2400"/>
            </a:lvl3pPr>
            <a:lvl4pPr marL="3265917" indent="0">
              <a:buNone/>
              <a:defRPr sz="2100"/>
            </a:lvl4pPr>
            <a:lvl5pPr marL="4354556" indent="0">
              <a:buNone/>
              <a:defRPr sz="2100"/>
            </a:lvl5pPr>
            <a:lvl6pPr marL="5443195" indent="0">
              <a:buNone/>
              <a:defRPr sz="2100"/>
            </a:lvl6pPr>
            <a:lvl7pPr marL="6531834" indent="0">
              <a:buNone/>
              <a:defRPr sz="2100"/>
            </a:lvl7pPr>
            <a:lvl8pPr marL="7620472" indent="0">
              <a:buNone/>
              <a:defRPr sz="2100"/>
            </a:lvl8pPr>
            <a:lvl9pPr marL="8709111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18/3/2020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8277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0057" y="9601200"/>
            <a:ext cx="14632305" cy="1133476"/>
          </a:xfrm>
          <a:prstGeom prst="rect">
            <a:avLst/>
          </a:prstGeo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80057" y="1225550"/>
            <a:ext cx="14632305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600"/>
            </a:lvl1pPr>
            <a:lvl2pPr marL="1088639" indent="0">
              <a:buNone/>
              <a:defRPr sz="6700"/>
            </a:lvl2pPr>
            <a:lvl3pPr marL="2177278" indent="0">
              <a:buNone/>
              <a:defRPr sz="5700"/>
            </a:lvl3pPr>
            <a:lvl4pPr marL="3265917" indent="0">
              <a:buNone/>
              <a:defRPr sz="4800"/>
            </a:lvl4pPr>
            <a:lvl5pPr marL="4354556" indent="0">
              <a:buNone/>
              <a:defRPr sz="4800"/>
            </a:lvl5pPr>
            <a:lvl6pPr marL="5443195" indent="0">
              <a:buNone/>
              <a:defRPr sz="4800"/>
            </a:lvl6pPr>
            <a:lvl7pPr marL="6531834" indent="0">
              <a:buNone/>
              <a:defRPr sz="4800"/>
            </a:lvl7pPr>
            <a:lvl8pPr marL="7620472" indent="0">
              <a:buNone/>
              <a:defRPr sz="4800"/>
            </a:lvl8pPr>
            <a:lvl9pPr marL="8709111" indent="0">
              <a:buNone/>
              <a:defRPr sz="4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80057" y="10734676"/>
            <a:ext cx="14632305" cy="16097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/>
            </a:lvl1pPr>
            <a:lvl2pPr marL="1088639" indent="0">
              <a:buNone/>
              <a:defRPr sz="2900"/>
            </a:lvl2pPr>
            <a:lvl3pPr marL="2177278" indent="0">
              <a:buNone/>
              <a:defRPr sz="2400"/>
            </a:lvl3pPr>
            <a:lvl4pPr marL="3265917" indent="0">
              <a:buNone/>
              <a:defRPr sz="2100"/>
            </a:lvl4pPr>
            <a:lvl5pPr marL="4354556" indent="0">
              <a:buNone/>
              <a:defRPr sz="2100"/>
            </a:lvl5pPr>
            <a:lvl6pPr marL="5443195" indent="0">
              <a:buNone/>
              <a:defRPr sz="2100"/>
            </a:lvl6pPr>
            <a:lvl7pPr marL="6531834" indent="0">
              <a:buNone/>
              <a:defRPr sz="2100"/>
            </a:lvl7pPr>
            <a:lvl8pPr marL="7620472" indent="0">
              <a:buNone/>
              <a:defRPr sz="2100"/>
            </a:lvl8pPr>
            <a:lvl9pPr marL="8709111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18/3/2020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8429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359" y="3200401"/>
            <a:ext cx="21948458" cy="905192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18/3/2020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1518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80702" y="549277"/>
            <a:ext cx="5487114" cy="1170305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359" y="549277"/>
            <a:ext cx="16054890" cy="11703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>
                <a:solidFill>
                  <a:prstClr val="black"/>
                </a:solidFill>
              </a:rPr>
              <a:pPr/>
              <a:t>18/3/2020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5570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6"/>
            <a:ext cx="5690342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fld id="{D15044BE-B3F3-4258-B55D-9238C2EBFDF1}" type="datetimeFigureOut">
              <a:rPr lang="en-US" smtClean="0">
                <a:solidFill>
                  <a:prstClr val="black"/>
                </a:solidFill>
              </a:rPr>
              <a:pPr/>
              <a:t>18/3/2020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90" y="12712706"/>
            <a:ext cx="7722606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9" y="12712706"/>
            <a:ext cx="5690342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fld id="{E56A0A80-8336-46B1-B89F-89FB7E7362A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11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359" y="3200401"/>
            <a:ext cx="10771002" cy="9051926"/>
          </a:xfrm>
          <a:prstGeom prst="rect">
            <a:avLst/>
          </a:prstGeo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6814" y="3200401"/>
            <a:ext cx="10771002" cy="9051926"/>
          </a:xfrm>
          <a:prstGeom prst="rect">
            <a:avLst/>
          </a:prstGeo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18/3/2020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59" y="3070226"/>
            <a:ext cx="10775238" cy="12795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700" b="1"/>
            </a:lvl1pPr>
            <a:lvl2pPr marL="1088639" indent="0">
              <a:buNone/>
              <a:defRPr sz="4800" b="1"/>
            </a:lvl2pPr>
            <a:lvl3pPr marL="2177278" indent="0">
              <a:buNone/>
              <a:defRPr sz="4300" b="1"/>
            </a:lvl3pPr>
            <a:lvl4pPr marL="3265917" indent="0">
              <a:buNone/>
              <a:defRPr sz="3800" b="1"/>
            </a:lvl4pPr>
            <a:lvl5pPr marL="4354556" indent="0">
              <a:buNone/>
              <a:defRPr sz="3800" b="1"/>
            </a:lvl5pPr>
            <a:lvl6pPr marL="5443195" indent="0">
              <a:buNone/>
              <a:defRPr sz="3800" b="1"/>
            </a:lvl6pPr>
            <a:lvl7pPr marL="6531834" indent="0">
              <a:buNone/>
              <a:defRPr sz="3800" b="1"/>
            </a:lvl7pPr>
            <a:lvl8pPr marL="7620472" indent="0">
              <a:buNone/>
              <a:defRPr sz="3800" b="1"/>
            </a:lvl8pPr>
            <a:lvl9pPr marL="8709111" indent="0">
              <a:buNone/>
              <a:defRPr sz="3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359" y="4349750"/>
            <a:ext cx="10775238" cy="7902576"/>
          </a:xfrm>
          <a:prstGeom prst="rect">
            <a:avLst/>
          </a:prstGeo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8348" y="3070226"/>
            <a:ext cx="10779470" cy="12795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700" b="1"/>
            </a:lvl1pPr>
            <a:lvl2pPr marL="1088639" indent="0">
              <a:buNone/>
              <a:defRPr sz="4800" b="1"/>
            </a:lvl2pPr>
            <a:lvl3pPr marL="2177278" indent="0">
              <a:buNone/>
              <a:defRPr sz="4300" b="1"/>
            </a:lvl3pPr>
            <a:lvl4pPr marL="3265917" indent="0">
              <a:buNone/>
              <a:defRPr sz="3800" b="1"/>
            </a:lvl4pPr>
            <a:lvl5pPr marL="4354556" indent="0">
              <a:buNone/>
              <a:defRPr sz="3800" b="1"/>
            </a:lvl5pPr>
            <a:lvl6pPr marL="5443195" indent="0">
              <a:buNone/>
              <a:defRPr sz="3800" b="1"/>
            </a:lvl6pPr>
            <a:lvl7pPr marL="6531834" indent="0">
              <a:buNone/>
              <a:defRPr sz="3800" b="1"/>
            </a:lvl7pPr>
            <a:lvl8pPr marL="7620472" indent="0">
              <a:buNone/>
              <a:defRPr sz="3800" b="1"/>
            </a:lvl8pPr>
            <a:lvl9pPr marL="8709111" indent="0">
              <a:buNone/>
              <a:defRPr sz="3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8348" y="4349750"/>
            <a:ext cx="10779470" cy="7902576"/>
          </a:xfrm>
          <a:prstGeom prst="rect">
            <a:avLst/>
          </a:prstGeo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18/3/2020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18/3/2020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18/3/2020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60" y="546100"/>
            <a:ext cx="8023213" cy="2324100"/>
          </a:xfrm>
          <a:prstGeom prst="rect">
            <a:avLst/>
          </a:prstGeo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4708" y="546101"/>
            <a:ext cx="13633108" cy="11706226"/>
          </a:xfrm>
          <a:prstGeom prst="rect">
            <a:avLst/>
          </a:prstGeom>
        </p:spPr>
        <p:txBody>
          <a:bodyPr/>
          <a:lstStyle>
            <a:lvl1pPr>
              <a:defRPr sz="7600"/>
            </a:lvl1pPr>
            <a:lvl2pPr>
              <a:defRPr sz="6700"/>
            </a:lvl2pPr>
            <a:lvl3pPr>
              <a:defRPr sz="57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360" y="2870201"/>
            <a:ext cx="8023213" cy="9382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/>
            </a:lvl1pPr>
            <a:lvl2pPr marL="1088639" indent="0">
              <a:buNone/>
              <a:defRPr sz="2900"/>
            </a:lvl2pPr>
            <a:lvl3pPr marL="2177278" indent="0">
              <a:buNone/>
              <a:defRPr sz="2400"/>
            </a:lvl3pPr>
            <a:lvl4pPr marL="3265917" indent="0">
              <a:buNone/>
              <a:defRPr sz="2100"/>
            </a:lvl4pPr>
            <a:lvl5pPr marL="4354556" indent="0">
              <a:buNone/>
              <a:defRPr sz="2100"/>
            </a:lvl5pPr>
            <a:lvl6pPr marL="5443195" indent="0">
              <a:buNone/>
              <a:defRPr sz="2100"/>
            </a:lvl6pPr>
            <a:lvl7pPr marL="6531834" indent="0">
              <a:buNone/>
              <a:defRPr sz="2100"/>
            </a:lvl7pPr>
            <a:lvl8pPr marL="7620472" indent="0">
              <a:buNone/>
              <a:defRPr sz="2100"/>
            </a:lvl8pPr>
            <a:lvl9pPr marL="8709111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18/3/2020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0057" y="9601200"/>
            <a:ext cx="14632305" cy="1133476"/>
          </a:xfrm>
          <a:prstGeom prst="rect">
            <a:avLst/>
          </a:prstGeo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80057" y="1225550"/>
            <a:ext cx="14632305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600"/>
            </a:lvl1pPr>
            <a:lvl2pPr marL="1088639" indent="0">
              <a:buNone/>
              <a:defRPr sz="6700"/>
            </a:lvl2pPr>
            <a:lvl3pPr marL="2177278" indent="0">
              <a:buNone/>
              <a:defRPr sz="5700"/>
            </a:lvl3pPr>
            <a:lvl4pPr marL="3265917" indent="0">
              <a:buNone/>
              <a:defRPr sz="4800"/>
            </a:lvl4pPr>
            <a:lvl5pPr marL="4354556" indent="0">
              <a:buNone/>
              <a:defRPr sz="4800"/>
            </a:lvl5pPr>
            <a:lvl6pPr marL="5443195" indent="0">
              <a:buNone/>
              <a:defRPr sz="4800"/>
            </a:lvl6pPr>
            <a:lvl7pPr marL="6531834" indent="0">
              <a:buNone/>
              <a:defRPr sz="4800"/>
            </a:lvl7pPr>
            <a:lvl8pPr marL="7620472" indent="0">
              <a:buNone/>
              <a:defRPr sz="4800"/>
            </a:lvl8pPr>
            <a:lvl9pPr marL="8709111" indent="0">
              <a:buNone/>
              <a:defRPr sz="4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80057" y="10734676"/>
            <a:ext cx="14632305" cy="16097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/>
            </a:lvl1pPr>
            <a:lvl2pPr marL="1088639" indent="0">
              <a:buNone/>
              <a:defRPr sz="2900"/>
            </a:lvl2pPr>
            <a:lvl3pPr marL="2177278" indent="0">
              <a:buNone/>
              <a:defRPr sz="2400"/>
            </a:lvl3pPr>
            <a:lvl4pPr marL="3265917" indent="0">
              <a:buNone/>
              <a:defRPr sz="2100"/>
            </a:lvl4pPr>
            <a:lvl5pPr marL="4354556" indent="0">
              <a:buNone/>
              <a:defRPr sz="2100"/>
            </a:lvl5pPr>
            <a:lvl6pPr marL="5443195" indent="0">
              <a:buNone/>
              <a:defRPr sz="2100"/>
            </a:lvl6pPr>
            <a:lvl7pPr marL="6531834" indent="0">
              <a:buNone/>
              <a:defRPr sz="2100"/>
            </a:lvl7pPr>
            <a:lvl8pPr marL="7620472" indent="0">
              <a:buNone/>
              <a:defRPr sz="2100"/>
            </a:lvl8pPr>
            <a:lvl9pPr marL="8709111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18/3/2020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" y="3523"/>
            <a:ext cx="24387048" cy="1428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10487364" y="333375"/>
            <a:ext cx="9897454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100" dirty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DẤU</a:t>
            </a:r>
            <a:r>
              <a:rPr lang="en-US" sz="5100" baseline="0" dirty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 CỦA NHỊ THỨC BẬC NHẤT</a:t>
            </a:r>
            <a:endParaRPr lang="en-US" sz="5100" dirty="0">
              <a:solidFill>
                <a:schemeClr val="bg1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3481613" y="455250"/>
            <a:ext cx="1540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0" dirty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ĐẠI</a:t>
            </a:r>
            <a:r>
              <a:rPr lang="en-US" sz="3200" b="0" baseline="0" dirty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 SỐ</a:t>
            </a:r>
            <a:endParaRPr lang="en-US" sz="3200" b="0" dirty="0">
              <a:solidFill>
                <a:schemeClr val="bg1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135187" y="185946"/>
            <a:ext cx="873957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2800" dirty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LỚP</a:t>
            </a:r>
          </a:p>
          <a:p>
            <a:pPr algn="ctr">
              <a:lnSpc>
                <a:spcPts val="4500"/>
              </a:lnSpc>
            </a:pPr>
            <a:r>
              <a:rPr lang="en-US" sz="4800" dirty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10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5220973" y="276523"/>
            <a:ext cx="209224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0" dirty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BÀI</a:t>
            </a:r>
            <a:r>
              <a:rPr lang="en-US" sz="3200" b="0" baseline="0" dirty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 3</a:t>
            </a:r>
          </a:p>
          <a:p>
            <a:pPr algn="ctr"/>
            <a:r>
              <a:rPr lang="en-US" sz="3200" b="0" baseline="0" dirty="0" err="1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Chương</a:t>
            </a:r>
            <a:r>
              <a:rPr lang="en-US" sz="3200" b="0" baseline="0" dirty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 </a:t>
            </a:r>
            <a:r>
              <a:rPr lang="vi-VN" sz="3200" b="1" baseline="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</a:t>
            </a:r>
            <a:r>
              <a:rPr lang="en-US" sz="3200" b="1" baseline="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</a:t>
            </a:r>
            <a:endParaRPr lang="en-US" sz="3200" b="1" dirty="0">
              <a:solidFill>
                <a:schemeClr val="bg1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21272" y="3429000"/>
            <a:ext cx="21948775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2177278" rtl="0" eaLnBrk="1" latinLnBrk="0" hangingPunct="1">
        <a:spcBef>
          <a:spcPct val="0"/>
        </a:spcBef>
        <a:buNone/>
        <a:defRPr sz="10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16479" indent="-816479" algn="l" defTabSz="2177278" rtl="0" eaLnBrk="1" latinLnBrk="0" hangingPunct="1">
        <a:spcBef>
          <a:spcPct val="20000"/>
        </a:spcBef>
        <a:buFont typeface="Arial" pitchFamily="34" charset="0"/>
        <a:buChar char="•"/>
        <a:defRPr sz="7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9038" indent="-680399" algn="l" defTabSz="2177278" rtl="0" eaLnBrk="1" latinLnBrk="0" hangingPunct="1">
        <a:spcBef>
          <a:spcPct val="20000"/>
        </a:spcBef>
        <a:buFont typeface="Arial" pitchFamily="34" charset="0"/>
        <a:buChar char="–"/>
        <a:defRPr sz="6700" kern="1200">
          <a:solidFill>
            <a:schemeClr val="tx1"/>
          </a:solidFill>
          <a:latin typeface="+mn-lt"/>
          <a:ea typeface="+mn-ea"/>
          <a:cs typeface="+mn-cs"/>
        </a:defRPr>
      </a:lvl2pPr>
      <a:lvl3pPr marL="2721597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3pPr>
      <a:lvl4pPr marL="3810236" indent="-544319" algn="l" defTabSz="2177278" rtl="0" eaLnBrk="1" latinLnBrk="0" hangingPunct="1">
        <a:spcBef>
          <a:spcPct val="20000"/>
        </a:spcBef>
        <a:buFont typeface="Arial" pitchFamily="34" charset="0"/>
        <a:buChar char="–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98875" indent="-544319" algn="l" defTabSz="2177278" rtl="0" eaLnBrk="1" latinLnBrk="0" hangingPunct="1">
        <a:spcBef>
          <a:spcPct val="20000"/>
        </a:spcBef>
        <a:buFont typeface="Arial" pitchFamily="34" charset="0"/>
        <a:buChar char="»"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5987514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76153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64792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53431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8639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7278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5917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54556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43195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31834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20472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09111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" y="3523"/>
            <a:ext cx="24387048" cy="1428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10487369" y="333375"/>
            <a:ext cx="9897454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1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DẤU CỦA NHỊ THỨC BẬC NHẤT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3481614" y="455250"/>
            <a:ext cx="1540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ĐẠI SỐ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2135187" y="185946"/>
            <a:ext cx="873957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28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LỚP</a:t>
            </a:r>
          </a:p>
          <a:p>
            <a:pPr algn="ctr">
              <a:lnSpc>
                <a:spcPts val="4500"/>
              </a:lnSpc>
            </a:pPr>
            <a:r>
              <a:rPr lang="en-US" sz="48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10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5220973" y="276523"/>
            <a:ext cx="209224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BÀI 3</a:t>
            </a:r>
          </a:p>
          <a:p>
            <a:pPr algn="ctr"/>
            <a:r>
              <a:rPr lang="en-US" sz="3200" err="1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Chương</a:t>
            </a:r>
            <a:r>
              <a:rPr lang="en-US" sz="32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 </a:t>
            </a:r>
            <a:r>
              <a:rPr lang="vi-VN" sz="32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</a:t>
            </a:r>
            <a:r>
              <a:rPr lang="en-US" sz="32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</a:t>
            </a:r>
            <a:endParaRPr lang="en-US" sz="3200" b="1">
              <a:solidFill>
                <a:prstClr val="white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5987" y="2133600"/>
            <a:ext cx="21948775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9898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txStyles>
    <p:titleStyle>
      <a:lvl1pPr algn="ctr" defTabSz="2177278" rtl="0" eaLnBrk="1" latinLnBrk="0" hangingPunct="1">
        <a:spcBef>
          <a:spcPct val="0"/>
        </a:spcBef>
        <a:buNone/>
        <a:defRPr sz="10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16479" indent="-816479" algn="l" defTabSz="2177278" rtl="0" eaLnBrk="1" latinLnBrk="0" hangingPunct="1">
        <a:spcBef>
          <a:spcPct val="20000"/>
        </a:spcBef>
        <a:buFont typeface="Arial" pitchFamily="34" charset="0"/>
        <a:buChar char="•"/>
        <a:defRPr sz="7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9038" indent="-680399" algn="l" defTabSz="2177278" rtl="0" eaLnBrk="1" latinLnBrk="0" hangingPunct="1">
        <a:spcBef>
          <a:spcPct val="20000"/>
        </a:spcBef>
        <a:buFont typeface="Arial" pitchFamily="34" charset="0"/>
        <a:buChar char="–"/>
        <a:defRPr sz="6700" kern="1200">
          <a:solidFill>
            <a:schemeClr val="tx1"/>
          </a:solidFill>
          <a:latin typeface="+mn-lt"/>
          <a:ea typeface="+mn-ea"/>
          <a:cs typeface="+mn-cs"/>
        </a:defRPr>
      </a:lvl2pPr>
      <a:lvl3pPr marL="2721597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3pPr>
      <a:lvl4pPr marL="3810236" indent="-544319" algn="l" defTabSz="2177278" rtl="0" eaLnBrk="1" latinLnBrk="0" hangingPunct="1">
        <a:spcBef>
          <a:spcPct val="20000"/>
        </a:spcBef>
        <a:buFont typeface="Arial" pitchFamily="34" charset="0"/>
        <a:buChar char="–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98875" indent="-544319" algn="l" defTabSz="2177278" rtl="0" eaLnBrk="1" latinLnBrk="0" hangingPunct="1">
        <a:spcBef>
          <a:spcPct val="20000"/>
        </a:spcBef>
        <a:buFont typeface="Arial" pitchFamily="34" charset="0"/>
        <a:buChar char="»"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5987514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76153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64792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53431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8639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7278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5917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54556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43195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31834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20472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09111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" y="3523"/>
            <a:ext cx="24387048" cy="1428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10487369" y="333375"/>
            <a:ext cx="9897454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1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DẤU CỦA NHỊ THỨC BẬC NHẤT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3481614" y="455250"/>
            <a:ext cx="1540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ĐẠI SỐ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2135187" y="185946"/>
            <a:ext cx="873957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28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LỚP</a:t>
            </a:r>
          </a:p>
          <a:p>
            <a:pPr algn="ctr">
              <a:lnSpc>
                <a:spcPts val="4500"/>
              </a:lnSpc>
            </a:pPr>
            <a:r>
              <a:rPr lang="en-US" sz="48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10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5220973" y="276523"/>
            <a:ext cx="209224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BÀI 3</a:t>
            </a:r>
          </a:p>
          <a:p>
            <a:pPr algn="ctr"/>
            <a:r>
              <a:rPr lang="en-US" sz="3200" err="1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Chương</a:t>
            </a:r>
            <a:r>
              <a:rPr lang="en-US" sz="32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 </a:t>
            </a:r>
            <a:r>
              <a:rPr lang="vi-VN" sz="32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</a:t>
            </a:r>
            <a:r>
              <a:rPr lang="en-US" sz="32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</a:t>
            </a:r>
            <a:endParaRPr lang="en-US" sz="3200" b="1">
              <a:solidFill>
                <a:prstClr val="white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5987" y="2133600"/>
            <a:ext cx="21948775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6955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ctr" defTabSz="2177278" rtl="0" eaLnBrk="1" latinLnBrk="0" hangingPunct="1">
        <a:spcBef>
          <a:spcPct val="0"/>
        </a:spcBef>
        <a:buNone/>
        <a:defRPr sz="10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16479" indent="-816479" algn="l" defTabSz="2177278" rtl="0" eaLnBrk="1" latinLnBrk="0" hangingPunct="1">
        <a:spcBef>
          <a:spcPct val="20000"/>
        </a:spcBef>
        <a:buFont typeface="Arial" pitchFamily="34" charset="0"/>
        <a:buChar char="•"/>
        <a:defRPr sz="7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9038" indent="-680399" algn="l" defTabSz="2177278" rtl="0" eaLnBrk="1" latinLnBrk="0" hangingPunct="1">
        <a:spcBef>
          <a:spcPct val="20000"/>
        </a:spcBef>
        <a:buFont typeface="Arial" pitchFamily="34" charset="0"/>
        <a:buChar char="–"/>
        <a:defRPr sz="6700" kern="1200">
          <a:solidFill>
            <a:schemeClr val="tx1"/>
          </a:solidFill>
          <a:latin typeface="+mn-lt"/>
          <a:ea typeface="+mn-ea"/>
          <a:cs typeface="+mn-cs"/>
        </a:defRPr>
      </a:lvl2pPr>
      <a:lvl3pPr marL="2721597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3pPr>
      <a:lvl4pPr marL="3810236" indent="-544319" algn="l" defTabSz="2177278" rtl="0" eaLnBrk="1" latinLnBrk="0" hangingPunct="1">
        <a:spcBef>
          <a:spcPct val="20000"/>
        </a:spcBef>
        <a:buFont typeface="Arial" pitchFamily="34" charset="0"/>
        <a:buChar char="–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98875" indent="-544319" algn="l" defTabSz="2177278" rtl="0" eaLnBrk="1" latinLnBrk="0" hangingPunct="1">
        <a:spcBef>
          <a:spcPct val="20000"/>
        </a:spcBef>
        <a:buFont typeface="Arial" pitchFamily="34" charset="0"/>
        <a:buChar char="»"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5987514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76153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64792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53431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8639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7278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5917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54556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43195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31834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20472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09111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4a"/><Relationship Id="rId7" Type="http://schemas.openxmlformats.org/officeDocument/2006/relationships/image" Target="../media/image3.emf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2.emf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9.wmf"/><Relationship Id="rId18" Type="http://schemas.openxmlformats.org/officeDocument/2006/relationships/image" Target="../media/image11.wmf"/><Relationship Id="rId26" Type="http://schemas.openxmlformats.org/officeDocument/2006/relationships/image" Target="../media/image15.wmf"/><Relationship Id="rId3" Type="http://schemas.microsoft.com/office/2007/relationships/media" Target="../media/media2.m4a"/><Relationship Id="rId21" Type="http://schemas.openxmlformats.org/officeDocument/2006/relationships/oleObject" Target="../embeddings/oleObject7.bin"/><Relationship Id="rId34" Type="http://schemas.openxmlformats.org/officeDocument/2006/relationships/image" Target="../media/image19.wmf"/><Relationship Id="rId7" Type="http://schemas.openxmlformats.org/officeDocument/2006/relationships/image" Target="../media/image20.png"/><Relationship Id="rId12" Type="http://schemas.openxmlformats.org/officeDocument/2006/relationships/oleObject" Target="../embeddings/oleObject3.bin"/><Relationship Id="rId17" Type="http://schemas.openxmlformats.org/officeDocument/2006/relationships/oleObject" Target="../embeddings/oleObject5.bin"/><Relationship Id="rId25" Type="http://schemas.openxmlformats.org/officeDocument/2006/relationships/oleObject" Target="../embeddings/oleObject9.bin"/><Relationship Id="rId33" Type="http://schemas.openxmlformats.org/officeDocument/2006/relationships/oleObject" Target="../embeddings/oleObject13.bin"/><Relationship Id="rId38" Type="http://schemas.openxmlformats.org/officeDocument/2006/relationships/image" Target="../media/image6.png"/><Relationship Id="rId2" Type="http://schemas.openxmlformats.org/officeDocument/2006/relationships/tags" Target="../tags/tag3.xml"/><Relationship Id="rId16" Type="http://schemas.openxmlformats.org/officeDocument/2006/relationships/image" Target="../media/image200.png"/><Relationship Id="rId20" Type="http://schemas.openxmlformats.org/officeDocument/2006/relationships/image" Target="../media/image12.wmf"/><Relationship Id="rId29" Type="http://schemas.openxmlformats.org/officeDocument/2006/relationships/oleObject" Target="../embeddings/oleObject11.bin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8.wmf"/><Relationship Id="rId24" Type="http://schemas.openxmlformats.org/officeDocument/2006/relationships/image" Target="../media/image14.wmf"/><Relationship Id="rId32" Type="http://schemas.openxmlformats.org/officeDocument/2006/relationships/image" Target="../media/image18.wmf"/><Relationship Id="rId37" Type="http://schemas.openxmlformats.org/officeDocument/2006/relationships/image" Target="../media/image21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10.wmf"/><Relationship Id="rId23" Type="http://schemas.openxmlformats.org/officeDocument/2006/relationships/oleObject" Target="../embeddings/oleObject8.bin"/><Relationship Id="rId28" Type="http://schemas.openxmlformats.org/officeDocument/2006/relationships/image" Target="../media/image16.wmf"/><Relationship Id="rId36" Type="http://schemas.openxmlformats.org/officeDocument/2006/relationships/image" Target="../media/image20.wmf"/><Relationship Id="rId10" Type="http://schemas.openxmlformats.org/officeDocument/2006/relationships/oleObject" Target="../embeddings/oleObject2.bin"/><Relationship Id="rId19" Type="http://schemas.openxmlformats.org/officeDocument/2006/relationships/oleObject" Target="../embeddings/oleObject6.bin"/><Relationship Id="rId31" Type="http://schemas.openxmlformats.org/officeDocument/2006/relationships/oleObject" Target="../embeddings/oleObject12.bin"/><Relationship Id="rId4" Type="http://schemas.openxmlformats.org/officeDocument/2006/relationships/audio" Target="../media/media2.m4a"/><Relationship Id="rId9" Type="http://schemas.openxmlformats.org/officeDocument/2006/relationships/image" Target="../media/image7.wmf"/><Relationship Id="rId14" Type="http://schemas.openxmlformats.org/officeDocument/2006/relationships/oleObject" Target="../embeddings/oleObject4.bin"/><Relationship Id="rId22" Type="http://schemas.openxmlformats.org/officeDocument/2006/relationships/image" Target="../media/image13.wmf"/><Relationship Id="rId27" Type="http://schemas.openxmlformats.org/officeDocument/2006/relationships/oleObject" Target="../embeddings/oleObject10.bin"/><Relationship Id="rId30" Type="http://schemas.openxmlformats.org/officeDocument/2006/relationships/image" Target="../media/image17.wmf"/><Relationship Id="rId35" Type="http://schemas.openxmlformats.org/officeDocument/2006/relationships/oleObject" Target="../embeddings/oleObject14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microsoft.com/office/2007/relationships/media" Target="../media/media3.m4a"/><Relationship Id="rId7" Type="http://schemas.openxmlformats.org/officeDocument/2006/relationships/oleObject" Target="../embeddings/oleObject15.bin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2.wmf"/><Relationship Id="rId4" Type="http://schemas.openxmlformats.org/officeDocument/2006/relationships/audio" Target="../media/media3.m4a"/><Relationship Id="rId9" Type="http://schemas.openxmlformats.org/officeDocument/2006/relationships/oleObject" Target="../embeddings/oleObject16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13" Type="http://schemas.openxmlformats.org/officeDocument/2006/relationships/image" Target="../media/image24.wmf"/><Relationship Id="rId3" Type="http://schemas.microsoft.com/office/2007/relationships/media" Target="../media/media4.m4a"/><Relationship Id="rId7" Type="http://schemas.openxmlformats.org/officeDocument/2006/relationships/image" Target="../media/image25.png"/><Relationship Id="rId12" Type="http://schemas.openxmlformats.org/officeDocument/2006/relationships/oleObject" Target="../embeddings/oleObject18.bin"/><Relationship Id="rId2" Type="http://schemas.openxmlformats.org/officeDocument/2006/relationships/tags" Target="../tags/tag5.xml"/><Relationship Id="rId16" Type="http://schemas.openxmlformats.org/officeDocument/2006/relationships/image" Target="../media/image6.png"/><Relationship Id="rId1" Type="http://schemas.openxmlformats.org/officeDocument/2006/relationships/vmlDrawing" Target="../drawings/vmlDrawing3.vm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3.wmf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24.wmf"/><Relationship Id="rId10" Type="http://schemas.openxmlformats.org/officeDocument/2006/relationships/oleObject" Target="../embeddings/oleObject17.bin"/><Relationship Id="rId4" Type="http://schemas.openxmlformats.org/officeDocument/2006/relationships/audio" Target="../media/media4.m4a"/><Relationship Id="rId9" Type="http://schemas.openxmlformats.org/officeDocument/2006/relationships/image" Target="../media/image23.wmf"/><Relationship Id="rId14" Type="http://schemas.openxmlformats.org/officeDocument/2006/relationships/oleObject" Target="../embeddings/oleObject18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13" Type="http://schemas.openxmlformats.org/officeDocument/2006/relationships/oleObject" Target="../embeddings/oleObject23.bin"/><Relationship Id="rId18" Type="http://schemas.openxmlformats.org/officeDocument/2006/relationships/image" Target="../media/image30.wmf"/><Relationship Id="rId3" Type="http://schemas.microsoft.com/office/2007/relationships/media" Target="../media/media5.m4a"/><Relationship Id="rId7" Type="http://schemas.openxmlformats.org/officeDocument/2006/relationships/image" Target="../media/image25.wmf"/><Relationship Id="rId12" Type="http://schemas.openxmlformats.org/officeDocument/2006/relationships/image" Target="../media/image27.wmf"/><Relationship Id="rId17" Type="http://schemas.openxmlformats.org/officeDocument/2006/relationships/oleObject" Target="../embeddings/oleObject25.bin"/><Relationship Id="rId2" Type="http://schemas.openxmlformats.org/officeDocument/2006/relationships/tags" Target="../tags/tag6.xml"/><Relationship Id="rId16" Type="http://schemas.openxmlformats.org/officeDocument/2006/relationships/image" Target="../media/image29.wmf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9.bin"/><Relationship Id="rId11" Type="http://schemas.openxmlformats.org/officeDocument/2006/relationships/oleObject" Target="../embeddings/oleObject22.bin"/><Relationship Id="rId5" Type="http://schemas.openxmlformats.org/officeDocument/2006/relationships/slideLayout" Target="../slideLayouts/slideLayout13.xml"/><Relationship Id="rId15" Type="http://schemas.openxmlformats.org/officeDocument/2006/relationships/oleObject" Target="../embeddings/oleObject24.bin"/><Relationship Id="rId10" Type="http://schemas.openxmlformats.org/officeDocument/2006/relationships/image" Target="../media/image26.wmf"/><Relationship Id="rId19" Type="http://schemas.openxmlformats.org/officeDocument/2006/relationships/image" Target="../media/image6.png"/><Relationship Id="rId4" Type="http://schemas.openxmlformats.org/officeDocument/2006/relationships/audio" Target="../media/media5.m4a"/><Relationship Id="rId9" Type="http://schemas.openxmlformats.org/officeDocument/2006/relationships/oleObject" Target="../embeddings/oleObject21.bin"/><Relationship Id="rId14" Type="http://schemas.openxmlformats.org/officeDocument/2006/relationships/image" Target="../media/image28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13" Type="http://schemas.openxmlformats.org/officeDocument/2006/relationships/image" Target="../media/image34.wmf"/><Relationship Id="rId18" Type="http://schemas.openxmlformats.org/officeDocument/2006/relationships/oleObject" Target="../embeddings/oleObject32.bin"/><Relationship Id="rId3" Type="http://schemas.microsoft.com/office/2007/relationships/media" Target="../media/media6.m4a"/><Relationship Id="rId7" Type="http://schemas.openxmlformats.org/officeDocument/2006/relationships/image" Target="../media/image31.wmf"/><Relationship Id="rId12" Type="http://schemas.openxmlformats.org/officeDocument/2006/relationships/oleObject" Target="../embeddings/oleObject29.bin"/><Relationship Id="rId17" Type="http://schemas.openxmlformats.org/officeDocument/2006/relationships/image" Target="../media/image30.wmf"/><Relationship Id="rId2" Type="http://schemas.openxmlformats.org/officeDocument/2006/relationships/tags" Target="../tags/tag7.xml"/><Relationship Id="rId16" Type="http://schemas.openxmlformats.org/officeDocument/2006/relationships/oleObject" Target="../embeddings/oleObject31.bin"/><Relationship Id="rId20" Type="http://schemas.openxmlformats.org/officeDocument/2006/relationships/image" Target="../media/image6.png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6.bin"/><Relationship Id="rId11" Type="http://schemas.openxmlformats.org/officeDocument/2006/relationships/image" Target="../media/image33.wmf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5.wmf"/><Relationship Id="rId10" Type="http://schemas.openxmlformats.org/officeDocument/2006/relationships/oleObject" Target="../embeddings/oleObject28.bin"/><Relationship Id="rId19" Type="http://schemas.openxmlformats.org/officeDocument/2006/relationships/image" Target="../media/image36.wmf"/><Relationship Id="rId4" Type="http://schemas.openxmlformats.org/officeDocument/2006/relationships/audio" Target="../media/media6.m4a"/><Relationship Id="rId9" Type="http://schemas.openxmlformats.org/officeDocument/2006/relationships/image" Target="../media/image32.wmf"/><Relationship Id="rId14" Type="http://schemas.openxmlformats.org/officeDocument/2006/relationships/oleObject" Target="../embeddings/oleObject30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13" Type="http://schemas.openxmlformats.org/officeDocument/2006/relationships/oleObject" Target="../embeddings/oleObject36.bin"/><Relationship Id="rId18" Type="http://schemas.openxmlformats.org/officeDocument/2006/relationships/image" Target="../media/image42.wmf"/><Relationship Id="rId26" Type="http://schemas.openxmlformats.org/officeDocument/2006/relationships/image" Target="../media/image46.emf"/><Relationship Id="rId39" Type="http://schemas.openxmlformats.org/officeDocument/2006/relationships/image" Target="../media/image6.png"/><Relationship Id="rId3" Type="http://schemas.microsoft.com/office/2007/relationships/media" Target="../media/media7.m4a"/><Relationship Id="rId21" Type="http://schemas.openxmlformats.org/officeDocument/2006/relationships/oleObject" Target="../embeddings/oleObject40.bin"/><Relationship Id="rId34" Type="http://schemas.openxmlformats.org/officeDocument/2006/relationships/image" Target="../media/image50.emf"/><Relationship Id="rId7" Type="http://schemas.openxmlformats.org/officeDocument/2006/relationships/oleObject" Target="../embeddings/oleObject33.bin"/><Relationship Id="rId12" Type="http://schemas.openxmlformats.org/officeDocument/2006/relationships/image" Target="../media/image39.wmf"/><Relationship Id="rId17" Type="http://schemas.openxmlformats.org/officeDocument/2006/relationships/oleObject" Target="../embeddings/oleObject38.bin"/><Relationship Id="rId25" Type="http://schemas.openxmlformats.org/officeDocument/2006/relationships/oleObject" Target="../embeddings/oleObject42.bin"/><Relationship Id="rId33" Type="http://schemas.openxmlformats.org/officeDocument/2006/relationships/oleObject" Target="../embeddings/oleObject46.bin"/><Relationship Id="rId38" Type="http://schemas.openxmlformats.org/officeDocument/2006/relationships/image" Target="../media/image52.emf"/><Relationship Id="rId2" Type="http://schemas.openxmlformats.org/officeDocument/2006/relationships/tags" Target="../tags/tag8.xml"/><Relationship Id="rId16" Type="http://schemas.openxmlformats.org/officeDocument/2006/relationships/image" Target="../media/image41.wmf"/><Relationship Id="rId20" Type="http://schemas.openxmlformats.org/officeDocument/2006/relationships/image" Target="../media/image43.wmf"/><Relationship Id="rId29" Type="http://schemas.openxmlformats.org/officeDocument/2006/relationships/oleObject" Target="../embeddings/oleObject44.bin"/><Relationship Id="rId1" Type="http://schemas.openxmlformats.org/officeDocument/2006/relationships/vmlDrawing" Target="../drawings/vmlDrawing6.vml"/><Relationship Id="rId6" Type="http://schemas.openxmlformats.org/officeDocument/2006/relationships/notesSlide" Target="../notesSlides/notesSlide5.xml"/><Relationship Id="rId11" Type="http://schemas.openxmlformats.org/officeDocument/2006/relationships/oleObject" Target="../embeddings/oleObject35.bin"/><Relationship Id="rId24" Type="http://schemas.openxmlformats.org/officeDocument/2006/relationships/image" Target="../media/image45.emf"/><Relationship Id="rId32" Type="http://schemas.openxmlformats.org/officeDocument/2006/relationships/image" Target="../media/image49.emf"/><Relationship Id="rId37" Type="http://schemas.openxmlformats.org/officeDocument/2006/relationships/oleObject" Target="../embeddings/oleObject48.bin"/><Relationship Id="rId5" Type="http://schemas.openxmlformats.org/officeDocument/2006/relationships/slideLayout" Target="../slideLayouts/slideLayout25.xml"/><Relationship Id="rId15" Type="http://schemas.openxmlformats.org/officeDocument/2006/relationships/oleObject" Target="../embeddings/oleObject37.bin"/><Relationship Id="rId23" Type="http://schemas.openxmlformats.org/officeDocument/2006/relationships/oleObject" Target="../embeddings/oleObject41.bin"/><Relationship Id="rId28" Type="http://schemas.openxmlformats.org/officeDocument/2006/relationships/image" Target="../media/image47.emf"/><Relationship Id="rId36" Type="http://schemas.openxmlformats.org/officeDocument/2006/relationships/image" Target="../media/image51.emf"/><Relationship Id="rId10" Type="http://schemas.openxmlformats.org/officeDocument/2006/relationships/image" Target="../media/image38.wmf"/><Relationship Id="rId19" Type="http://schemas.openxmlformats.org/officeDocument/2006/relationships/oleObject" Target="../embeddings/oleObject39.bin"/><Relationship Id="rId31" Type="http://schemas.openxmlformats.org/officeDocument/2006/relationships/oleObject" Target="../embeddings/oleObject45.bin"/><Relationship Id="rId4" Type="http://schemas.openxmlformats.org/officeDocument/2006/relationships/audio" Target="../media/media7.m4a"/><Relationship Id="rId9" Type="http://schemas.openxmlformats.org/officeDocument/2006/relationships/oleObject" Target="../embeddings/oleObject34.bin"/><Relationship Id="rId14" Type="http://schemas.openxmlformats.org/officeDocument/2006/relationships/image" Target="../media/image40.wmf"/><Relationship Id="rId22" Type="http://schemas.openxmlformats.org/officeDocument/2006/relationships/image" Target="../media/image44.wmf"/><Relationship Id="rId27" Type="http://schemas.openxmlformats.org/officeDocument/2006/relationships/oleObject" Target="../embeddings/oleObject43.bin"/><Relationship Id="rId30" Type="http://schemas.openxmlformats.org/officeDocument/2006/relationships/image" Target="../media/image48.wmf"/><Relationship Id="rId35" Type="http://schemas.openxmlformats.org/officeDocument/2006/relationships/oleObject" Target="../embeddings/oleObject47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13" Type="http://schemas.openxmlformats.org/officeDocument/2006/relationships/oleObject" Target="../embeddings/oleObject52.bin"/><Relationship Id="rId18" Type="http://schemas.openxmlformats.org/officeDocument/2006/relationships/image" Target="../media/image58.wmf"/><Relationship Id="rId26" Type="http://schemas.openxmlformats.org/officeDocument/2006/relationships/image" Target="../media/image62.wmf"/><Relationship Id="rId3" Type="http://schemas.microsoft.com/office/2007/relationships/media" Target="../media/media8.m4a"/><Relationship Id="rId21" Type="http://schemas.openxmlformats.org/officeDocument/2006/relationships/oleObject" Target="../embeddings/oleObject56.bin"/><Relationship Id="rId34" Type="http://schemas.openxmlformats.org/officeDocument/2006/relationships/image" Target="../media/image6.png"/><Relationship Id="rId7" Type="http://schemas.openxmlformats.org/officeDocument/2006/relationships/oleObject" Target="../embeddings/oleObject49.bin"/><Relationship Id="rId12" Type="http://schemas.openxmlformats.org/officeDocument/2006/relationships/image" Target="../media/image55.wmf"/><Relationship Id="rId17" Type="http://schemas.openxmlformats.org/officeDocument/2006/relationships/oleObject" Target="../embeddings/oleObject54.bin"/><Relationship Id="rId25" Type="http://schemas.openxmlformats.org/officeDocument/2006/relationships/oleObject" Target="../embeddings/oleObject58.bin"/><Relationship Id="rId33" Type="http://schemas.openxmlformats.org/officeDocument/2006/relationships/oleObject" Target="../embeddings/oleObject63.bin"/><Relationship Id="rId2" Type="http://schemas.openxmlformats.org/officeDocument/2006/relationships/tags" Target="../tags/tag9.xml"/><Relationship Id="rId16" Type="http://schemas.openxmlformats.org/officeDocument/2006/relationships/image" Target="../media/image57.wmf"/><Relationship Id="rId20" Type="http://schemas.openxmlformats.org/officeDocument/2006/relationships/image" Target="../media/image59.wmf"/><Relationship Id="rId29" Type="http://schemas.openxmlformats.org/officeDocument/2006/relationships/oleObject" Target="../embeddings/oleObject60.bin"/><Relationship Id="rId1" Type="http://schemas.openxmlformats.org/officeDocument/2006/relationships/vmlDrawing" Target="../drawings/vmlDrawing7.vml"/><Relationship Id="rId6" Type="http://schemas.openxmlformats.org/officeDocument/2006/relationships/notesSlide" Target="../notesSlides/notesSlide6.xml"/><Relationship Id="rId11" Type="http://schemas.openxmlformats.org/officeDocument/2006/relationships/oleObject" Target="../embeddings/oleObject51.bin"/><Relationship Id="rId24" Type="http://schemas.openxmlformats.org/officeDocument/2006/relationships/image" Target="../media/image61.wmf"/><Relationship Id="rId32" Type="http://schemas.openxmlformats.org/officeDocument/2006/relationships/oleObject" Target="../embeddings/oleObject62.bin"/><Relationship Id="rId5" Type="http://schemas.openxmlformats.org/officeDocument/2006/relationships/slideLayout" Target="../slideLayouts/slideLayout37.xml"/><Relationship Id="rId15" Type="http://schemas.openxmlformats.org/officeDocument/2006/relationships/oleObject" Target="../embeddings/oleObject53.bin"/><Relationship Id="rId23" Type="http://schemas.openxmlformats.org/officeDocument/2006/relationships/oleObject" Target="../embeddings/oleObject57.bin"/><Relationship Id="rId28" Type="http://schemas.openxmlformats.org/officeDocument/2006/relationships/image" Target="../media/image63.wmf"/><Relationship Id="rId10" Type="http://schemas.openxmlformats.org/officeDocument/2006/relationships/image" Target="../media/image54.wmf"/><Relationship Id="rId19" Type="http://schemas.openxmlformats.org/officeDocument/2006/relationships/oleObject" Target="../embeddings/oleObject55.bin"/><Relationship Id="rId31" Type="http://schemas.openxmlformats.org/officeDocument/2006/relationships/oleObject" Target="../embeddings/oleObject61.bin"/><Relationship Id="rId4" Type="http://schemas.openxmlformats.org/officeDocument/2006/relationships/audio" Target="../media/media8.m4a"/><Relationship Id="rId9" Type="http://schemas.openxmlformats.org/officeDocument/2006/relationships/oleObject" Target="../embeddings/oleObject50.bin"/><Relationship Id="rId14" Type="http://schemas.openxmlformats.org/officeDocument/2006/relationships/image" Target="../media/image56.wmf"/><Relationship Id="rId22" Type="http://schemas.openxmlformats.org/officeDocument/2006/relationships/image" Target="../media/image60.wmf"/><Relationship Id="rId27" Type="http://schemas.openxmlformats.org/officeDocument/2006/relationships/oleObject" Target="../embeddings/oleObject59.bin"/><Relationship Id="rId30" Type="http://schemas.openxmlformats.org/officeDocument/2006/relationships/image" Target="../media/image64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13" Type="http://schemas.openxmlformats.org/officeDocument/2006/relationships/oleObject" Target="../embeddings/oleObject67.bin"/><Relationship Id="rId18" Type="http://schemas.openxmlformats.org/officeDocument/2006/relationships/image" Target="../media/image70.wmf"/><Relationship Id="rId3" Type="http://schemas.microsoft.com/office/2007/relationships/media" Target="../media/media9.m4a"/><Relationship Id="rId21" Type="http://schemas.openxmlformats.org/officeDocument/2006/relationships/oleObject" Target="../embeddings/oleObject71.bin"/><Relationship Id="rId7" Type="http://schemas.openxmlformats.org/officeDocument/2006/relationships/oleObject" Target="../embeddings/oleObject64.bin"/><Relationship Id="rId12" Type="http://schemas.openxmlformats.org/officeDocument/2006/relationships/image" Target="../media/image67.emf"/><Relationship Id="rId17" Type="http://schemas.openxmlformats.org/officeDocument/2006/relationships/oleObject" Target="../embeddings/oleObject69.bin"/><Relationship Id="rId2" Type="http://schemas.openxmlformats.org/officeDocument/2006/relationships/tags" Target="../tags/tag10.xml"/><Relationship Id="rId16" Type="http://schemas.openxmlformats.org/officeDocument/2006/relationships/image" Target="../media/image69.wmf"/><Relationship Id="rId20" Type="http://schemas.openxmlformats.org/officeDocument/2006/relationships/image" Target="../media/image71.wmf"/><Relationship Id="rId1" Type="http://schemas.openxmlformats.org/officeDocument/2006/relationships/vmlDrawing" Target="../drawings/vmlDrawing8.vml"/><Relationship Id="rId6" Type="http://schemas.openxmlformats.org/officeDocument/2006/relationships/notesSlide" Target="../notesSlides/notesSlide7.xml"/><Relationship Id="rId11" Type="http://schemas.openxmlformats.org/officeDocument/2006/relationships/oleObject" Target="../embeddings/oleObject66.bin"/><Relationship Id="rId5" Type="http://schemas.openxmlformats.org/officeDocument/2006/relationships/slideLayout" Target="../slideLayouts/slideLayout37.xml"/><Relationship Id="rId15" Type="http://schemas.openxmlformats.org/officeDocument/2006/relationships/oleObject" Target="../embeddings/oleObject68.bin"/><Relationship Id="rId23" Type="http://schemas.openxmlformats.org/officeDocument/2006/relationships/image" Target="../media/image6.png"/><Relationship Id="rId10" Type="http://schemas.openxmlformats.org/officeDocument/2006/relationships/image" Target="../media/image66.wmf"/><Relationship Id="rId19" Type="http://schemas.openxmlformats.org/officeDocument/2006/relationships/oleObject" Target="../embeddings/oleObject70.bin"/><Relationship Id="rId4" Type="http://schemas.openxmlformats.org/officeDocument/2006/relationships/audio" Target="../media/media9.m4a"/><Relationship Id="rId9" Type="http://schemas.openxmlformats.org/officeDocument/2006/relationships/oleObject" Target="../embeddings/oleObject65.bin"/><Relationship Id="rId14" Type="http://schemas.openxmlformats.org/officeDocument/2006/relationships/image" Target="../media/image68.wmf"/><Relationship Id="rId22" Type="http://schemas.openxmlformats.org/officeDocument/2006/relationships/image" Target="../media/image7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-583071" y="-31001"/>
            <a:ext cx="24406148" cy="13824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2525226" y="4865914"/>
            <a:ext cx="19877574" cy="8392886"/>
          </a:xfrm>
          <a:prstGeom prst="roundRect">
            <a:avLst>
              <a:gd name="adj" fmla="val 4570"/>
            </a:avLst>
          </a:prstGeom>
          <a:noFill/>
          <a:ln>
            <a:solidFill>
              <a:srgbClr val="135F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0" tIns="45705" rIns="91410" bIns="45705"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1064249" y="1907684"/>
            <a:ext cx="2425603" cy="830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0" tIns="45705" rIns="91410" bIns="45705" rtlCol="0">
            <a:spAutoFit/>
          </a:bodyPr>
          <a:lstStyle/>
          <a:p>
            <a:pPr algn="ctr"/>
            <a:r>
              <a:rPr lang="en-US" sz="4800" b="1" dirty="0">
                <a:solidFill>
                  <a:srgbClr val="135F8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ĐẠI SỐ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-18974" y="2754463"/>
            <a:ext cx="24400495" cy="830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0" tIns="45705" rIns="91410" bIns="45705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4800" b="1" dirty="0" err="1">
                <a:solidFill>
                  <a:srgbClr val="77624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Chương</a:t>
            </a:r>
            <a:r>
              <a:rPr lang="en-US" sz="4800" b="1" dirty="0">
                <a:solidFill>
                  <a:srgbClr val="77624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4: BẤT ĐẲNG THỨC – BẤT PHƯƠNG TRÌNH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878287" y="3914360"/>
            <a:ext cx="13632086" cy="1868045"/>
            <a:chOff x="5747658" y="3914360"/>
            <a:chExt cx="13632086" cy="1868045"/>
          </a:xfrm>
        </p:grpSpPr>
        <p:sp>
          <p:nvSpPr>
            <p:cNvPr id="17" name="Rectangle 16"/>
            <p:cNvSpPr/>
            <p:nvPr/>
          </p:nvSpPr>
          <p:spPr>
            <a:xfrm>
              <a:off x="5747658" y="4469240"/>
              <a:ext cx="13632086" cy="8332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0" tIns="45705" rIns="91410" bIns="45705"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968242" y="3914360"/>
              <a:ext cx="13180727" cy="1868045"/>
            </a:xfrm>
            <a:prstGeom prst="rect">
              <a:avLst/>
            </a:prstGeom>
            <a:noFill/>
          </p:spPr>
          <p:txBody>
            <a:bodyPr wrap="none" lIns="91410" tIns="45705" rIns="91410" bIns="45705" rtlCol="0">
              <a:spAutoFit/>
            </a:bodyPr>
            <a:lstStyle/>
            <a:p>
              <a:pPr algn="ctr">
                <a:lnSpc>
                  <a:spcPts val="5999"/>
                </a:lnSpc>
                <a:spcBef>
                  <a:spcPts val="1800"/>
                </a:spcBef>
              </a:pPr>
              <a:r>
                <a:rPr lang="en-US" sz="6599" b="1" dirty="0" err="1">
                  <a:solidFill>
                    <a:srgbClr val="135F82"/>
                  </a:solidFill>
                  <a:latin typeface="AvantGarde-Demi" pitchFamily="18" charset="0"/>
                  <a:ea typeface="AvantGarde-Demi" pitchFamily="18" charset="0"/>
                  <a:cs typeface="AvantGarde-Demi" pitchFamily="18" charset="0"/>
                </a:rPr>
                <a:t>Bài</a:t>
              </a:r>
              <a:r>
                <a:rPr lang="en-US" sz="6599" b="1" dirty="0">
                  <a:solidFill>
                    <a:srgbClr val="135F82"/>
                  </a:solidFill>
                  <a:latin typeface="AvantGarde-Demi" pitchFamily="18" charset="0"/>
                  <a:ea typeface="AvantGarde-Demi" pitchFamily="18" charset="0"/>
                  <a:cs typeface="AvantGarde-Demi" pitchFamily="18" charset="0"/>
                </a:rPr>
                <a:t> 3</a:t>
              </a:r>
            </a:p>
            <a:p>
              <a:pPr algn="ctr">
                <a:lnSpc>
                  <a:spcPts val="5999"/>
                </a:lnSpc>
                <a:spcBef>
                  <a:spcPts val="1800"/>
                </a:spcBef>
              </a:pPr>
              <a:r>
                <a:rPr lang="en-US" sz="6599" b="1" dirty="0">
                  <a:solidFill>
                    <a:srgbClr val="135F82"/>
                  </a:solidFill>
                  <a:latin typeface="AvantGarde-Demi" pitchFamily="18" charset="0"/>
                  <a:ea typeface="AvantGarde-Demi" pitchFamily="18" charset="0"/>
                  <a:cs typeface="AvantGarde-Demi" pitchFamily="18" charset="0"/>
                </a:rPr>
                <a:t>DẤU CỦA NHỊ THỨC BẬC NHẤT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2784885" y="-10885"/>
            <a:ext cx="1814128" cy="1828784"/>
            <a:chOff x="12784885" y="1066801"/>
            <a:chExt cx="1814128" cy="1828784"/>
          </a:xfrm>
        </p:grpSpPr>
        <p:sp>
          <p:nvSpPr>
            <p:cNvPr id="24" name="TextBox 23"/>
            <p:cNvSpPr txBox="1"/>
            <p:nvPr/>
          </p:nvSpPr>
          <p:spPr>
            <a:xfrm>
              <a:off x="12784885" y="1066801"/>
              <a:ext cx="1814128" cy="754022"/>
            </a:xfrm>
            <a:prstGeom prst="rect">
              <a:avLst/>
            </a:prstGeom>
            <a:noFill/>
          </p:spPr>
          <p:txBody>
            <a:bodyPr wrap="square" lIns="91410" tIns="45705" rIns="91410" bIns="45705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135F82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LỚP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3020903" y="1556787"/>
              <a:ext cx="1223351" cy="1338798"/>
            </a:xfrm>
            <a:prstGeom prst="rect">
              <a:avLst/>
            </a:prstGeom>
            <a:noFill/>
          </p:spPr>
          <p:txBody>
            <a:bodyPr wrap="none" lIns="91410" tIns="45705" rIns="91410" bIns="45705" rtlCol="0">
              <a:spAutoFit/>
            </a:bodyPr>
            <a:lstStyle/>
            <a:p>
              <a:r>
                <a:rPr lang="en-US" sz="8100" dirty="0">
                  <a:solidFill>
                    <a:srgbClr val="135F82"/>
                  </a:solidFill>
                  <a:latin typeface="Times New Roman" panose="02020603050405020304" pitchFamily="18" charset="0"/>
                  <a:ea typeface="AvantGarde" pitchFamily="2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1186391" y="149817"/>
            <a:ext cx="2238375" cy="1707027"/>
            <a:chOff x="11186391" y="149817"/>
            <a:chExt cx="2238375" cy="1707027"/>
          </a:xfrm>
        </p:grpSpPr>
        <p:pic>
          <p:nvPicPr>
            <p:cNvPr id="20" name="Picture 5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7236" y="149817"/>
              <a:ext cx="1495424" cy="1495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6391" y="1620306"/>
              <a:ext cx="2238375" cy="236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8" r="16509"/>
          <a:stretch/>
        </p:blipFill>
        <p:spPr bwMode="auto">
          <a:xfrm>
            <a:off x="19258733" y="30050"/>
            <a:ext cx="5122788" cy="266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4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30046"/>
            <a:ext cx="3155034" cy="3197789"/>
          </a:xfrm>
          <a:prstGeom prst="rect">
            <a:avLst/>
          </a:prstGeom>
          <a:noFill/>
        </p:spPr>
      </p:pic>
      <p:grpSp>
        <p:nvGrpSpPr>
          <p:cNvPr id="56" name="Group 60"/>
          <p:cNvGrpSpPr/>
          <p:nvPr/>
        </p:nvGrpSpPr>
        <p:grpSpPr>
          <a:xfrm>
            <a:off x="2374532" y="5796143"/>
            <a:ext cx="13682899" cy="922477"/>
            <a:chOff x="7459670" y="7086600"/>
            <a:chExt cx="13684483" cy="922584"/>
          </a:xfrm>
        </p:grpSpPr>
        <p:sp>
          <p:nvSpPr>
            <p:cNvPr id="57" name="Rectangle 56"/>
            <p:cNvSpPr/>
            <p:nvPr/>
          </p:nvSpPr>
          <p:spPr>
            <a:xfrm>
              <a:off x="9092456" y="7178187"/>
              <a:ext cx="1205169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4700" b="1" dirty="0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ĐỊNH LÝ VỀ DẤU NHỊ THỨC BẬC NHẤT</a:t>
              </a:r>
            </a:p>
          </p:txBody>
        </p:sp>
        <p:grpSp>
          <p:nvGrpSpPr>
            <p:cNvPr id="58" name="Group 26"/>
            <p:cNvGrpSpPr/>
            <p:nvPr/>
          </p:nvGrpSpPr>
          <p:grpSpPr>
            <a:xfrm>
              <a:off x="7459670" y="7086600"/>
              <a:ext cx="1392615" cy="872846"/>
              <a:chOff x="7459669" y="7543800"/>
              <a:chExt cx="1381118" cy="872846"/>
            </a:xfrm>
          </p:grpSpPr>
          <p:sp>
            <p:nvSpPr>
              <p:cNvPr id="59" name="Isosceles Triangle 44"/>
              <p:cNvSpPr/>
              <p:nvPr/>
            </p:nvSpPr>
            <p:spPr>
              <a:xfrm rot="16200000">
                <a:off x="7469936" y="7533533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60" name="Group 28"/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61" name="Round Same Side Corner Rectangle 60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/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" name="TextBox 61"/>
                <p:cNvSpPr txBox="1"/>
                <p:nvPr/>
              </p:nvSpPr>
              <p:spPr>
                <a:xfrm>
                  <a:off x="7997786" y="7688759"/>
                  <a:ext cx="429556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4000" b="1" dirty="0">
                      <a:solidFill>
                        <a:prstClr val="white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I</a:t>
                  </a:r>
                </a:p>
              </p:txBody>
            </p:sp>
          </p:grpSp>
        </p:grpSp>
      </p:grpSp>
      <p:grpSp>
        <p:nvGrpSpPr>
          <p:cNvPr id="63" name="Group 67"/>
          <p:cNvGrpSpPr/>
          <p:nvPr/>
        </p:nvGrpSpPr>
        <p:grpSpPr>
          <a:xfrm>
            <a:off x="2374532" y="10766862"/>
            <a:ext cx="16553545" cy="945068"/>
            <a:chOff x="7459670" y="8524495"/>
            <a:chExt cx="16555461" cy="945177"/>
          </a:xfrm>
        </p:grpSpPr>
        <p:sp>
          <p:nvSpPr>
            <p:cNvPr id="75" name="Rectangle 74"/>
            <p:cNvSpPr/>
            <p:nvPr/>
          </p:nvSpPr>
          <p:spPr>
            <a:xfrm>
              <a:off x="9092456" y="8638675"/>
              <a:ext cx="1492267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lang="en-US" sz="4700" b="1" spc="-150" dirty="0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XÉT DẤU TÍCH, THƯƠNG CÁC NHỊ THỨC BẬC NHẤT</a:t>
              </a:r>
            </a:p>
          </p:txBody>
        </p:sp>
        <p:grpSp>
          <p:nvGrpSpPr>
            <p:cNvPr id="76" name="Group 32"/>
            <p:cNvGrpSpPr/>
            <p:nvPr/>
          </p:nvGrpSpPr>
          <p:grpSpPr>
            <a:xfrm>
              <a:off x="7459670" y="8524495"/>
              <a:ext cx="1392615" cy="872846"/>
              <a:chOff x="7459669" y="7543800"/>
              <a:chExt cx="1381118" cy="872846"/>
            </a:xfrm>
          </p:grpSpPr>
          <p:sp>
            <p:nvSpPr>
              <p:cNvPr id="77" name="Isosceles Triangle 44"/>
              <p:cNvSpPr/>
              <p:nvPr/>
            </p:nvSpPr>
            <p:spPr>
              <a:xfrm rot="16200000">
                <a:off x="7469936" y="7533533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78" name="Group 41"/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79" name="Round Same Side Corner Rectangle 78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/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" name="TextBox 79"/>
                <p:cNvSpPr txBox="1"/>
                <p:nvPr/>
              </p:nvSpPr>
              <p:spPr>
                <a:xfrm>
                  <a:off x="7874579" y="7688759"/>
                  <a:ext cx="675970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4000" b="1" dirty="0">
                      <a:solidFill>
                        <a:prstClr val="white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II</a:t>
                  </a:r>
                </a:p>
              </p:txBody>
            </p:sp>
          </p:grpSp>
        </p:grpSp>
      </p:grpSp>
      <p:grpSp>
        <p:nvGrpSpPr>
          <p:cNvPr id="81" name="Group 74"/>
          <p:cNvGrpSpPr/>
          <p:nvPr/>
        </p:nvGrpSpPr>
        <p:grpSpPr>
          <a:xfrm>
            <a:off x="2374532" y="12077659"/>
            <a:ext cx="14465075" cy="957402"/>
            <a:chOff x="7459670" y="9982200"/>
            <a:chExt cx="14466749" cy="957513"/>
          </a:xfrm>
        </p:grpSpPr>
        <p:sp>
          <p:nvSpPr>
            <p:cNvPr id="82" name="Rectangle 81"/>
            <p:cNvSpPr/>
            <p:nvPr/>
          </p:nvSpPr>
          <p:spPr>
            <a:xfrm>
              <a:off x="9092456" y="10108716"/>
              <a:ext cx="1283396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4700" b="1" dirty="0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ÁP DỤNG VÀO GIẢI BẤT PHƯƠNG TRÌNH</a:t>
              </a:r>
            </a:p>
          </p:txBody>
        </p:sp>
        <p:grpSp>
          <p:nvGrpSpPr>
            <p:cNvPr id="83" name="Group 44"/>
            <p:cNvGrpSpPr/>
            <p:nvPr/>
          </p:nvGrpSpPr>
          <p:grpSpPr>
            <a:xfrm>
              <a:off x="7459670" y="9982200"/>
              <a:ext cx="1392615" cy="872846"/>
              <a:chOff x="7459669" y="7543800"/>
              <a:chExt cx="1381118" cy="872846"/>
            </a:xfrm>
          </p:grpSpPr>
          <p:sp>
            <p:nvSpPr>
              <p:cNvPr id="84" name="Isosceles Triangle 44"/>
              <p:cNvSpPr/>
              <p:nvPr/>
            </p:nvSpPr>
            <p:spPr>
              <a:xfrm rot="16200000">
                <a:off x="7469936" y="7533533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85" name="Group 46"/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86" name="Round Same Side Corner Rectangle 85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/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" name="TextBox 86"/>
                <p:cNvSpPr txBox="1"/>
                <p:nvPr/>
              </p:nvSpPr>
              <p:spPr>
                <a:xfrm>
                  <a:off x="7751373" y="7688759"/>
                  <a:ext cx="922384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4000" b="1" dirty="0">
                      <a:solidFill>
                        <a:prstClr val="white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III</a:t>
                  </a:r>
                </a:p>
              </p:txBody>
            </p:sp>
          </p:grpSp>
        </p:grpSp>
      </p:grpSp>
      <p:grpSp>
        <p:nvGrpSpPr>
          <p:cNvPr id="88" name="Group 87"/>
          <p:cNvGrpSpPr/>
          <p:nvPr/>
        </p:nvGrpSpPr>
        <p:grpSpPr>
          <a:xfrm>
            <a:off x="4061959" y="7084350"/>
            <a:ext cx="10253661" cy="861774"/>
            <a:chOff x="644526" y="2766774"/>
            <a:chExt cx="10253661" cy="861774"/>
          </a:xfrm>
        </p:grpSpPr>
        <p:sp>
          <p:nvSpPr>
            <p:cNvPr id="89" name="TextBox 88"/>
            <p:cNvSpPr txBox="1"/>
            <p:nvPr/>
          </p:nvSpPr>
          <p:spPr>
            <a:xfrm>
              <a:off x="1906587" y="2766774"/>
              <a:ext cx="8991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Nhị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thức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bậc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nhất</a:t>
              </a:r>
              <a:endParaRPr lang="en-US" sz="4800" b="1" i="1" dirty="0">
                <a:solidFill>
                  <a:srgbClr val="145F82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90" name="Rounded Rectangle 89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992187" y="2795826"/>
              <a:ext cx="5437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4061959" y="8311854"/>
            <a:ext cx="10253661" cy="861774"/>
            <a:chOff x="644526" y="2766774"/>
            <a:chExt cx="10253661" cy="861774"/>
          </a:xfrm>
        </p:grpSpPr>
        <p:sp>
          <p:nvSpPr>
            <p:cNvPr id="93" name="TextBox 92"/>
            <p:cNvSpPr txBox="1"/>
            <p:nvPr/>
          </p:nvSpPr>
          <p:spPr>
            <a:xfrm>
              <a:off x="1906587" y="2766774"/>
              <a:ext cx="8991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Dấu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của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nhị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thức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bậc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nhất</a:t>
              </a:r>
              <a:endParaRPr lang="en-US" sz="4800" b="1" i="1" dirty="0">
                <a:solidFill>
                  <a:srgbClr val="145F82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94" name="Rounded Rectangle 93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992187" y="2795826"/>
              <a:ext cx="5437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</a:t>
              </a: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4061959" y="9539358"/>
            <a:ext cx="10253661" cy="861774"/>
            <a:chOff x="644526" y="2766774"/>
            <a:chExt cx="10253661" cy="861774"/>
          </a:xfrm>
        </p:grpSpPr>
        <p:sp>
          <p:nvSpPr>
            <p:cNvPr id="97" name="TextBox 96"/>
            <p:cNvSpPr txBox="1"/>
            <p:nvPr/>
          </p:nvSpPr>
          <p:spPr>
            <a:xfrm>
              <a:off x="1906587" y="2766774"/>
              <a:ext cx="8991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i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Áp dụng</a:t>
              </a:r>
              <a:endParaRPr lang="en-US" sz="4800" b="1" i="1" dirty="0">
                <a:solidFill>
                  <a:srgbClr val="145F82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98" name="Rounded Rectangle 97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992187" y="2795826"/>
              <a:ext cx="5437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4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3</a:t>
              </a:r>
              <a:endParaRPr lang="en-US" sz="4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04D87AE-89D4-4B8F-B6D4-5264A952C3F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625175" y="12954000"/>
            <a:ext cx="609600" cy="609600"/>
          </a:xfrm>
          <a:prstGeom prst="rect">
            <a:avLst/>
          </a:prstGeom>
        </p:spPr>
      </p:pic>
      <p:grpSp>
        <p:nvGrpSpPr>
          <p:cNvPr id="51" name="Group 60">
            <a:extLst>
              <a:ext uri="{FF2B5EF4-FFF2-40B4-BE49-F238E27FC236}">
                <a16:creationId xmlns:a16="http://schemas.microsoft.com/office/drawing/2014/main" id="{52540B94-B6A0-47AB-B57A-546AC7A06735}"/>
              </a:ext>
            </a:extLst>
          </p:cNvPr>
          <p:cNvGrpSpPr/>
          <p:nvPr/>
        </p:nvGrpSpPr>
        <p:grpSpPr>
          <a:xfrm>
            <a:off x="2473088" y="5791200"/>
            <a:ext cx="13617401" cy="922477"/>
            <a:chOff x="7459670" y="7086600"/>
            <a:chExt cx="13618977" cy="922584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C4C0FAF-5D7B-4873-92EB-BD8603C9387E}"/>
                </a:ext>
              </a:extLst>
            </p:cNvPr>
            <p:cNvSpPr/>
            <p:nvPr/>
          </p:nvSpPr>
          <p:spPr>
            <a:xfrm>
              <a:off x="9026950" y="7178187"/>
              <a:ext cx="1205169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4700" b="1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ĐỊNH LÝ VỀ DẤU NHỊ THỨC BẬC NHẤT</a:t>
              </a:r>
            </a:p>
          </p:txBody>
        </p:sp>
        <p:grpSp>
          <p:nvGrpSpPr>
            <p:cNvPr id="53" name="Group 26">
              <a:extLst>
                <a:ext uri="{FF2B5EF4-FFF2-40B4-BE49-F238E27FC236}">
                  <a16:creationId xmlns:a16="http://schemas.microsoft.com/office/drawing/2014/main" id="{F7FC10E5-4F3D-4507-BBC8-11DC712D50C2}"/>
                </a:ext>
              </a:extLst>
            </p:cNvPr>
            <p:cNvGrpSpPr/>
            <p:nvPr/>
          </p:nvGrpSpPr>
          <p:grpSpPr>
            <a:xfrm>
              <a:off x="7459670" y="7086600"/>
              <a:ext cx="1392615" cy="872846"/>
              <a:chOff x="7459669" y="7543800"/>
              <a:chExt cx="1381118" cy="872846"/>
            </a:xfrm>
          </p:grpSpPr>
          <p:sp>
            <p:nvSpPr>
              <p:cNvPr id="54" name="Isosceles Triangle 44">
                <a:extLst>
                  <a:ext uri="{FF2B5EF4-FFF2-40B4-BE49-F238E27FC236}">
                    <a16:creationId xmlns:a16="http://schemas.microsoft.com/office/drawing/2014/main" id="{B0A67D5F-97D7-4DF7-9F29-A7A48609176D}"/>
                  </a:ext>
                </a:extLst>
              </p:cNvPr>
              <p:cNvSpPr/>
              <p:nvPr/>
            </p:nvSpPr>
            <p:spPr>
              <a:xfrm rot="16200000">
                <a:off x="7469936" y="7533533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55" name="Group 28">
                <a:extLst>
                  <a:ext uri="{FF2B5EF4-FFF2-40B4-BE49-F238E27FC236}">
                    <a16:creationId xmlns:a16="http://schemas.microsoft.com/office/drawing/2014/main" id="{7E582FBD-756E-4384-B338-B7AD2026EF43}"/>
                  </a:ext>
                </a:extLst>
              </p:cNvPr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64" name="Round Same Side Corner Rectangle 60">
                  <a:extLst>
                    <a:ext uri="{FF2B5EF4-FFF2-40B4-BE49-F238E27FC236}">
                      <a16:creationId xmlns:a16="http://schemas.microsoft.com/office/drawing/2014/main" id="{43E097A1-66F5-4561-96A5-3A8DDD7714EF}"/>
                    </a:ext>
                  </a:extLst>
                </p:cNvPr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/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D27838FA-3902-40D8-958F-674D63C3D2B5}"/>
                    </a:ext>
                  </a:extLst>
                </p:cNvPr>
                <p:cNvSpPr txBox="1"/>
                <p:nvPr/>
              </p:nvSpPr>
              <p:spPr>
                <a:xfrm>
                  <a:off x="7997786" y="7688759"/>
                  <a:ext cx="429556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4000" b="1" dirty="0">
                      <a:solidFill>
                        <a:srgbClr val="FF0000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I</a:t>
                  </a:r>
                </a:p>
              </p:txBody>
            </p:sp>
          </p:grpSp>
        </p:grpSp>
      </p:grpSp>
      <p:grpSp>
        <p:nvGrpSpPr>
          <p:cNvPr id="66" name="Group 67">
            <a:extLst>
              <a:ext uri="{FF2B5EF4-FFF2-40B4-BE49-F238E27FC236}">
                <a16:creationId xmlns:a16="http://schemas.microsoft.com/office/drawing/2014/main" id="{28B1DAA1-CD8E-483F-9445-EA05FA7D0D59}"/>
              </a:ext>
            </a:extLst>
          </p:cNvPr>
          <p:cNvGrpSpPr/>
          <p:nvPr/>
        </p:nvGrpSpPr>
        <p:grpSpPr>
          <a:xfrm>
            <a:off x="2384128" y="10790094"/>
            <a:ext cx="16553545" cy="945068"/>
            <a:chOff x="7459670" y="8524495"/>
            <a:chExt cx="16555461" cy="945177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88CD8AD9-2E6A-40E9-8CC6-D8566376ECCF}"/>
                </a:ext>
              </a:extLst>
            </p:cNvPr>
            <p:cNvSpPr/>
            <p:nvPr/>
          </p:nvSpPr>
          <p:spPr>
            <a:xfrm>
              <a:off x="9092456" y="8638675"/>
              <a:ext cx="1492267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lang="en-US" sz="4700" b="1" spc="-150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XÉT DẤU TÍCH, THƯƠNG CÁC NHỊ THỨC BẬC NHẤT</a:t>
              </a:r>
            </a:p>
          </p:txBody>
        </p:sp>
        <p:grpSp>
          <p:nvGrpSpPr>
            <p:cNvPr id="68" name="Group 32">
              <a:extLst>
                <a:ext uri="{FF2B5EF4-FFF2-40B4-BE49-F238E27FC236}">
                  <a16:creationId xmlns:a16="http://schemas.microsoft.com/office/drawing/2014/main" id="{CE7E7399-541D-41CF-9DF9-0A5B670C74AA}"/>
                </a:ext>
              </a:extLst>
            </p:cNvPr>
            <p:cNvGrpSpPr/>
            <p:nvPr/>
          </p:nvGrpSpPr>
          <p:grpSpPr>
            <a:xfrm>
              <a:off x="7459670" y="8524495"/>
              <a:ext cx="1392615" cy="872846"/>
              <a:chOff x="7459669" y="7543800"/>
              <a:chExt cx="1381118" cy="872846"/>
            </a:xfrm>
          </p:grpSpPr>
          <p:sp>
            <p:nvSpPr>
              <p:cNvPr id="69" name="Isosceles Triangle 44">
                <a:extLst>
                  <a:ext uri="{FF2B5EF4-FFF2-40B4-BE49-F238E27FC236}">
                    <a16:creationId xmlns:a16="http://schemas.microsoft.com/office/drawing/2014/main" id="{85930FF8-85A1-469C-9FD4-4DC03DFCBA90}"/>
                  </a:ext>
                </a:extLst>
              </p:cNvPr>
              <p:cNvSpPr/>
              <p:nvPr/>
            </p:nvSpPr>
            <p:spPr>
              <a:xfrm rot="16200000">
                <a:off x="7469936" y="7533533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70" name="Group 41">
                <a:extLst>
                  <a:ext uri="{FF2B5EF4-FFF2-40B4-BE49-F238E27FC236}">
                    <a16:creationId xmlns:a16="http://schemas.microsoft.com/office/drawing/2014/main" id="{BC896A90-1BAD-4221-BDF7-F29DA2D0F2E2}"/>
                  </a:ext>
                </a:extLst>
              </p:cNvPr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71" name="Round Same Side Corner Rectangle 78">
                  <a:extLst>
                    <a:ext uri="{FF2B5EF4-FFF2-40B4-BE49-F238E27FC236}">
                      <a16:creationId xmlns:a16="http://schemas.microsoft.com/office/drawing/2014/main" id="{48142240-4194-4F37-950D-3991907EE29B}"/>
                    </a:ext>
                  </a:extLst>
                </p:cNvPr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/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0CEB84FE-D05A-4D8C-9036-CEC505835B37}"/>
                    </a:ext>
                  </a:extLst>
                </p:cNvPr>
                <p:cNvSpPr txBox="1"/>
                <p:nvPr/>
              </p:nvSpPr>
              <p:spPr>
                <a:xfrm>
                  <a:off x="7874579" y="7688759"/>
                  <a:ext cx="675970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4000" b="1" dirty="0">
                      <a:solidFill>
                        <a:srgbClr val="FF0000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II</a:t>
                  </a:r>
                </a:p>
              </p:txBody>
            </p:sp>
          </p:grp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53895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763"/>
    </mc:Choice>
    <mc:Fallback xmlns="">
      <p:transition spd="slow" advTm="76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6" grpId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87387" y="1981200"/>
            <a:ext cx="6962774" cy="960438"/>
            <a:chOff x="13477876" y="4114800"/>
            <a:chExt cx="6962774" cy="960438"/>
          </a:xfrm>
        </p:grpSpPr>
        <p:sp>
          <p:nvSpPr>
            <p:cNvPr id="3" name="Freeform 71"/>
            <p:cNvSpPr>
              <a:spLocks/>
            </p:cNvSpPr>
            <p:nvPr/>
          </p:nvSpPr>
          <p:spPr bwMode="auto">
            <a:xfrm>
              <a:off x="13477876" y="4657725"/>
              <a:ext cx="6962774" cy="417513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solidFill>
              <a:srgbClr val="B9EA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" name="Oval 72"/>
            <p:cNvSpPr>
              <a:spLocks noChangeArrowheads="1"/>
            </p:cNvSpPr>
            <p:nvPr/>
          </p:nvSpPr>
          <p:spPr bwMode="auto">
            <a:xfrm>
              <a:off x="14111288" y="4114800"/>
              <a:ext cx="285750" cy="280988"/>
            </a:xfrm>
            <a:prstGeom prst="ellipse">
              <a:avLst/>
            </a:pr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" name="Freeform 73"/>
            <p:cNvSpPr>
              <a:spLocks/>
            </p:cNvSpPr>
            <p:nvPr/>
          </p:nvSpPr>
          <p:spPr bwMode="auto">
            <a:xfrm>
              <a:off x="14039850" y="4373563"/>
              <a:ext cx="209550" cy="190500"/>
            </a:xfrm>
            <a:custGeom>
              <a:avLst/>
              <a:gdLst>
                <a:gd name="T0" fmla="*/ 0 w 56"/>
                <a:gd name="T1" fmla="*/ 18 h 51"/>
                <a:gd name="T2" fmla="*/ 45 w 56"/>
                <a:gd name="T3" fmla="*/ 10 h 51"/>
                <a:gd name="T4" fmla="*/ 56 w 56"/>
                <a:gd name="T5" fmla="*/ 12 h 51"/>
                <a:gd name="T6" fmla="*/ 56 w 56"/>
                <a:gd name="T7" fmla="*/ 51 h 51"/>
                <a:gd name="T8" fmla="*/ 0 w 56"/>
                <a:gd name="T9" fmla="*/ 1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1">
                  <a:moveTo>
                    <a:pt x="0" y="18"/>
                  </a:moveTo>
                  <a:cubicBezTo>
                    <a:pt x="0" y="18"/>
                    <a:pt x="17" y="0"/>
                    <a:pt x="45" y="10"/>
                  </a:cubicBezTo>
                  <a:cubicBezTo>
                    <a:pt x="51" y="12"/>
                    <a:pt x="52" y="12"/>
                    <a:pt x="56" y="12"/>
                  </a:cubicBezTo>
                  <a:cubicBezTo>
                    <a:pt x="55" y="30"/>
                    <a:pt x="56" y="51"/>
                    <a:pt x="56" y="51"/>
                  </a:cubicBezTo>
                  <a:cubicBezTo>
                    <a:pt x="56" y="51"/>
                    <a:pt x="30" y="24"/>
                    <a:pt x="0" y="1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Freeform 74"/>
            <p:cNvSpPr>
              <a:spLocks/>
            </p:cNvSpPr>
            <p:nvPr/>
          </p:nvSpPr>
          <p:spPr bwMode="auto">
            <a:xfrm>
              <a:off x="14039850" y="4373563"/>
              <a:ext cx="209550" cy="190500"/>
            </a:xfrm>
            <a:custGeom>
              <a:avLst/>
              <a:gdLst>
                <a:gd name="T0" fmla="*/ 0 w 56"/>
                <a:gd name="T1" fmla="*/ 18 h 51"/>
                <a:gd name="T2" fmla="*/ 39 w 56"/>
                <a:gd name="T3" fmla="*/ 8 h 51"/>
                <a:gd name="T4" fmla="*/ 56 w 56"/>
                <a:gd name="T5" fmla="*/ 11 h 51"/>
                <a:gd name="T6" fmla="*/ 56 w 56"/>
                <a:gd name="T7" fmla="*/ 51 h 51"/>
                <a:gd name="T8" fmla="*/ 0 w 56"/>
                <a:gd name="T9" fmla="*/ 1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1">
                  <a:moveTo>
                    <a:pt x="0" y="18"/>
                  </a:moveTo>
                  <a:cubicBezTo>
                    <a:pt x="0" y="18"/>
                    <a:pt x="10" y="0"/>
                    <a:pt x="39" y="8"/>
                  </a:cubicBezTo>
                  <a:cubicBezTo>
                    <a:pt x="48" y="11"/>
                    <a:pt x="52" y="11"/>
                    <a:pt x="56" y="11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51"/>
                    <a:pt x="30" y="24"/>
                    <a:pt x="0" y="1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 75"/>
            <p:cNvSpPr>
              <a:spLocks/>
            </p:cNvSpPr>
            <p:nvPr/>
          </p:nvSpPr>
          <p:spPr bwMode="auto">
            <a:xfrm>
              <a:off x="14039850" y="4373563"/>
              <a:ext cx="209550" cy="190500"/>
            </a:xfrm>
            <a:custGeom>
              <a:avLst/>
              <a:gdLst>
                <a:gd name="T0" fmla="*/ 0 w 56"/>
                <a:gd name="T1" fmla="*/ 18 h 51"/>
                <a:gd name="T2" fmla="*/ 39 w 56"/>
                <a:gd name="T3" fmla="*/ 8 h 51"/>
                <a:gd name="T4" fmla="*/ 56 w 56"/>
                <a:gd name="T5" fmla="*/ 11 h 51"/>
                <a:gd name="T6" fmla="*/ 56 w 56"/>
                <a:gd name="T7" fmla="*/ 51 h 51"/>
                <a:gd name="T8" fmla="*/ 0 w 56"/>
                <a:gd name="T9" fmla="*/ 1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1">
                  <a:moveTo>
                    <a:pt x="0" y="18"/>
                  </a:moveTo>
                  <a:cubicBezTo>
                    <a:pt x="0" y="18"/>
                    <a:pt x="10" y="0"/>
                    <a:pt x="39" y="8"/>
                  </a:cubicBezTo>
                  <a:cubicBezTo>
                    <a:pt x="48" y="11"/>
                    <a:pt x="52" y="11"/>
                    <a:pt x="56" y="11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51"/>
                    <a:pt x="30" y="24"/>
                    <a:pt x="0" y="1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76"/>
            <p:cNvSpPr>
              <a:spLocks/>
            </p:cNvSpPr>
            <p:nvPr/>
          </p:nvSpPr>
          <p:spPr bwMode="auto">
            <a:xfrm>
              <a:off x="14039850" y="4373563"/>
              <a:ext cx="415925" cy="190500"/>
            </a:xfrm>
            <a:custGeom>
              <a:avLst/>
              <a:gdLst>
                <a:gd name="T0" fmla="*/ 72 w 111"/>
                <a:gd name="T1" fmla="*/ 8 h 51"/>
                <a:gd name="T2" fmla="*/ 56 w 111"/>
                <a:gd name="T3" fmla="*/ 11 h 51"/>
                <a:gd name="T4" fmla="*/ 39 w 111"/>
                <a:gd name="T5" fmla="*/ 8 h 51"/>
                <a:gd name="T6" fmla="*/ 0 w 111"/>
                <a:gd name="T7" fmla="*/ 18 h 51"/>
                <a:gd name="T8" fmla="*/ 56 w 111"/>
                <a:gd name="T9" fmla="*/ 51 h 51"/>
                <a:gd name="T10" fmla="*/ 111 w 111"/>
                <a:gd name="T11" fmla="*/ 18 h 51"/>
                <a:gd name="T12" fmla="*/ 72 w 111"/>
                <a:gd name="T13" fmla="*/ 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" h="51">
                  <a:moveTo>
                    <a:pt x="72" y="8"/>
                  </a:moveTo>
                  <a:cubicBezTo>
                    <a:pt x="63" y="11"/>
                    <a:pt x="59" y="11"/>
                    <a:pt x="56" y="11"/>
                  </a:cubicBezTo>
                  <a:cubicBezTo>
                    <a:pt x="52" y="11"/>
                    <a:pt x="48" y="11"/>
                    <a:pt x="39" y="8"/>
                  </a:cubicBezTo>
                  <a:cubicBezTo>
                    <a:pt x="10" y="0"/>
                    <a:pt x="0" y="18"/>
                    <a:pt x="0" y="18"/>
                  </a:cubicBezTo>
                  <a:cubicBezTo>
                    <a:pt x="30" y="24"/>
                    <a:pt x="56" y="51"/>
                    <a:pt x="56" y="51"/>
                  </a:cubicBezTo>
                  <a:cubicBezTo>
                    <a:pt x="56" y="51"/>
                    <a:pt x="82" y="24"/>
                    <a:pt x="111" y="18"/>
                  </a:cubicBezTo>
                  <a:cubicBezTo>
                    <a:pt x="111" y="18"/>
                    <a:pt x="101" y="0"/>
                    <a:pt x="72" y="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77"/>
            <p:cNvSpPr>
              <a:spLocks/>
            </p:cNvSpPr>
            <p:nvPr/>
          </p:nvSpPr>
          <p:spPr bwMode="auto">
            <a:xfrm>
              <a:off x="13965238" y="4452938"/>
              <a:ext cx="566737" cy="176213"/>
            </a:xfrm>
            <a:custGeom>
              <a:avLst/>
              <a:gdLst>
                <a:gd name="T0" fmla="*/ 142 w 151"/>
                <a:gd name="T1" fmla="*/ 1 h 47"/>
                <a:gd name="T2" fmla="*/ 76 w 151"/>
                <a:gd name="T3" fmla="*/ 40 h 47"/>
                <a:gd name="T4" fmla="*/ 10 w 151"/>
                <a:gd name="T5" fmla="*/ 1 h 47"/>
                <a:gd name="T6" fmla="*/ 0 w 151"/>
                <a:gd name="T7" fmla="*/ 7 h 47"/>
                <a:gd name="T8" fmla="*/ 72 w 151"/>
                <a:gd name="T9" fmla="*/ 47 h 47"/>
                <a:gd name="T10" fmla="*/ 76 w 151"/>
                <a:gd name="T11" fmla="*/ 47 h 47"/>
                <a:gd name="T12" fmla="*/ 79 w 151"/>
                <a:gd name="T13" fmla="*/ 47 h 47"/>
                <a:gd name="T14" fmla="*/ 151 w 151"/>
                <a:gd name="T15" fmla="*/ 7 h 47"/>
                <a:gd name="T16" fmla="*/ 142 w 151"/>
                <a:gd name="T17" fmla="*/ 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1" h="47">
                  <a:moveTo>
                    <a:pt x="142" y="1"/>
                  </a:moveTo>
                  <a:cubicBezTo>
                    <a:pt x="116" y="7"/>
                    <a:pt x="76" y="40"/>
                    <a:pt x="76" y="40"/>
                  </a:cubicBezTo>
                  <a:cubicBezTo>
                    <a:pt x="76" y="40"/>
                    <a:pt x="36" y="7"/>
                    <a:pt x="10" y="1"/>
                  </a:cubicBezTo>
                  <a:cubicBezTo>
                    <a:pt x="3" y="0"/>
                    <a:pt x="0" y="6"/>
                    <a:pt x="0" y="7"/>
                  </a:cubicBezTo>
                  <a:cubicBezTo>
                    <a:pt x="8" y="11"/>
                    <a:pt x="18" y="4"/>
                    <a:pt x="72" y="47"/>
                  </a:cubicBezTo>
                  <a:cubicBezTo>
                    <a:pt x="73" y="47"/>
                    <a:pt x="76" y="47"/>
                    <a:pt x="76" y="47"/>
                  </a:cubicBezTo>
                  <a:cubicBezTo>
                    <a:pt x="76" y="47"/>
                    <a:pt x="77" y="47"/>
                    <a:pt x="79" y="47"/>
                  </a:cubicBezTo>
                  <a:cubicBezTo>
                    <a:pt x="132" y="4"/>
                    <a:pt x="143" y="11"/>
                    <a:pt x="151" y="7"/>
                  </a:cubicBezTo>
                  <a:cubicBezTo>
                    <a:pt x="151" y="6"/>
                    <a:pt x="148" y="0"/>
                    <a:pt x="142" y="1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78"/>
            <p:cNvSpPr>
              <a:spLocks/>
            </p:cNvSpPr>
            <p:nvPr/>
          </p:nvSpPr>
          <p:spPr bwMode="auto">
            <a:xfrm>
              <a:off x="14254163" y="4508500"/>
              <a:ext cx="306387" cy="473075"/>
            </a:xfrm>
            <a:custGeom>
              <a:avLst/>
              <a:gdLst>
                <a:gd name="T0" fmla="*/ 0 w 82"/>
                <a:gd name="T1" fmla="*/ 40 h 126"/>
                <a:gd name="T2" fmla="*/ 8 w 82"/>
                <a:gd name="T3" fmla="*/ 40 h 126"/>
                <a:gd name="T4" fmla="*/ 68 w 82"/>
                <a:gd name="T5" fmla="*/ 0 h 126"/>
                <a:gd name="T6" fmla="*/ 82 w 82"/>
                <a:gd name="T7" fmla="*/ 0 h 126"/>
                <a:gd name="T8" fmla="*/ 75 w 82"/>
                <a:gd name="T9" fmla="*/ 89 h 126"/>
                <a:gd name="T10" fmla="*/ 8 w 82"/>
                <a:gd name="T11" fmla="*/ 126 h 126"/>
                <a:gd name="T12" fmla="*/ 0 w 82"/>
                <a:gd name="T13" fmla="*/ 126 h 126"/>
                <a:gd name="T14" fmla="*/ 0 w 82"/>
                <a:gd name="T15" fmla="*/ 40 h 126"/>
                <a:gd name="T16" fmla="*/ 0 w 82"/>
                <a:gd name="T17" fmla="*/ 4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" h="126">
                  <a:moveTo>
                    <a:pt x="0" y="40"/>
                  </a:moveTo>
                  <a:cubicBezTo>
                    <a:pt x="8" y="40"/>
                    <a:pt x="8" y="40"/>
                    <a:pt x="8" y="40"/>
                  </a:cubicBezTo>
                  <a:cubicBezTo>
                    <a:pt x="8" y="40"/>
                    <a:pt x="37" y="9"/>
                    <a:pt x="68" y="0"/>
                  </a:cubicBezTo>
                  <a:cubicBezTo>
                    <a:pt x="71" y="0"/>
                    <a:pt x="82" y="0"/>
                    <a:pt x="82" y="0"/>
                  </a:cubicBezTo>
                  <a:cubicBezTo>
                    <a:pt x="82" y="0"/>
                    <a:pt x="75" y="71"/>
                    <a:pt x="75" y="89"/>
                  </a:cubicBezTo>
                  <a:cubicBezTo>
                    <a:pt x="68" y="89"/>
                    <a:pt x="40" y="90"/>
                    <a:pt x="8" y="126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79"/>
            <p:cNvSpPr>
              <a:spLocks/>
            </p:cNvSpPr>
            <p:nvPr/>
          </p:nvSpPr>
          <p:spPr bwMode="auto">
            <a:xfrm>
              <a:off x="13943013" y="4508500"/>
              <a:ext cx="617537" cy="473075"/>
            </a:xfrm>
            <a:custGeom>
              <a:avLst/>
              <a:gdLst>
                <a:gd name="T0" fmla="*/ 151 w 165"/>
                <a:gd name="T1" fmla="*/ 0 h 126"/>
                <a:gd name="T2" fmla="*/ 91 w 165"/>
                <a:gd name="T3" fmla="*/ 40 h 126"/>
                <a:gd name="T4" fmla="*/ 84 w 165"/>
                <a:gd name="T5" fmla="*/ 40 h 126"/>
                <a:gd name="T6" fmla="*/ 81 w 165"/>
                <a:gd name="T7" fmla="*/ 40 h 126"/>
                <a:gd name="T8" fmla="*/ 75 w 165"/>
                <a:gd name="T9" fmla="*/ 40 h 126"/>
                <a:gd name="T10" fmla="*/ 16 w 165"/>
                <a:gd name="T11" fmla="*/ 0 h 126"/>
                <a:gd name="T12" fmla="*/ 0 w 165"/>
                <a:gd name="T13" fmla="*/ 0 h 126"/>
                <a:gd name="T14" fmla="*/ 9 w 165"/>
                <a:gd name="T15" fmla="*/ 89 h 126"/>
                <a:gd name="T16" fmla="*/ 75 w 165"/>
                <a:gd name="T17" fmla="*/ 126 h 126"/>
                <a:gd name="T18" fmla="*/ 83 w 165"/>
                <a:gd name="T19" fmla="*/ 126 h 126"/>
                <a:gd name="T20" fmla="*/ 91 w 165"/>
                <a:gd name="T21" fmla="*/ 126 h 126"/>
                <a:gd name="T22" fmla="*/ 158 w 165"/>
                <a:gd name="T23" fmla="*/ 89 h 126"/>
                <a:gd name="T24" fmla="*/ 165 w 165"/>
                <a:gd name="T25" fmla="*/ 0 h 126"/>
                <a:gd name="T26" fmla="*/ 151 w 165"/>
                <a:gd name="T27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5" h="126">
                  <a:moveTo>
                    <a:pt x="151" y="0"/>
                  </a:moveTo>
                  <a:cubicBezTo>
                    <a:pt x="120" y="9"/>
                    <a:pt x="91" y="40"/>
                    <a:pt x="91" y="40"/>
                  </a:cubicBezTo>
                  <a:cubicBezTo>
                    <a:pt x="84" y="40"/>
                    <a:pt x="84" y="40"/>
                    <a:pt x="84" y="40"/>
                  </a:cubicBezTo>
                  <a:cubicBezTo>
                    <a:pt x="81" y="40"/>
                    <a:pt x="81" y="40"/>
                    <a:pt x="81" y="40"/>
                  </a:cubicBezTo>
                  <a:cubicBezTo>
                    <a:pt x="75" y="40"/>
                    <a:pt x="75" y="40"/>
                    <a:pt x="75" y="40"/>
                  </a:cubicBezTo>
                  <a:cubicBezTo>
                    <a:pt x="75" y="40"/>
                    <a:pt x="46" y="9"/>
                    <a:pt x="16" y="0"/>
                  </a:cubicBezTo>
                  <a:cubicBezTo>
                    <a:pt x="12" y="0"/>
                    <a:pt x="0" y="0"/>
                    <a:pt x="0" y="0"/>
                  </a:cubicBezTo>
                  <a:cubicBezTo>
                    <a:pt x="0" y="0"/>
                    <a:pt x="9" y="71"/>
                    <a:pt x="9" y="89"/>
                  </a:cubicBezTo>
                  <a:cubicBezTo>
                    <a:pt x="14" y="89"/>
                    <a:pt x="43" y="90"/>
                    <a:pt x="75" y="126"/>
                  </a:cubicBezTo>
                  <a:cubicBezTo>
                    <a:pt x="83" y="126"/>
                    <a:pt x="83" y="126"/>
                    <a:pt x="83" y="126"/>
                  </a:cubicBezTo>
                  <a:cubicBezTo>
                    <a:pt x="83" y="126"/>
                    <a:pt x="83" y="126"/>
                    <a:pt x="91" y="126"/>
                  </a:cubicBezTo>
                  <a:cubicBezTo>
                    <a:pt x="123" y="90"/>
                    <a:pt x="151" y="89"/>
                    <a:pt x="158" y="89"/>
                  </a:cubicBezTo>
                  <a:cubicBezTo>
                    <a:pt x="158" y="71"/>
                    <a:pt x="165" y="0"/>
                    <a:pt x="165" y="0"/>
                  </a:cubicBezTo>
                  <a:cubicBezTo>
                    <a:pt x="165" y="0"/>
                    <a:pt x="154" y="0"/>
                    <a:pt x="151" y="0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80"/>
            <p:cNvSpPr>
              <a:spLocks/>
            </p:cNvSpPr>
            <p:nvPr/>
          </p:nvSpPr>
          <p:spPr bwMode="auto">
            <a:xfrm>
              <a:off x="14254163" y="4657725"/>
              <a:ext cx="30162" cy="323850"/>
            </a:xfrm>
            <a:custGeom>
              <a:avLst/>
              <a:gdLst>
                <a:gd name="T0" fmla="*/ 0 w 19"/>
                <a:gd name="T1" fmla="*/ 204 h 204"/>
                <a:gd name="T2" fmla="*/ 0 w 19"/>
                <a:gd name="T3" fmla="*/ 0 h 204"/>
                <a:gd name="T4" fmla="*/ 19 w 19"/>
                <a:gd name="T5" fmla="*/ 0 h 204"/>
                <a:gd name="T6" fmla="*/ 0 w 19"/>
                <a:gd name="T7" fmla="*/ 204 h 204"/>
                <a:gd name="T8" fmla="*/ 0 w 19"/>
                <a:gd name="T9" fmla="*/ 204 h 204"/>
                <a:gd name="T10" fmla="*/ 0 w 19"/>
                <a:gd name="T11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204">
                  <a:moveTo>
                    <a:pt x="0" y="204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204"/>
                  </a:lnTo>
                  <a:lnTo>
                    <a:pt x="0" y="204"/>
                  </a:lnTo>
                  <a:lnTo>
                    <a:pt x="0" y="204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81"/>
            <p:cNvSpPr>
              <a:spLocks/>
            </p:cNvSpPr>
            <p:nvPr/>
          </p:nvSpPr>
          <p:spPr bwMode="auto">
            <a:xfrm>
              <a:off x="14254163" y="4657725"/>
              <a:ext cx="30162" cy="323850"/>
            </a:xfrm>
            <a:custGeom>
              <a:avLst/>
              <a:gdLst>
                <a:gd name="T0" fmla="*/ 0 w 19"/>
                <a:gd name="T1" fmla="*/ 204 h 204"/>
                <a:gd name="T2" fmla="*/ 0 w 19"/>
                <a:gd name="T3" fmla="*/ 0 h 204"/>
                <a:gd name="T4" fmla="*/ 19 w 19"/>
                <a:gd name="T5" fmla="*/ 0 h 204"/>
                <a:gd name="T6" fmla="*/ 0 w 19"/>
                <a:gd name="T7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04">
                  <a:moveTo>
                    <a:pt x="0" y="204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204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82"/>
            <p:cNvSpPr>
              <a:spLocks/>
            </p:cNvSpPr>
            <p:nvPr/>
          </p:nvSpPr>
          <p:spPr bwMode="auto">
            <a:xfrm>
              <a:off x="14254163" y="4657725"/>
              <a:ext cx="30162" cy="323850"/>
            </a:xfrm>
            <a:custGeom>
              <a:avLst/>
              <a:gdLst>
                <a:gd name="T0" fmla="*/ 0 w 19"/>
                <a:gd name="T1" fmla="*/ 204 h 204"/>
                <a:gd name="T2" fmla="*/ 0 w 19"/>
                <a:gd name="T3" fmla="*/ 0 h 204"/>
                <a:gd name="T4" fmla="*/ 19 w 19"/>
                <a:gd name="T5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04">
                  <a:moveTo>
                    <a:pt x="0" y="204"/>
                  </a:moveTo>
                  <a:lnTo>
                    <a:pt x="0" y="0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83"/>
            <p:cNvSpPr>
              <a:spLocks/>
            </p:cNvSpPr>
            <p:nvPr/>
          </p:nvSpPr>
          <p:spPr bwMode="auto">
            <a:xfrm>
              <a:off x="16762413" y="4433888"/>
              <a:ext cx="161925" cy="63500"/>
            </a:xfrm>
            <a:custGeom>
              <a:avLst/>
              <a:gdLst>
                <a:gd name="T0" fmla="*/ 0 w 43"/>
                <a:gd name="T1" fmla="*/ 0 h 17"/>
                <a:gd name="T2" fmla="*/ 13 w 43"/>
                <a:gd name="T3" fmla="*/ 0 h 17"/>
                <a:gd name="T4" fmla="*/ 16 w 43"/>
                <a:gd name="T5" fmla="*/ 4 h 17"/>
                <a:gd name="T6" fmla="*/ 21 w 43"/>
                <a:gd name="T7" fmla="*/ 5 h 17"/>
                <a:gd name="T8" fmla="*/ 26 w 43"/>
                <a:gd name="T9" fmla="*/ 4 h 17"/>
                <a:gd name="T10" fmla="*/ 30 w 43"/>
                <a:gd name="T11" fmla="*/ 0 h 17"/>
                <a:gd name="T12" fmla="*/ 43 w 43"/>
                <a:gd name="T13" fmla="*/ 0 h 17"/>
                <a:gd name="T14" fmla="*/ 36 w 43"/>
                <a:gd name="T15" fmla="*/ 13 h 17"/>
                <a:gd name="T16" fmla="*/ 21 w 43"/>
                <a:gd name="T17" fmla="*/ 17 h 17"/>
                <a:gd name="T18" fmla="*/ 7 w 43"/>
                <a:gd name="T19" fmla="*/ 13 h 17"/>
                <a:gd name="T20" fmla="*/ 0 w 43"/>
                <a:gd name="T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17">
                  <a:moveTo>
                    <a:pt x="0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3" y="1"/>
                    <a:pt x="15" y="3"/>
                    <a:pt x="16" y="4"/>
                  </a:cubicBezTo>
                  <a:cubicBezTo>
                    <a:pt x="18" y="4"/>
                    <a:pt x="19" y="5"/>
                    <a:pt x="21" y="5"/>
                  </a:cubicBezTo>
                  <a:cubicBezTo>
                    <a:pt x="23" y="5"/>
                    <a:pt x="25" y="4"/>
                    <a:pt x="26" y="4"/>
                  </a:cubicBezTo>
                  <a:cubicBezTo>
                    <a:pt x="28" y="3"/>
                    <a:pt x="29" y="1"/>
                    <a:pt x="30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2" y="6"/>
                    <a:pt x="40" y="10"/>
                    <a:pt x="36" y="13"/>
                  </a:cubicBezTo>
                  <a:cubicBezTo>
                    <a:pt x="32" y="16"/>
                    <a:pt x="27" y="17"/>
                    <a:pt x="21" y="17"/>
                  </a:cubicBezTo>
                  <a:cubicBezTo>
                    <a:pt x="15" y="17"/>
                    <a:pt x="11" y="16"/>
                    <a:pt x="7" y="13"/>
                  </a:cubicBezTo>
                  <a:cubicBezTo>
                    <a:pt x="3" y="10"/>
                    <a:pt x="1" y="6"/>
                    <a:pt x="0" y="0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" name="Oval 84"/>
            <p:cNvSpPr>
              <a:spLocks noChangeArrowheads="1"/>
            </p:cNvSpPr>
            <p:nvPr/>
          </p:nvSpPr>
          <p:spPr bwMode="auto">
            <a:xfrm>
              <a:off x="19281775" y="4957763"/>
              <a:ext cx="90487" cy="90488"/>
            </a:xfrm>
            <a:prstGeom prst="ellipse">
              <a:avLst/>
            </a:pr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85"/>
            <p:cNvSpPr>
              <a:spLocks/>
            </p:cNvSpPr>
            <p:nvPr/>
          </p:nvSpPr>
          <p:spPr bwMode="auto">
            <a:xfrm>
              <a:off x="14846300" y="4511675"/>
              <a:ext cx="280987" cy="417513"/>
            </a:xfrm>
            <a:custGeom>
              <a:avLst/>
              <a:gdLst>
                <a:gd name="T0" fmla="*/ 0 w 177"/>
                <a:gd name="T1" fmla="*/ 0 h 263"/>
                <a:gd name="T2" fmla="*/ 177 w 177"/>
                <a:gd name="T3" fmla="*/ 0 h 263"/>
                <a:gd name="T4" fmla="*/ 177 w 177"/>
                <a:gd name="T5" fmla="*/ 57 h 263"/>
                <a:gd name="T6" fmla="*/ 116 w 177"/>
                <a:gd name="T7" fmla="*/ 57 h 263"/>
                <a:gd name="T8" fmla="*/ 116 w 177"/>
                <a:gd name="T9" fmla="*/ 263 h 263"/>
                <a:gd name="T10" fmla="*/ 61 w 177"/>
                <a:gd name="T11" fmla="*/ 263 h 263"/>
                <a:gd name="T12" fmla="*/ 61 w 177"/>
                <a:gd name="T13" fmla="*/ 57 h 263"/>
                <a:gd name="T14" fmla="*/ 0 w 177"/>
                <a:gd name="T15" fmla="*/ 57 h 263"/>
                <a:gd name="T16" fmla="*/ 0 w 177"/>
                <a:gd name="T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7" h="263">
                  <a:moveTo>
                    <a:pt x="0" y="0"/>
                  </a:moveTo>
                  <a:lnTo>
                    <a:pt x="177" y="0"/>
                  </a:lnTo>
                  <a:lnTo>
                    <a:pt x="177" y="57"/>
                  </a:lnTo>
                  <a:lnTo>
                    <a:pt x="116" y="57"/>
                  </a:lnTo>
                  <a:lnTo>
                    <a:pt x="116" y="263"/>
                  </a:lnTo>
                  <a:lnTo>
                    <a:pt x="61" y="263"/>
                  </a:lnTo>
                  <a:lnTo>
                    <a:pt x="61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86"/>
            <p:cNvSpPr>
              <a:spLocks noEditPoints="1"/>
            </p:cNvSpPr>
            <p:nvPr/>
          </p:nvSpPr>
          <p:spPr bwMode="auto">
            <a:xfrm>
              <a:off x="15171738" y="4392613"/>
              <a:ext cx="420687" cy="542925"/>
            </a:xfrm>
            <a:custGeom>
              <a:avLst/>
              <a:gdLst>
                <a:gd name="T0" fmla="*/ 0 w 112"/>
                <a:gd name="T1" fmla="*/ 88 h 145"/>
                <a:gd name="T2" fmla="*/ 16 w 112"/>
                <a:gd name="T3" fmla="*/ 47 h 145"/>
                <a:gd name="T4" fmla="*/ 55 w 112"/>
                <a:gd name="T5" fmla="*/ 31 h 145"/>
                <a:gd name="T6" fmla="*/ 96 w 112"/>
                <a:gd name="T7" fmla="*/ 47 h 145"/>
                <a:gd name="T8" fmla="*/ 112 w 112"/>
                <a:gd name="T9" fmla="*/ 88 h 145"/>
                <a:gd name="T10" fmla="*/ 96 w 112"/>
                <a:gd name="T11" fmla="*/ 128 h 145"/>
                <a:gd name="T12" fmla="*/ 56 w 112"/>
                <a:gd name="T13" fmla="*/ 145 h 145"/>
                <a:gd name="T14" fmla="*/ 16 w 112"/>
                <a:gd name="T15" fmla="*/ 129 h 145"/>
                <a:gd name="T16" fmla="*/ 0 w 112"/>
                <a:gd name="T17" fmla="*/ 88 h 145"/>
                <a:gd name="T18" fmla="*/ 56 w 112"/>
                <a:gd name="T19" fmla="*/ 53 h 145"/>
                <a:gd name="T20" fmla="*/ 33 w 112"/>
                <a:gd name="T21" fmla="*/ 63 h 145"/>
                <a:gd name="T22" fmla="*/ 25 w 112"/>
                <a:gd name="T23" fmla="*/ 88 h 145"/>
                <a:gd name="T24" fmla="*/ 34 w 112"/>
                <a:gd name="T25" fmla="*/ 113 h 145"/>
                <a:gd name="T26" fmla="*/ 56 w 112"/>
                <a:gd name="T27" fmla="*/ 123 h 145"/>
                <a:gd name="T28" fmla="*/ 78 w 112"/>
                <a:gd name="T29" fmla="*/ 113 h 145"/>
                <a:gd name="T30" fmla="*/ 87 w 112"/>
                <a:gd name="T31" fmla="*/ 88 h 145"/>
                <a:gd name="T32" fmla="*/ 78 w 112"/>
                <a:gd name="T33" fmla="*/ 63 h 145"/>
                <a:gd name="T34" fmla="*/ 56 w 112"/>
                <a:gd name="T35" fmla="*/ 53 h 145"/>
                <a:gd name="T36" fmla="*/ 43 w 112"/>
                <a:gd name="T37" fmla="*/ 25 h 145"/>
                <a:gd name="T38" fmla="*/ 55 w 112"/>
                <a:gd name="T39" fmla="*/ 0 h 145"/>
                <a:gd name="T40" fmla="*/ 82 w 112"/>
                <a:gd name="T41" fmla="*/ 0 h 145"/>
                <a:gd name="T42" fmla="*/ 58 w 112"/>
                <a:gd name="T43" fmla="*/ 25 h 145"/>
                <a:gd name="T44" fmla="*/ 43 w 112"/>
                <a:gd name="T45" fmla="*/ 2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2" h="145">
                  <a:moveTo>
                    <a:pt x="0" y="88"/>
                  </a:moveTo>
                  <a:cubicBezTo>
                    <a:pt x="0" y="71"/>
                    <a:pt x="5" y="58"/>
                    <a:pt x="16" y="47"/>
                  </a:cubicBezTo>
                  <a:cubicBezTo>
                    <a:pt x="27" y="37"/>
                    <a:pt x="40" y="31"/>
                    <a:pt x="55" y="31"/>
                  </a:cubicBezTo>
                  <a:cubicBezTo>
                    <a:pt x="71" y="31"/>
                    <a:pt x="85" y="37"/>
                    <a:pt x="96" y="47"/>
                  </a:cubicBezTo>
                  <a:cubicBezTo>
                    <a:pt x="106" y="58"/>
                    <a:pt x="112" y="72"/>
                    <a:pt x="112" y="88"/>
                  </a:cubicBezTo>
                  <a:cubicBezTo>
                    <a:pt x="112" y="104"/>
                    <a:pt x="106" y="118"/>
                    <a:pt x="96" y="128"/>
                  </a:cubicBezTo>
                  <a:cubicBezTo>
                    <a:pt x="85" y="139"/>
                    <a:pt x="72" y="145"/>
                    <a:pt x="56" y="145"/>
                  </a:cubicBezTo>
                  <a:cubicBezTo>
                    <a:pt x="39" y="145"/>
                    <a:pt x="26" y="139"/>
                    <a:pt x="16" y="129"/>
                  </a:cubicBezTo>
                  <a:cubicBezTo>
                    <a:pt x="5" y="118"/>
                    <a:pt x="0" y="104"/>
                    <a:pt x="0" y="88"/>
                  </a:cubicBezTo>
                  <a:close/>
                  <a:moveTo>
                    <a:pt x="56" y="53"/>
                  </a:moveTo>
                  <a:cubicBezTo>
                    <a:pt x="47" y="53"/>
                    <a:pt x="39" y="56"/>
                    <a:pt x="33" y="63"/>
                  </a:cubicBezTo>
                  <a:cubicBezTo>
                    <a:pt x="28" y="70"/>
                    <a:pt x="25" y="78"/>
                    <a:pt x="25" y="88"/>
                  </a:cubicBezTo>
                  <a:cubicBezTo>
                    <a:pt x="25" y="98"/>
                    <a:pt x="28" y="106"/>
                    <a:pt x="34" y="113"/>
                  </a:cubicBezTo>
                  <a:cubicBezTo>
                    <a:pt x="39" y="119"/>
                    <a:pt x="47" y="123"/>
                    <a:pt x="56" y="123"/>
                  </a:cubicBezTo>
                  <a:cubicBezTo>
                    <a:pt x="65" y="123"/>
                    <a:pt x="72" y="119"/>
                    <a:pt x="78" y="113"/>
                  </a:cubicBezTo>
                  <a:cubicBezTo>
                    <a:pt x="84" y="107"/>
                    <a:pt x="87" y="98"/>
                    <a:pt x="87" y="88"/>
                  </a:cubicBezTo>
                  <a:cubicBezTo>
                    <a:pt x="87" y="78"/>
                    <a:pt x="84" y="69"/>
                    <a:pt x="78" y="63"/>
                  </a:cubicBezTo>
                  <a:cubicBezTo>
                    <a:pt x="73" y="57"/>
                    <a:pt x="65" y="54"/>
                    <a:pt x="56" y="53"/>
                  </a:cubicBezTo>
                  <a:close/>
                  <a:moveTo>
                    <a:pt x="43" y="25"/>
                  </a:moveTo>
                  <a:cubicBezTo>
                    <a:pt x="55" y="0"/>
                    <a:pt x="55" y="0"/>
                    <a:pt x="55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58" y="25"/>
                    <a:pt x="58" y="25"/>
                    <a:pt x="58" y="25"/>
                  </a:cubicBezTo>
                  <a:lnTo>
                    <a:pt x="43" y="25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87"/>
            <p:cNvSpPr>
              <a:spLocks/>
            </p:cNvSpPr>
            <p:nvPr/>
          </p:nvSpPr>
          <p:spPr bwMode="auto">
            <a:xfrm>
              <a:off x="16825913" y="4324350"/>
              <a:ext cx="142875" cy="93663"/>
            </a:xfrm>
            <a:custGeom>
              <a:avLst/>
              <a:gdLst>
                <a:gd name="T0" fmla="*/ 0 w 90"/>
                <a:gd name="T1" fmla="*/ 59 h 59"/>
                <a:gd name="T2" fmla="*/ 26 w 90"/>
                <a:gd name="T3" fmla="*/ 0 h 59"/>
                <a:gd name="T4" fmla="*/ 90 w 90"/>
                <a:gd name="T5" fmla="*/ 0 h 59"/>
                <a:gd name="T6" fmla="*/ 36 w 90"/>
                <a:gd name="T7" fmla="*/ 59 h 59"/>
                <a:gd name="T8" fmla="*/ 0 w 90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59">
                  <a:moveTo>
                    <a:pt x="0" y="59"/>
                  </a:moveTo>
                  <a:lnTo>
                    <a:pt x="26" y="0"/>
                  </a:lnTo>
                  <a:lnTo>
                    <a:pt x="90" y="0"/>
                  </a:lnTo>
                  <a:lnTo>
                    <a:pt x="36" y="59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88"/>
            <p:cNvSpPr>
              <a:spLocks/>
            </p:cNvSpPr>
            <p:nvPr/>
          </p:nvSpPr>
          <p:spPr bwMode="auto">
            <a:xfrm>
              <a:off x="17984788" y="4373563"/>
              <a:ext cx="142875" cy="96838"/>
            </a:xfrm>
            <a:custGeom>
              <a:avLst/>
              <a:gdLst>
                <a:gd name="T0" fmla="*/ 54 w 90"/>
                <a:gd name="T1" fmla="*/ 61 h 61"/>
                <a:gd name="T2" fmla="*/ 0 w 90"/>
                <a:gd name="T3" fmla="*/ 0 h 61"/>
                <a:gd name="T4" fmla="*/ 61 w 90"/>
                <a:gd name="T5" fmla="*/ 0 h 61"/>
                <a:gd name="T6" fmla="*/ 90 w 90"/>
                <a:gd name="T7" fmla="*/ 61 h 61"/>
                <a:gd name="T8" fmla="*/ 54 w 90"/>
                <a:gd name="T9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61">
                  <a:moveTo>
                    <a:pt x="54" y="61"/>
                  </a:moveTo>
                  <a:lnTo>
                    <a:pt x="0" y="0"/>
                  </a:lnTo>
                  <a:lnTo>
                    <a:pt x="61" y="0"/>
                  </a:lnTo>
                  <a:lnTo>
                    <a:pt x="90" y="61"/>
                  </a:lnTo>
                  <a:lnTo>
                    <a:pt x="54" y="61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89"/>
            <p:cNvSpPr>
              <a:spLocks/>
            </p:cNvSpPr>
            <p:nvPr/>
          </p:nvSpPr>
          <p:spPr bwMode="auto">
            <a:xfrm>
              <a:off x="15644813" y="4511675"/>
              <a:ext cx="468312" cy="417513"/>
            </a:xfrm>
            <a:custGeom>
              <a:avLst/>
              <a:gdLst>
                <a:gd name="T0" fmla="*/ 33 w 295"/>
                <a:gd name="T1" fmla="*/ 0 h 263"/>
                <a:gd name="T2" fmla="*/ 99 w 295"/>
                <a:gd name="T3" fmla="*/ 0 h 263"/>
                <a:gd name="T4" fmla="*/ 149 w 295"/>
                <a:gd name="T5" fmla="*/ 159 h 263"/>
                <a:gd name="T6" fmla="*/ 196 w 295"/>
                <a:gd name="T7" fmla="*/ 0 h 263"/>
                <a:gd name="T8" fmla="*/ 262 w 295"/>
                <a:gd name="T9" fmla="*/ 0 h 263"/>
                <a:gd name="T10" fmla="*/ 295 w 295"/>
                <a:gd name="T11" fmla="*/ 263 h 263"/>
                <a:gd name="T12" fmla="*/ 241 w 295"/>
                <a:gd name="T13" fmla="*/ 263 h 263"/>
                <a:gd name="T14" fmla="*/ 217 w 295"/>
                <a:gd name="T15" fmla="*/ 78 h 263"/>
                <a:gd name="T16" fmla="*/ 161 w 295"/>
                <a:gd name="T17" fmla="*/ 263 h 263"/>
                <a:gd name="T18" fmla="*/ 135 w 295"/>
                <a:gd name="T19" fmla="*/ 263 h 263"/>
                <a:gd name="T20" fmla="*/ 76 w 295"/>
                <a:gd name="T21" fmla="*/ 78 h 263"/>
                <a:gd name="T22" fmla="*/ 54 w 295"/>
                <a:gd name="T23" fmla="*/ 263 h 263"/>
                <a:gd name="T24" fmla="*/ 0 w 295"/>
                <a:gd name="T25" fmla="*/ 263 h 263"/>
                <a:gd name="T26" fmla="*/ 33 w 295"/>
                <a:gd name="T2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5" h="263">
                  <a:moveTo>
                    <a:pt x="33" y="0"/>
                  </a:moveTo>
                  <a:lnTo>
                    <a:pt x="99" y="0"/>
                  </a:lnTo>
                  <a:lnTo>
                    <a:pt x="149" y="159"/>
                  </a:lnTo>
                  <a:lnTo>
                    <a:pt x="196" y="0"/>
                  </a:lnTo>
                  <a:lnTo>
                    <a:pt x="262" y="0"/>
                  </a:lnTo>
                  <a:lnTo>
                    <a:pt x="295" y="263"/>
                  </a:lnTo>
                  <a:lnTo>
                    <a:pt x="241" y="263"/>
                  </a:lnTo>
                  <a:lnTo>
                    <a:pt x="217" y="78"/>
                  </a:lnTo>
                  <a:lnTo>
                    <a:pt x="161" y="263"/>
                  </a:lnTo>
                  <a:lnTo>
                    <a:pt x="135" y="263"/>
                  </a:lnTo>
                  <a:lnTo>
                    <a:pt x="76" y="78"/>
                  </a:lnTo>
                  <a:lnTo>
                    <a:pt x="54" y="263"/>
                  </a:lnTo>
                  <a:lnTo>
                    <a:pt x="0" y="26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90"/>
            <p:cNvSpPr>
              <a:spLocks/>
            </p:cNvSpPr>
            <p:nvPr/>
          </p:nvSpPr>
          <p:spPr bwMode="auto">
            <a:xfrm>
              <a:off x="16324263" y="4511675"/>
              <a:ext cx="276225" cy="417513"/>
            </a:xfrm>
            <a:custGeom>
              <a:avLst/>
              <a:gdLst>
                <a:gd name="T0" fmla="*/ 0 w 174"/>
                <a:gd name="T1" fmla="*/ 0 h 263"/>
                <a:gd name="T2" fmla="*/ 174 w 174"/>
                <a:gd name="T3" fmla="*/ 0 h 263"/>
                <a:gd name="T4" fmla="*/ 174 w 174"/>
                <a:gd name="T5" fmla="*/ 57 h 263"/>
                <a:gd name="T6" fmla="*/ 115 w 174"/>
                <a:gd name="T7" fmla="*/ 57 h 263"/>
                <a:gd name="T8" fmla="*/ 115 w 174"/>
                <a:gd name="T9" fmla="*/ 263 h 263"/>
                <a:gd name="T10" fmla="*/ 59 w 174"/>
                <a:gd name="T11" fmla="*/ 263 h 263"/>
                <a:gd name="T12" fmla="*/ 59 w 174"/>
                <a:gd name="T13" fmla="*/ 57 h 263"/>
                <a:gd name="T14" fmla="*/ 0 w 174"/>
                <a:gd name="T15" fmla="*/ 57 h 263"/>
                <a:gd name="T16" fmla="*/ 0 w 174"/>
                <a:gd name="T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4" h="263">
                  <a:moveTo>
                    <a:pt x="0" y="0"/>
                  </a:moveTo>
                  <a:lnTo>
                    <a:pt x="174" y="0"/>
                  </a:lnTo>
                  <a:lnTo>
                    <a:pt x="174" y="57"/>
                  </a:lnTo>
                  <a:lnTo>
                    <a:pt x="115" y="57"/>
                  </a:lnTo>
                  <a:lnTo>
                    <a:pt x="115" y="263"/>
                  </a:lnTo>
                  <a:lnTo>
                    <a:pt x="59" y="263"/>
                  </a:lnTo>
                  <a:lnTo>
                    <a:pt x="59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91"/>
            <p:cNvSpPr>
              <a:spLocks noEditPoints="1"/>
            </p:cNvSpPr>
            <p:nvPr/>
          </p:nvSpPr>
          <p:spPr bwMode="auto">
            <a:xfrm>
              <a:off x="16638588" y="4511675"/>
              <a:ext cx="404812" cy="417513"/>
            </a:xfrm>
            <a:custGeom>
              <a:avLst/>
              <a:gdLst>
                <a:gd name="T0" fmla="*/ 106 w 255"/>
                <a:gd name="T1" fmla="*/ 0 h 263"/>
                <a:gd name="T2" fmla="*/ 149 w 255"/>
                <a:gd name="T3" fmla="*/ 0 h 263"/>
                <a:gd name="T4" fmla="*/ 255 w 255"/>
                <a:gd name="T5" fmla="*/ 263 h 263"/>
                <a:gd name="T6" fmla="*/ 198 w 255"/>
                <a:gd name="T7" fmla="*/ 263 h 263"/>
                <a:gd name="T8" fmla="*/ 177 w 255"/>
                <a:gd name="T9" fmla="*/ 211 h 263"/>
                <a:gd name="T10" fmla="*/ 78 w 255"/>
                <a:gd name="T11" fmla="*/ 211 h 263"/>
                <a:gd name="T12" fmla="*/ 57 w 255"/>
                <a:gd name="T13" fmla="*/ 263 h 263"/>
                <a:gd name="T14" fmla="*/ 0 w 255"/>
                <a:gd name="T15" fmla="*/ 263 h 263"/>
                <a:gd name="T16" fmla="*/ 106 w 255"/>
                <a:gd name="T17" fmla="*/ 0 h 263"/>
                <a:gd name="T18" fmla="*/ 128 w 255"/>
                <a:gd name="T19" fmla="*/ 88 h 263"/>
                <a:gd name="T20" fmla="*/ 97 w 255"/>
                <a:gd name="T21" fmla="*/ 163 h 263"/>
                <a:gd name="T22" fmla="*/ 158 w 255"/>
                <a:gd name="T23" fmla="*/ 163 h 263"/>
                <a:gd name="T24" fmla="*/ 128 w 255"/>
                <a:gd name="T25" fmla="*/ 8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5" h="263">
                  <a:moveTo>
                    <a:pt x="106" y="0"/>
                  </a:moveTo>
                  <a:lnTo>
                    <a:pt x="149" y="0"/>
                  </a:lnTo>
                  <a:lnTo>
                    <a:pt x="255" y="263"/>
                  </a:lnTo>
                  <a:lnTo>
                    <a:pt x="198" y="263"/>
                  </a:lnTo>
                  <a:lnTo>
                    <a:pt x="177" y="211"/>
                  </a:lnTo>
                  <a:lnTo>
                    <a:pt x="78" y="211"/>
                  </a:lnTo>
                  <a:lnTo>
                    <a:pt x="57" y="263"/>
                  </a:lnTo>
                  <a:lnTo>
                    <a:pt x="0" y="263"/>
                  </a:lnTo>
                  <a:lnTo>
                    <a:pt x="106" y="0"/>
                  </a:lnTo>
                  <a:close/>
                  <a:moveTo>
                    <a:pt x="128" y="88"/>
                  </a:moveTo>
                  <a:lnTo>
                    <a:pt x="97" y="163"/>
                  </a:lnTo>
                  <a:lnTo>
                    <a:pt x="158" y="163"/>
                  </a:lnTo>
                  <a:lnTo>
                    <a:pt x="128" y="88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92"/>
            <p:cNvSpPr>
              <a:spLocks/>
            </p:cNvSpPr>
            <p:nvPr/>
          </p:nvSpPr>
          <p:spPr bwMode="auto">
            <a:xfrm>
              <a:off x="17076738" y="4511675"/>
              <a:ext cx="282575" cy="417513"/>
            </a:xfrm>
            <a:custGeom>
              <a:avLst/>
              <a:gdLst>
                <a:gd name="T0" fmla="*/ 0 w 178"/>
                <a:gd name="T1" fmla="*/ 0 h 263"/>
                <a:gd name="T2" fmla="*/ 178 w 178"/>
                <a:gd name="T3" fmla="*/ 0 h 263"/>
                <a:gd name="T4" fmla="*/ 178 w 178"/>
                <a:gd name="T5" fmla="*/ 57 h 263"/>
                <a:gd name="T6" fmla="*/ 118 w 178"/>
                <a:gd name="T7" fmla="*/ 57 h 263"/>
                <a:gd name="T8" fmla="*/ 118 w 178"/>
                <a:gd name="T9" fmla="*/ 263 h 263"/>
                <a:gd name="T10" fmla="*/ 62 w 178"/>
                <a:gd name="T11" fmla="*/ 263 h 263"/>
                <a:gd name="T12" fmla="*/ 62 w 178"/>
                <a:gd name="T13" fmla="*/ 57 h 263"/>
                <a:gd name="T14" fmla="*/ 0 w 178"/>
                <a:gd name="T15" fmla="*/ 57 h 263"/>
                <a:gd name="T16" fmla="*/ 0 w 178"/>
                <a:gd name="T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263">
                  <a:moveTo>
                    <a:pt x="0" y="0"/>
                  </a:moveTo>
                  <a:lnTo>
                    <a:pt x="178" y="0"/>
                  </a:lnTo>
                  <a:lnTo>
                    <a:pt x="178" y="57"/>
                  </a:lnTo>
                  <a:lnTo>
                    <a:pt x="118" y="57"/>
                  </a:lnTo>
                  <a:lnTo>
                    <a:pt x="118" y="263"/>
                  </a:lnTo>
                  <a:lnTo>
                    <a:pt x="62" y="263"/>
                  </a:lnTo>
                  <a:lnTo>
                    <a:pt x="62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93"/>
            <p:cNvSpPr>
              <a:spLocks noEditPoints="1"/>
            </p:cNvSpPr>
            <p:nvPr/>
          </p:nvSpPr>
          <p:spPr bwMode="auto">
            <a:xfrm>
              <a:off x="17591088" y="4511675"/>
              <a:ext cx="288925" cy="417513"/>
            </a:xfrm>
            <a:custGeom>
              <a:avLst/>
              <a:gdLst>
                <a:gd name="T0" fmla="*/ 0 w 77"/>
                <a:gd name="T1" fmla="*/ 0 h 111"/>
                <a:gd name="T2" fmla="*/ 32 w 77"/>
                <a:gd name="T3" fmla="*/ 0 h 111"/>
                <a:gd name="T4" fmla="*/ 59 w 77"/>
                <a:gd name="T5" fmla="*/ 9 h 111"/>
                <a:gd name="T6" fmla="*/ 67 w 77"/>
                <a:gd name="T7" fmla="*/ 29 h 111"/>
                <a:gd name="T8" fmla="*/ 64 w 77"/>
                <a:gd name="T9" fmla="*/ 41 h 111"/>
                <a:gd name="T10" fmla="*/ 55 w 77"/>
                <a:gd name="T11" fmla="*/ 51 h 111"/>
                <a:gd name="T12" fmla="*/ 72 w 77"/>
                <a:gd name="T13" fmla="*/ 62 h 111"/>
                <a:gd name="T14" fmla="*/ 77 w 77"/>
                <a:gd name="T15" fmla="*/ 79 h 111"/>
                <a:gd name="T16" fmla="*/ 66 w 77"/>
                <a:gd name="T17" fmla="*/ 103 h 111"/>
                <a:gd name="T18" fmla="*/ 37 w 77"/>
                <a:gd name="T19" fmla="*/ 111 h 111"/>
                <a:gd name="T20" fmla="*/ 0 w 77"/>
                <a:gd name="T21" fmla="*/ 111 h 111"/>
                <a:gd name="T22" fmla="*/ 0 w 77"/>
                <a:gd name="T23" fmla="*/ 0 h 111"/>
                <a:gd name="T24" fmla="*/ 23 w 77"/>
                <a:gd name="T25" fmla="*/ 19 h 111"/>
                <a:gd name="T26" fmla="*/ 23 w 77"/>
                <a:gd name="T27" fmla="*/ 43 h 111"/>
                <a:gd name="T28" fmla="*/ 29 w 77"/>
                <a:gd name="T29" fmla="*/ 43 h 111"/>
                <a:gd name="T30" fmla="*/ 39 w 77"/>
                <a:gd name="T31" fmla="*/ 39 h 111"/>
                <a:gd name="T32" fmla="*/ 43 w 77"/>
                <a:gd name="T33" fmla="*/ 30 h 111"/>
                <a:gd name="T34" fmla="*/ 39 w 77"/>
                <a:gd name="T35" fmla="*/ 22 h 111"/>
                <a:gd name="T36" fmla="*/ 29 w 77"/>
                <a:gd name="T37" fmla="*/ 19 h 111"/>
                <a:gd name="T38" fmla="*/ 23 w 77"/>
                <a:gd name="T39" fmla="*/ 19 h 111"/>
                <a:gd name="T40" fmla="*/ 23 w 77"/>
                <a:gd name="T41" fmla="*/ 62 h 111"/>
                <a:gd name="T42" fmla="*/ 23 w 77"/>
                <a:gd name="T43" fmla="*/ 93 h 111"/>
                <a:gd name="T44" fmla="*/ 32 w 77"/>
                <a:gd name="T45" fmla="*/ 93 h 111"/>
                <a:gd name="T46" fmla="*/ 52 w 77"/>
                <a:gd name="T47" fmla="*/ 78 h 111"/>
                <a:gd name="T48" fmla="*/ 47 w 77"/>
                <a:gd name="T49" fmla="*/ 66 h 111"/>
                <a:gd name="T50" fmla="*/ 33 w 77"/>
                <a:gd name="T51" fmla="*/ 62 h 111"/>
                <a:gd name="T52" fmla="*/ 23 w 77"/>
                <a:gd name="T53" fmla="*/ 6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7" h="111">
                  <a:moveTo>
                    <a:pt x="0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45" y="0"/>
                    <a:pt x="55" y="3"/>
                    <a:pt x="59" y="9"/>
                  </a:cubicBezTo>
                  <a:cubicBezTo>
                    <a:pt x="64" y="15"/>
                    <a:pt x="67" y="21"/>
                    <a:pt x="67" y="29"/>
                  </a:cubicBezTo>
                  <a:cubicBezTo>
                    <a:pt x="67" y="33"/>
                    <a:pt x="66" y="37"/>
                    <a:pt x="64" y="41"/>
                  </a:cubicBezTo>
                  <a:cubicBezTo>
                    <a:pt x="62" y="44"/>
                    <a:pt x="59" y="47"/>
                    <a:pt x="55" y="51"/>
                  </a:cubicBezTo>
                  <a:cubicBezTo>
                    <a:pt x="63" y="53"/>
                    <a:pt x="69" y="57"/>
                    <a:pt x="72" y="62"/>
                  </a:cubicBezTo>
                  <a:cubicBezTo>
                    <a:pt x="75" y="68"/>
                    <a:pt x="77" y="73"/>
                    <a:pt x="77" y="79"/>
                  </a:cubicBezTo>
                  <a:cubicBezTo>
                    <a:pt x="77" y="89"/>
                    <a:pt x="73" y="97"/>
                    <a:pt x="66" y="103"/>
                  </a:cubicBezTo>
                  <a:cubicBezTo>
                    <a:pt x="59" y="108"/>
                    <a:pt x="49" y="111"/>
                    <a:pt x="37" y="111"/>
                  </a:cubicBezTo>
                  <a:cubicBezTo>
                    <a:pt x="0" y="111"/>
                    <a:pt x="0" y="111"/>
                    <a:pt x="0" y="111"/>
                  </a:cubicBezTo>
                  <a:lnTo>
                    <a:pt x="0" y="0"/>
                  </a:lnTo>
                  <a:close/>
                  <a:moveTo>
                    <a:pt x="23" y="19"/>
                  </a:moveTo>
                  <a:cubicBezTo>
                    <a:pt x="23" y="43"/>
                    <a:pt x="23" y="43"/>
                    <a:pt x="23" y="43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33" y="43"/>
                    <a:pt x="36" y="42"/>
                    <a:pt x="39" y="39"/>
                  </a:cubicBezTo>
                  <a:cubicBezTo>
                    <a:pt x="42" y="37"/>
                    <a:pt x="43" y="34"/>
                    <a:pt x="43" y="30"/>
                  </a:cubicBezTo>
                  <a:cubicBezTo>
                    <a:pt x="43" y="27"/>
                    <a:pt x="42" y="24"/>
                    <a:pt x="39" y="22"/>
                  </a:cubicBezTo>
                  <a:cubicBezTo>
                    <a:pt x="36" y="20"/>
                    <a:pt x="33" y="19"/>
                    <a:pt x="29" y="19"/>
                  </a:cubicBezTo>
                  <a:lnTo>
                    <a:pt x="23" y="19"/>
                  </a:lnTo>
                  <a:close/>
                  <a:moveTo>
                    <a:pt x="23" y="62"/>
                  </a:moveTo>
                  <a:cubicBezTo>
                    <a:pt x="23" y="93"/>
                    <a:pt x="23" y="93"/>
                    <a:pt x="23" y="93"/>
                  </a:cubicBezTo>
                  <a:cubicBezTo>
                    <a:pt x="32" y="93"/>
                    <a:pt x="32" y="93"/>
                    <a:pt x="32" y="93"/>
                  </a:cubicBezTo>
                  <a:cubicBezTo>
                    <a:pt x="45" y="93"/>
                    <a:pt x="52" y="88"/>
                    <a:pt x="52" y="78"/>
                  </a:cubicBezTo>
                  <a:cubicBezTo>
                    <a:pt x="52" y="73"/>
                    <a:pt x="50" y="69"/>
                    <a:pt x="47" y="66"/>
                  </a:cubicBezTo>
                  <a:cubicBezTo>
                    <a:pt x="44" y="64"/>
                    <a:pt x="39" y="62"/>
                    <a:pt x="33" y="62"/>
                  </a:cubicBezTo>
                  <a:lnTo>
                    <a:pt x="23" y="62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94"/>
            <p:cNvSpPr>
              <a:spLocks noEditPoints="1"/>
            </p:cNvSpPr>
            <p:nvPr/>
          </p:nvSpPr>
          <p:spPr bwMode="auto">
            <a:xfrm>
              <a:off x="17910175" y="4511675"/>
              <a:ext cx="404812" cy="417513"/>
            </a:xfrm>
            <a:custGeom>
              <a:avLst/>
              <a:gdLst>
                <a:gd name="T0" fmla="*/ 106 w 255"/>
                <a:gd name="T1" fmla="*/ 0 h 263"/>
                <a:gd name="T2" fmla="*/ 149 w 255"/>
                <a:gd name="T3" fmla="*/ 0 h 263"/>
                <a:gd name="T4" fmla="*/ 255 w 255"/>
                <a:gd name="T5" fmla="*/ 263 h 263"/>
                <a:gd name="T6" fmla="*/ 198 w 255"/>
                <a:gd name="T7" fmla="*/ 263 h 263"/>
                <a:gd name="T8" fmla="*/ 179 w 255"/>
                <a:gd name="T9" fmla="*/ 211 h 263"/>
                <a:gd name="T10" fmla="*/ 78 w 255"/>
                <a:gd name="T11" fmla="*/ 211 h 263"/>
                <a:gd name="T12" fmla="*/ 56 w 255"/>
                <a:gd name="T13" fmla="*/ 263 h 263"/>
                <a:gd name="T14" fmla="*/ 0 w 255"/>
                <a:gd name="T15" fmla="*/ 263 h 263"/>
                <a:gd name="T16" fmla="*/ 106 w 255"/>
                <a:gd name="T17" fmla="*/ 0 h 263"/>
                <a:gd name="T18" fmla="*/ 127 w 255"/>
                <a:gd name="T19" fmla="*/ 88 h 263"/>
                <a:gd name="T20" fmla="*/ 97 w 255"/>
                <a:gd name="T21" fmla="*/ 163 h 263"/>
                <a:gd name="T22" fmla="*/ 158 w 255"/>
                <a:gd name="T23" fmla="*/ 163 h 263"/>
                <a:gd name="T24" fmla="*/ 127 w 255"/>
                <a:gd name="T25" fmla="*/ 8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5" h="263">
                  <a:moveTo>
                    <a:pt x="106" y="0"/>
                  </a:moveTo>
                  <a:lnTo>
                    <a:pt x="149" y="0"/>
                  </a:lnTo>
                  <a:lnTo>
                    <a:pt x="255" y="263"/>
                  </a:lnTo>
                  <a:lnTo>
                    <a:pt x="198" y="263"/>
                  </a:lnTo>
                  <a:lnTo>
                    <a:pt x="179" y="211"/>
                  </a:lnTo>
                  <a:lnTo>
                    <a:pt x="78" y="211"/>
                  </a:lnTo>
                  <a:lnTo>
                    <a:pt x="56" y="263"/>
                  </a:lnTo>
                  <a:lnTo>
                    <a:pt x="0" y="263"/>
                  </a:lnTo>
                  <a:lnTo>
                    <a:pt x="106" y="0"/>
                  </a:lnTo>
                  <a:close/>
                  <a:moveTo>
                    <a:pt x="127" y="88"/>
                  </a:moveTo>
                  <a:lnTo>
                    <a:pt x="97" y="163"/>
                  </a:lnTo>
                  <a:lnTo>
                    <a:pt x="158" y="163"/>
                  </a:lnTo>
                  <a:lnTo>
                    <a:pt x="127" y="88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Rectangle 95"/>
            <p:cNvSpPr>
              <a:spLocks noChangeArrowheads="1"/>
            </p:cNvSpPr>
            <p:nvPr/>
          </p:nvSpPr>
          <p:spPr bwMode="auto">
            <a:xfrm>
              <a:off x="18375313" y="4511675"/>
              <a:ext cx="88900" cy="417513"/>
            </a:xfrm>
            <a:prstGeom prst="rect">
              <a:avLst/>
            </a:pr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96"/>
            <p:cNvSpPr>
              <a:spLocks/>
            </p:cNvSpPr>
            <p:nvPr/>
          </p:nvSpPr>
          <p:spPr bwMode="auto">
            <a:xfrm>
              <a:off x="18719800" y="4511675"/>
              <a:ext cx="325437" cy="417513"/>
            </a:xfrm>
            <a:custGeom>
              <a:avLst/>
              <a:gdLst>
                <a:gd name="T0" fmla="*/ 0 w 205"/>
                <a:gd name="T1" fmla="*/ 0 h 263"/>
                <a:gd name="T2" fmla="*/ 57 w 205"/>
                <a:gd name="T3" fmla="*/ 0 h 263"/>
                <a:gd name="T4" fmla="*/ 57 w 205"/>
                <a:gd name="T5" fmla="*/ 102 h 263"/>
                <a:gd name="T6" fmla="*/ 149 w 205"/>
                <a:gd name="T7" fmla="*/ 102 h 263"/>
                <a:gd name="T8" fmla="*/ 149 w 205"/>
                <a:gd name="T9" fmla="*/ 0 h 263"/>
                <a:gd name="T10" fmla="*/ 205 w 205"/>
                <a:gd name="T11" fmla="*/ 0 h 263"/>
                <a:gd name="T12" fmla="*/ 205 w 205"/>
                <a:gd name="T13" fmla="*/ 263 h 263"/>
                <a:gd name="T14" fmla="*/ 149 w 205"/>
                <a:gd name="T15" fmla="*/ 263 h 263"/>
                <a:gd name="T16" fmla="*/ 149 w 205"/>
                <a:gd name="T17" fmla="*/ 159 h 263"/>
                <a:gd name="T18" fmla="*/ 57 w 205"/>
                <a:gd name="T19" fmla="*/ 159 h 263"/>
                <a:gd name="T20" fmla="*/ 57 w 205"/>
                <a:gd name="T21" fmla="*/ 263 h 263"/>
                <a:gd name="T22" fmla="*/ 0 w 205"/>
                <a:gd name="T23" fmla="*/ 263 h 263"/>
                <a:gd name="T24" fmla="*/ 0 w 205"/>
                <a:gd name="T25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5" h="263">
                  <a:moveTo>
                    <a:pt x="0" y="0"/>
                  </a:moveTo>
                  <a:lnTo>
                    <a:pt x="57" y="0"/>
                  </a:lnTo>
                  <a:lnTo>
                    <a:pt x="57" y="102"/>
                  </a:lnTo>
                  <a:lnTo>
                    <a:pt x="149" y="102"/>
                  </a:lnTo>
                  <a:lnTo>
                    <a:pt x="149" y="0"/>
                  </a:lnTo>
                  <a:lnTo>
                    <a:pt x="205" y="0"/>
                  </a:lnTo>
                  <a:lnTo>
                    <a:pt x="205" y="263"/>
                  </a:lnTo>
                  <a:lnTo>
                    <a:pt x="149" y="263"/>
                  </a:lnTo>
                  <a:lnTo>
                    <a:pt x="149" y="159"/>
                  </a:lnTo>
                  <a:lnTo>
                    <a:pt x="57" y="159"/>
                  </a:lnTo>
                  <a:lnTo>
                    <a:pt x="57" y="263"/>
                  </a:lnTo>
                  <a:lnTo>
                    <a:pt x="0" y="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97"/>
            <p:cNvSpPr>
              <a:spLocks noEditPoints="1"/>
            </p:cNvSpPr>
            <p:nvPr/>
          </p:nvSpPr>
          <p:spPr bwMode="auto">
            <a:xfrm>
              <a:off x="19116675" y="4508500"/>
              <a:ext cx="420687" cy="427038"/>
            </a:xfrm>
            <a:custGeom>
              <a:avLst/>
              <a:gdLst>
                <a:gd name="T0" fmla="*/ 0 w 112"/>
                <a:gd name="T1" fmla="*/ 57 h 114"/>
                <a:gd name="T2" fmla="*/ 16 w 112"/>
                <a:gd name="T3" fmla="*/ 16 h 114"/>
                <a:gd name="T4" fmla="*/ 55 w 112"/>
                <a:gd name="T5" fmla="*/ 0 h 114"/>
                <a:gd name="T6" fmla="*/ 96 w 112"/>
                <a:gd name="T7" fmla="*/ 16 h 114"/>
                <a:gd name="T8" fmla="*/ 112 w 112"/>
                <a:gd name="T9" fmla="*/ 57 h 114"/>
                <a:gd name="T10" fmla="*/ 96 w 112"/>
                <a:gd name="T11" fmla="*/ 97 h 114"/>
                <a:gd name="T12" fmla="*/ 56 w 112"/>
                <a:gd name="T13" fmla="*/ 114 h 114"/>
                <a:gd name="T14" fmla="*/ 16 w 112"/>
                <a:gd name="T15" fmla="*/ 98 h 114"/>
                <a:gd name="T16" fmla="*/ 0 w 112"/>
                <a:gd name="T17" fmla="*/ 57 h 114"/>
                <a:gd name="T18" fmla="*/ 56 w 112"/>
                <a:gd name="T19" fmla="*/ 22 h 114"/>
                <a:gd name="T20" fmla="*/ 34 w 112"/>
                <a:gd name="T21" fmla="*/ 32 h 114"/>
                <a:gd name="T22" fmla="*/ 25 w 112"/>
                <a:gd name="T23" fmla="*/ 57 h 114"/>
                <a:gd name="T24" fmla="*/ 34 w 112"/>
                <a:gd name="T25" fmla="*/ 82 h 114"/>
                <a:gd name="T26" fmla="*/ 56 w 112"/>
                <a:gd name="T27" fmla="*/ 92 h 114"/>
                <a:gd name="T28" fmla="*/ 78 w 112"/>
                <a:gd name="T29" fmla="*/ 82 h 114"/>
                <a:gd name="T30" fmla="*/ 87 w 112"/>
                <a:gd name="T31" fmla="*/ 57 h 114"/>
                <a:gd name="T32" fmla="*/ 78 w 112"/>
                <a:gd name="T33" fmla="*/ 32 h 114"/>
                <a:gd name="T34" fmla="*/ 56 w 112"/>
                <a:gd name="T35" fmla="*/ 2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" h="114">
                  <a:moveTo>
                    <a:pt x="0" y="57"/>
                  </a:moveTo>
                  <a:cubicBezTo>
                    <a:pt x="0" y="40"/>
                    <a:pt x="6" y="27"/>
                    <a:pt x="16" y="16"/>
                  </a:cubicBezTo>
                  <a:cubicBezTo>
                    <a:pt x="27" y="6"/>
                    <a:pt x="40" y="0"/>
                    <a:pt x="55" y="0"/>
                  </a:cubicBezTo>
                  <a:cubicBezTo>
                    <a:pt x="71" y="0"/>
                    <a:pt x="85" y="6"/>
                    <a:pt x="96" y="16"/>
                  </a:cubicBezTo>
                  <a:cubicBezTo>
                    <a:pt x="106" y="27"/>
                    <a:pt x="112" y="41"/>
                    <a:pt x="112" y="57"/>
                  </a:cubicBezTo>
                  <a:cubicBezTo>
                    <a:pt x="112" y="73"/>
                    <a:pt x="106" y="87"/>
                    <a:pt x="96" y="97"/>
                  </a:cubicBezTo>
                  <a:cubicBezTo>
                    <a:pt x="85" y="108"/>
                    <a:pt x="72" y="114"/>
                    <a:pt x="56" y="114"/>
                  </a:cubicBezTo>
                  <a:cubicBezTo>
                    <a:pt x="40" y="114"/>
                    <a:pt x="26" y="108"/>
                    <a:pt x="16" y="98"/>
                  </a:cubicBezTo>
                  <a:cubicBezTo>
                    <a:pt x="5" y="87"/>
                    <a:pt x="0" y="73"/>
                    <a:pt x="0" y="57"/>
                  </a:cubicBezTo>
                  <a:close/>
                  <a:moveTo>
                    <a:pt x="56" y="22"/>
                  </a:moveTo>
                  <a:cubicBezTo>
                    <a:pt x="47" y="22"/>
                    <a:pt x="39" y="25"/>
                    <a:pt x="34" y="32"/>
                  </a:cubicBezTo>
                  <a:cubicBezTo>
                    <a:pt x="28" y="39"/>
                    <a:pt x="25" y="47"/>
                    <a:pt x="25" y="57"/>
                  </a:cubicBezTo>
                  <a:cubicBezTo>
                    <a:pt x="25" y="67"/>
                    <a:pt x="28" y="75"/>
                    <a:pt x="34" y="82"/>
                  </a:cubicBezTo>
                  <a:cubicBezTo>
                    <a:pt x="40" y="88"/>
                    <a:pt x="47" y="92"/>
                    <a:pt x="56" y="92"/>
                  </a:cubicBezTo>
                  <a:cubicBezTo>
                    <a:pt x="65" y="92"/>
                    <a:pt x="72" y="88"/>
                    <a:pt x="78" y="82"/>
                  </a:cubicBezTo>
                  <a:cubicBezTo>
                    <a:pt x="84" y="76"/>
                    <a:pt x="87" y="67"/>
                    <a:pt x="87" y="57"/>
                  </a:cubicBezTo>
                  <a:cubicBezTo>
                    <a:pt x="87" y="47"/>
                    <a:pt x="84" y="38"/>
                    <a:pt x="78" y="32"/>
                  </a:cubicBezTo>
                  <a:cubicBezTo>
                    <a:pt x="73" y="26"/>
                    <a:pt x="65" y="23"/>
                    <a:pt x="56" y="22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98"/>
            <p:cNvSpPr>
              <a:spLocks/>
            </p:cNvSpPr>
            <p:nvPr/>
          </p:nvSpPr>
          <p:spPr bwMode="auto">
            <a:xfrm>
              <a:off x="19597688" y="4508500"/>
              <a:ext cx="322262" cy="427038"/>
            </a:xfrm>
            <a:custGeom>
              <a:avLst/>
              <a:gdLst>
                <a:gd name="T0" fmla="*/ 86 w 86"/>
                <a:gd name="T1" fmla="*/ 7 h 114"/>
                <a:gd name="T2" fmla="*/ 86 w 86"/>
                <a:gd name="T3" fmla="*/ 34 h 114"/>
                <a:gd name="T4" fmla="*/ 55 w 86"/>
                <a:gd name="T5" fmla="*/ 24 h 114"/>
                <a:gd name="T6" fmla="*/ 33 w 86"/>
                <a:gd name="T7" fmla="*/ 33 h 114"/>
                <a:gd name="T8" fmla="*/ 25 w 86"/>
                <a:gd name="T9" fmla="*/ 58 h 114"/>
                <a:gd name="T10" fmla="*/ 34 w 86"/>
                <a:gd name="T11" fmla="*/ 82 h 114"/>
                <a:gd name="T12" fmla="*/ 57 w 86"/>
                <a:gd name="T13" fmla="*/ 90 h 114"/>
                <a:gd name="T14" fmla="*/ 86 w 86"/>
                <a:gd name="T15" fmla="*/ 80 h 114"/>
                <a:gd name="T16" fmla="*/ 86 w 86"/>
                <a:gd name="T17" fmla="*/ 107 h 114"/>
                <a:gd name="T18" fmla="*/ 54 w 86"/>
                <a:gd name="T19" fmla="*/ 114 h 114"/>
                <a:gd name="T20" fmla="*/ 16 w 86"/>
                <a:gd name="T21" fmla="*/ 97 h 114"/>
                <a:gd name="T22" fmla="*/ 0 w 86"/>
                <a:gd name="T23" fmla="*/ 57 h 114"/>
                <a:gd name="T24" fmla="*/ 16 w 86"/>
                <a:gd name="T25" fmla="*/ 17 h 114"/>
                <a:gd name="T26" fmla="*/ 55 w 86"/>
                <a:gd name="T27" fmla="*/ 0 h 114"/>
                <a:gd name="T28" fmla="*/ 86 w 86"/>
                <a:gd name="T29" fmla="*/ 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114">
                  <a:moveTo>
                    <a:pt x="86" y="7"/>
                  </a:moveTo>
                  <a:cubicBezTo>
                    <a:pt x="86" y="34"/>
                    <a:pt x="86" y="34"/>
                    <a:pt x="86" y="34"/>
                  </a:cubicBezTo>
                  <a:cubicBezTo>
                    <a:pt x="74" y="27"/>
                    <a:pt x="64" y="24"/>
                    <a:pt x="55" y="24"/>
                  </a:cubicBezTo>
                  <a:cubicBezTo>
                    <a:pt x="46" y="24"/>
                    <a:pt x="39" y="27"/>
                    <a:pt x="33" y="33"/>
                  </a:cubicBezTo>
                  <a:cubicBezTo>
                    <a:pt x="28" y="39"/>
                    <a:pt x="25" y="47"/>
                    <a:pt x="25" y="58"/>
                  </a:cubicBezTo>
                  <a:cubicBezTo>
                    <a:pt x="25" y="68"/>
                    <a:pt x="28" y="76"/>
                    <a:pt x="34" y="82"/>
                  </a:cubicBezTo>
                  <a:cubicBezTo>
                    <a:pt x="40" y="88"/>
                    <a:pt x="47" y="90"/>
                    <a:pt x="57" y="90"/>
                  </a:cubicBezTo>
                  <a:cubicBezTo>
                    <a:pt x="65" y="90"/>
                    <a:pt x="75" y="87"/>
                    <a:pt x="86" y="80"/>
                  </a:cubicBezTo>
                  <a:cubicBezTo>
                    <a:pt x="86" y="107"/>
                    <a:pt x="86" y="107"/>
                    <a:pt x="86" y="107"/>
                  </a:cubicBezTo>
                  <a:cubicBezTo>
                    <a:pt x="73" y="112"/>
                    <a:pt x="63" y="114"/>
                    <a:pt x="54" y="114"/>
                  </a:cubicBezTo>
                  <a:cubicBezTo>
                    <a:pt x="39" y="114"/>
                    <a:pt x="26" y="108"/>
                    <a:pt x="16" y="97"/>
                  </a:cubicBezTo>
                  <a:cubicBezTo>
                    <a:pt x="6" y="86"/>
                    <a:pt x="0" y="73"/>
                    <a:pt x="0" y="57"/>
                  </a:cubicBezTo>
                  <a:cubicBezTo>
                    <a:pt x="0" y="41"/>
                    <a:pt x="6" y="28"/>
                    <a:pt x="16" y="17"/>
                  </a:cubicBezTo>
                  <a:cubicBezTo>
                    <a:pt x="27" y="6"/>
                    <a:pt x="40" y="0"/>
                    <a:pt x="55" y="0"/>
                  </a:cubicBezTo>
                  <a:cubicBezTo>
                    <a:pt x="65" y="0"/>
                    <a:pt x="75" y="2"/>
                    <a:pt x="86" y="7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1493836" y="6023697"/>
            <a:ext cx="21107399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=&gt; </a:t>
            </a:r>
            <a:r>
              <a:rPr lang="en-US" sz="4400" b="1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</a:t>
            </a:r>
            <a:r>
              <a:rPr lang="en-US" sz="44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tắc</a:t>
            </a:r>
            <a:r>
              <a:rPr lang="en-US" sz="44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r>
              <a:rPr lang="en-US" sz="44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44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44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400" b="1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thương</a:t>
            </a:r>
            <a:r>
              <a:rPr lang="en-US" sz="44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44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nhị</a:t>
            </a:r>
            <a:r>
              <a:rPr lang="en-US" sz="44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44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bậc</a:t>
            </a:r>
            <a:r>
              <a:rPr lang="en-US" sz="44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44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just"/>
            <a:endParaRPr lang="en-US" sz="4400" b="1" i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88975" indent="-407988" algn="just">
              <a:buFont typeface="Wingdings" pitchFamily="2" charset="2"/>
              <a:buChar char="Ø"/>
            </a:pP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B1: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kiện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tồn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tại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biểu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thương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nhị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bậc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280987" algn="just"/>
            <a:endParaRPr lang="en-US" sz="40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88975" indent="-407988" algn="just">
              <a:buFont typeface="Wingdings" pitchFamily="2" charset="2"/>
              <a:buChar char="Ø"/>
            </a:pP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B2: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nghiệm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từng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nhị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bậc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280987" algn="just"/>
            <a:endParaRPr lang="en-US" sz="40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88975" indent="-407988" algn="just">
              <a:buFont typeface="Wingdings" pitchFamily="2" charset="2"/>
              <a:buChar char="Ø"/>
            </a:pP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B3: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nhị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bậc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280987" algn="just"/>
            <a:endParaRPr lang="en-US" sz="40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88975" indent="-407988" algn="just">
              <a:buFont typeface="Wingdings" pitchFamily="2" charset="2"/>
              <a:buChar char="Ø"/>
            </a:pP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B4: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luận</a:t>
            </a:r>
            <a:r>
              <a:rPr 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E5EEF72-5E4B-469D-ADCB-52F2BBF1B639}"/>
              </a:ext>
            </a:extLst>
          </p:cNvPr>
          <p:cNvSpPr txBox="1"/>
          <p:nvPr/>
        </p:nvSpPr>
        <p:spPr>
          <a:xfrm>
            <a:off x="1321087" y="3457783"/>
            <a:ext cx="219646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Khái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niệm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nhị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bậc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endParaRPr lang="en-US"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5FB0EEC-B261-4D58-B9CA-5349428001DD}"/>
              </a:ext>
            </a:extLst>
          </p:cNvPr>
          <p:cNvSpPr txBox="1"/>
          <p:nvPr/>
        </p:nvSpPr>
        <p:spPr>
          <a:xfrm>
            <a:off x="1271730" y="4703475"/>
            <a:ext cx="219646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lí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nhị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bậc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endParaRPr lang="en-US"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396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572061"/>
            <a:ext cx="19203987" cy="830997"/>
            <a:chOff x="166688" y="1892299"/>
            <a:chExt cx="19203987" cy="830995"/>
          </a:xfrm>
        </p:grpSpPr>
        <p:sp>
          <p:nvSpPr>
            <p:cNvPr id="3" name="Rounded Rectangle 2"/>
            <p:cNvSpPr/>
            <p:nvPr/>
          </p:nvSpPr>
          <p:spPr>
            <a:xfrm>
              <a:off x="166688" y="1905000"/>
              <a:ext cx="1906588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82675" y="1913523"/>
              <a:ext cx="450764" cy="754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087561" y="1892299"/>
              <a:ext cx="17283114" cy="830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ĐỊNH LÝ VỀ DẤU CỦA NHỊ THỨC BẬC NHẤT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44526" y="2504836"/>
            <a:ext cx="10253661" cy="861774"/>
            <a:chOff x="644526" y="2766774"/>
            <a:chExt cx="10253661" cy="861774"/>
          </a:xfrm>
        </p:grpSpPr>
        <p:sp>
          <p:nvSpPr>
            <p:cNvPr id="7" name="TextBox 6"/>
            <p:cNvSpPr txBox="1"/>
            <p:nvPr/>
          </p:nvSpPr>
          <p:spPr>
            <a:xfrm>
              <a:off x="1906587" y="2766774"/>
              <a:ext cx="8991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Nhị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thức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bậc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nhất</a:t>
              </a:r>
              <a:endParaRPr lang="en-US" sz="4800" b="1" i="1" dirty="0">
                <a:solidFill>
                  <a:srgbClr val="145F82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92187" y="2795826"/>
              <a:ext cx="5437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076414" y="3481557"/>
            <a:ext cx="22123711" cy="3083934"/>
            <a:chOff x="1076414" y="4334859"/>
            <a:chExt cx="22123711" cy="3083934"/>
          </a:xfrm>
        </p:grpSpPr>
        <p:sp>
          <p:nvSpPr>
            <p:cNvPr id="39" name="Rounded Rectangle 38"/>
            <p:cNvSpPr/>
            <p:nvPr/>
          </p:nvSpPr>
          <p:spPr>
            <a:xfrm>
              <a:off x="1331399" y="4975619"/>
              <a:ext cx="21868726" cy="2443174"/>
            </a:xfrm>
            <a:prstGeom prst="roundRect">
              <a:avLst>
                <a:gd name="adj" fmla="val 4110"/>
              </a:avLst>
            </a:prstGeom>
            <a:solidFill>
              <a:srgbClr val="BEDCF4"/>
            </a:solidFill>
            <a:ln w="28575">
              <a:solidFill>
                <a:srgbClr val="0999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18000" rIns="36000" bIns="18000" rtlCol="0" anchor="ctr"/>
            <a:lstStyle/>
            <a:p>
              <a:r>
                <a:rPr lang="en-US" sz="4400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	</a:t>
              </a:r>
              <a:endParaRPr lang="en-US" sz="4600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23" name="Group 65"/>
            <p:cNvGrpSpPr/>
            <p:nvPr/>
          </p:nvGrpSpPr>
          <p:grpSpPr>
            <a:xfrm>
              <a:off x="1076414" y="4334859"/>
              <a:ext cx="4411573" cy="824978"/>
              <a:chOff x="166396" y="8712046"/>
              <a:chExt cx="4411573" cy="824978"/>
            </a:xfrm>
          </p:grpSpPr>
          <p:sp>
            <p:nvSpPr>
              <p:cNvPr id="24" name="Freeform 20"/>
              <p:cNvSpPr>
                <a:spLocks/>
              </p:cNvSpPr>
              <p:nvPr/>
            </p:nvSpPr>
            <p:spPr bwMode="auto">
              <a:xfrm>
                <a:off x="384522" y="8755081"/>
                <a:ext cx="4193447" cy="781943"/>
              </a:xfrm>
              <a:prstGeom prst="roundRect">
                <a:avLst/>
              </a:prstGeom>
              <a:solidFill>
                <a:srgbClr val="0072B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0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grpSp>
            <p:nvGrpSpPr>
              <p:cNvPr id="25" name="Group 7"/>
              <p:cNvGrpSpPr/>
              <p:nvPr/>
            </p:nvGrpSpPr>
            <p:grpSpPr>
              <a:xfrm>
                <a:off x="166396" y="8780577"/>
                <a:ext cx="702538" cy="572229"/>
                <a:chOff x="-145995" y="8633545"/>
                <a:chExt cx="787401" cy="641352"/>
              </a:xfrm>
            </p:grpSpPr>
            <p:sp>
              <p:nvSpPr>
                <p:cNvPr id="27" name="Freeform 45"/>
                <p:cNvSpPr>
                  <a:spLocks/>
                </p:cNvSpPr>
                <p:nvPr/>
              </p:nvSpPr>
              <p:spPr bwMode="auto">
                <a:xfrm>
                  <a:off x="255643" y="9062171"/>
                  <a:ext cx="363538" cy="88900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8" name="Freeform 46"/>
                <p:cNvSpPr>
                  <a:spLocks noEditPoints="1"/>
                </p:cNvSpPr>
                <p:nvPr/>
              </p:nvSpPr>
              <p:spPr bwMode="auto">
                <a:xfrm>
                  <a:off x="233418" y="9039946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0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0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9" name="Freeform 47"/>
                <p:cNvSpPr>
                  <a:spLocks/>
                </p:cNvSpPr>
                <p:nvPr/>
              </p:nvSpPr>
              <p:spPr bwMode="auto">
                <a:xfrm>
                  <a:off x="255643" y="9136784"/>
                  <a:ext cx="363538" cy="90488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0" name="Freeform 48"/>
                <p:cNvSpPr>
                  <a:spLocks noEditPoints="1"/>
                </p:cNvSpPr>
                <p:nvPr/>
              </p:nvSpPr>
              <p:spPr bwMode="auto">
                <a:xfrm>
                  <a:off x="233418" y="9114559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1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1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1" name="Freeform 49"/>
                <p:cNvSpPr>
                  <a:spLocks/>
                </p:cNvSpPr>
                <p:nvPr/>
              </p:nvSpPr>
              <p:spPr bwMode="auto">
                <a:xfrm>
                  <a:off x="217543" y="8657358"/>
                  <a:ext cx="263525" cy="254000"/>
                </a:xfrm>
                <a:custGeom>
                  <a:avLst/>
                  <a:gdLst>
                    <a:gd name="T0" fmla="*/ 50 w 70"/>
                    <a:gd name="T1" fmla="*/ 68 h 68"/>
                    <a:gd name="T2" fmla="*/ 45 w 70"/>
                    <a:gd name="T3" fmla="*/ 67 h 68"/>
                    <a:gd name="T4" fmla="*/ 2 w 70"/>
                    <a:gd name="T5" fmla="*/ 23 h 68"/>
                    <a:gd name="T6" fmla="*/ 2 w 70"/>
                    <a:gd name="T7" fmla="*/ 15 h 68"/>
                    <a:gd name="T8" fmla="*/ 14 w 70"/>
                    <a:gd name="T9" fmla="*/ 3 h 68"/>
                    <a:gd name="T10" fmla="*/ 22 w 70"/>
                    <a:gd name="T11" fmla="*/ 0 h 68"/>
                    <a:gd name="T12" fmla="*/ 31 w 70"/>
                    <a:gd name="T13" fmla="*/ 3 h 68"/>
                    <a:gd name="T14" fmla="*/ 65 w 70"/>
                    <a:gd name="T15" fmla="*/ 38 h 68"/>
                    <a:gd name="T16" fmla="*/ 65 w 70"/>
                    <a:gd name="T17" fmla="*/ 55 h 68"/>
                    <a:gd name="T18" fmla="*/ 54 w 70"/>
                    <a:gd name="T19" fmla="*/ 67 h 68"/>
                    <a:gd name="T20" fmla="*/ 50 w 70"/>
                    <a:gd name="T21" fmla="*/ 6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0" h="68">
                      <a:moveTo>
                        <a:pt x="50" y="68"/>
                      </a:moveTo>
                      <a:cubicBezTo>
                        <a:pt x="48" y="68"/>
                        <a:pt x="47" y="68"/>
                        <a:pt x="45" y="67"/>
                      </a:cubicBezTo>
                      <a:cubicBezTo>
                        <a:pt x="2" y="23"/>
                        <a:pt x="2" y="23"/>
                        <a:pt x="2" y="23"/>
                      </a:cubicBezTo>
                      <a:cubicBezTo>
                        <a:pt x="0" y="21"/>
                        <a:pt x="0" y="17"/>
                        <a:pt x="2" y="15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6" y="1"/>
                        <a:pt x="19" y="0"/>
                        <a:pt x="22" y="0"/>
                      </a:cubicBezTo>
                      <a:cubicBezTo>
                        <a:pt x="26" y="0"/>
                        <a:pt x="29" y="1"/>
                        <a:pt x="31" y="3"/>
                      </a:cubicBezTo>
                      <a:cubicBezTo>
                        <a:pt x="65" y="38"/>
                        <a:pt x="65" y="38"/>
                        <a:pt x="65" y="38"/>
                      </a:cubicBezTo>
                      <a:cubicBezTo>
                        <a:pt x="70" y="42"/>
                        <a:pt x="70" y="50"/>
                        <a:pt x="65" y="55"/>
                      </a:cubicBezTo>
                      <a:cubicBezTo>
                        <a:pt x="54" y="67"/>
                        <a:pt x="54" y="67"/>
                        <a:pt x="54" y="67"/>
                      </a:cubicBezTo>
                      <a:cubicBezTo>
                        <a:pt x="53" y="68"/>
                        <a:pt x="51" y="68"/>
                        <a:pt x="50" y="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2" name="Freeform 50"/>
                <p:cNvSpPr>
                  <a:spLocks noEditPoints="1"/>
                </p:cNvSpPr>
                <p:nvPr/>
              </p:nvSpPr>
              <p:spPr bwMode="auto">
                <a:xfrm>
                  <a:off x="192143" y="8633545"/>
                  <a:ext cx="314325" cy="300038"/>
                </a:xfrm>
                <a:custGeom>
                  <a:avLst/>
                  <a:gdLst>
                    <a:gd name="T0" fmla="*/ 29 w 84"/>
                    <a:gd name="T1" fmla="*/ 12 h 80"/>
                    <a:gd name="T2" fmla="*/ 34 w 84"/>
                    <a:gd name="T3" fmla="*/ 13 h 80"/>
                    <a:gd name="T4" fmla="*/ 68 w 84"/>
                    <a:gd name="T5" fmla="*/ 48 h 80"/>
                    <a:gd name="T6" fmla="*/ 68 w 84"/>
                    <a:gd name="T7" fmla="*/ 57 h 80"/>
                    <a:gd name="T8" fmla="*/ 57 w 84"/>
                    <a:gd name="T9" fmla="*/ 68 h 80"/>
                    <a:gd name="T10" fmla="*/ 13 w 84"/>
                    <a:gd name="T11" fmla="*/ 25 h 80"/>
                    <a:gd name="T12" fmla="*/ 25 w 84"/>
                    <a:gd name="T13" fmla="*/ 13 h 80"/>
                    <a:gd name="T14" fmla="*/ 29 w 84"/>
                    <a:gd name="T15" fmla="*/ 12 h 80"/>
                    <a:gd name="T16" fmla="*/ 29 w 84"/>
                    <a:gd name="T17" fmla="*/ 0 h 80"/>
                    <a:gd name="T18" fmla="*/ 16 w 84"/>
                    <a:gd name="T19" fmla="*/ 5 h 80"/>
                    <a:gd name="T20" fmla="*/ 5 w 84"/>
                    <a:gd name="T21" fmla="*/ 16 h 80"/>
                    <a:gd name="T22" fmla="*/ 5 w 84"/>
                    <a:gd name="T23" fmla="*/ 33 h 80"/>
                    <a:gd name="T24" fmla="*/ 48 w 84"/>
                    <a:gd name="T25" fmla="*/ 77 h 80"/>
                    <a:gd name="T26" fmla="*/ 57 w 84"/>
                    <a:gd name="T27" fmla="*/ 80 h 80"/>
                    <a:gd name="T28" fmla="*/ 57 w 84"/>
                    <a:gd name="T29" fmla="*/ 80 h 80"/>
                    <a:gd name="T30" fmla="*/ 65 w 84"/>
                    <a:gd name="T31" fmla="*/ 77 h 80"/>
                    <a:gd name="T32" fmla="*/ 77 w 84"/>
                    <a:gd name="T33" fmla="*/ 65 h 80"/>
                    <a:gd name="T34" fmla="*/ 77 w 84"/>
                    <a:gd name="T35" fmla="*/ 39 h 80"/>
                    <a:gd name="T36" fmla="*/ 42 w 84"/>
                    <a:gd name="T37" fmla="*/ 5 h 80"/>
                    <a:gd name="T38" fmla="*/ 29 w 84"/>
                    <a:gd name="T39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84" h="80">
                      <a:moveTo>
                        <a:pt x="29" y="12"/>
                      </a:moveTo>
                      <a:cubicBezTo>
                        <a:pt x="31" y="12"/>
                        <a:pt x="33" y="12"/>
                        <a:pt x="34" y="13"/>
                      </a:cubicBezTo>
                      <a:cubicBezTo>
                        <a:pt x="34" y="13"/>
                        <a:pt x="34" y="13"/>
                        <a:pt x="68" y="48"/>
                      </a:cubicBezTo>
                      <a:cubicBezTo>
                        <a:pt x="71" y="50"/>
                        <a:pt x="71" y="54"/>
                        <a:pt x="68" y="57"/>
                      </a:cubicBezTo>
                      <a:cubicBezTo>
                        <a:pt x="68" y="57"/>
                        <a:pt x="68" y="57"/>
                        <a:pt x="57" y="68"/>
                      </a:cubicBezTo>
                      <a:cubicBezTo>
                        <a:pt x="57" y="68"/>
                        <a:pt x="57" y="68"/>
                        <a:pt x="13" y="25"/>
                      </a:cubicBezTo>
                      <a:cubicBezTo>
                        <a:pt x="13" y="25"/>
                        <a:pt x="13" y="25"/>
                        <a:pt x="25" y="13"/>
                      </a:cubicBezTo>
                      <a:cubicBezTo>
                        <a:pt x="26" y="12"/>
                        <a:pt x="28" y="12"/>
                        <a:pt x="29" y="12"/>
                      </a:cubicBezTo>
                      <a:moveTo>
                        <a:pt x="29" y="0"/>
                      </a:moveTo>
                      <a:cubicBezTo>
                        <a:pt x="24" y="0"/>
                        <a:pt x="20" y="2"/>
                        <a:pt x="16" y="5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0" y="21"/>
                        <a:pt x="0" y="29"/>
                        <a:pt x="5" y="33"/>
                      </a:cubicBezTo>
                      <a:cubicBezTo>
                        <a:pt x="48" y="77"/>
                        <a:pt x="48" y="77"/>
                        <a:pt x="48" y="77"/>
                      </a:cubicBezTo>
                      <a:cubicBezTo>
                        <a:pt x="50" y="79"/>
                        <a:pt x="53" y="80"/>
                        <a:pt x="57" y="80"/>
                      </a:cubicBezTo>
                      <a:cubicBezTo>
                        <a:pt x="57" y="80"/>
                        <a:pt x="57" y="80"/>
                        <a:pt x="57" y="80"/>
                      </a:cubicBezTo>
                      <a:cubicBezTo>
                        <a:pt x="60" y="80"/>
                        <a:pt x="63" y="79"/>
                        <a:pt x="65" y="77"/>
                      </a:cubicBezTo>
                      <a:cubicBezTo>
                        <a:pt x="77" y="65"/>
                        <a:pt x="77" y="65"/>
                        <a:pt x="77" y="65"/>
                      </a:cubicBezTo>
                      <a:cubicBezTo>
                        <a:pt x="84" y="58"/>
                        <a:pt x="84" y="47"/>
                        <a:pt x="77" y="3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9" y="2"/>
                        <a:pt x="34" y="0"/>
                        <a:pt x="29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3" name="Freeform 51"/>
                <p:cNvSpPr>
                  <a:spLocks noEditPoints="1"/>
                </p:cNvSpPr>
                <p:nvPr/>
              </p:nvSpPr>
              <p:spPr bwMode="auto">
                <a:xfrm>
                  <a:off x="-123770" y="8724033"/>
                  <a:ext cx="742950" cy="528639"/>
                </a:xfrm>
                <a:custGeom>
                  <a:avLst/>
                  <a:gdLst>
                    <a:gd name="T0" fmla="*/ 12 w 198"/>
                    <a:gd name="T1" fmla="*/ 141 h 141"/>
                    <a:gd name="T2" fmla="*/ 8 w 198"/>
                    <a:gd name="T3" fmla="*/ 140 h 141"/>
                    <a:gd name="T4" fmla="*/ 3 w 198"/>
                    <a:gd name="T5" fmla="*/ 134 h 141"/>
                    <a:gd name="T6" fmla="*/ 1 w 198"/>
                    <a:gd name="T7" fmla="*/ 128 h 141"/>
                    <a:gd name="T8" fmla="*/ 14 w 198"/>
                    <a:gd name="T9" fmla="*/ 77 h 141"/>
                    <a:gd name="T10" fmla="*/ 15 w 198"/>
                    <a:gd name="T11" fmla="*/ 75 h 141"/>
                    <a:gd name="T12" fmla="*/ 88 w 198"/>
                    <a:gd name="T13" fmla="*/ 1 h 141"/>
                    <a:gd name="T14" fmla="*/ 92 w 198"/>
                    <a:gd name="T15" fmla="*/ 0 h 141"/>
                    <a:gd name="T16" fmla="*/ 92 w 198"/>
                    <a:gd name="T17" fmla="*/ 0 h 141"/>
                    <a:gd name="T18" fmla="*/ 97 w 198"/>
                    <a:gd name="T19" fmla="*/ 1 h 141"/>
                    <a:gd name="T20" fmla="*/ 103 w 198"/>
                    <a:gd name="T21" fmla="*/ 8 h 141"/>
                    <a:gd name="T22" fmla="*/ 105 w 198"/>
                    <a:gd name="T23" fmla="*/ 12 h 141"/>
                    <a:gd name="T24" fmla="*/ 109 w 198"/>
                    <a:gd name="T25" fmla="*/ 13 h 141"/>
                    <a:gd name="T26" fmla="*/ 116 w 198"/>
                    <a:gd name="T27" fmla="*/ 21 h 141"/>
                    <a:gd name="T28" fmla="*/ 117 w 198"/>
                    <a:gd name="T29" fmla="*/ 24 h 141"/>
                    <a:gd name="T30" fmla="*/ 121 w 198"/>
                    <a:gd name="T31" fmla="*/ 26 h 141"/>
                    <a:gd name="T32" fmla="*/ 128 w 198"/>
                    <a:gd name="T33" fmla="*/ 33 h 141"/>
                    <a:gd name="T34" fmla="*/ 130 w 198"/>
                    <a:gd name="T35" fmla="*/ 37 h 141"/>
                    <a:gd name="T36" fmla="*/ 133 w 198"/>
                    <a:gd name="T37" fmla="*/ 38 h 141"/>
                    <a:gd name="T38" fmla="*/ 140 w 198"/>
                    <a:gd name="T39" fmla="*/ 45 h 141"/>
                    <a:gd name="T40" fmla="*/ 142 w 198"/>
                    <a:gd name="T41" fmla="*/ 49 h 141"/>
                    <a:gd name="T42" fmla="*/ 140 w 198"/>
                    <a:gd name="T43" fmla="*/ 53 h 141"/>
                    <a:gd name="T44" fmla="*/ 124 w 198"/>
                    <a:gd name="T45" fmla="*/ 70 h 141"/>
                    <a:gd name="T46" fmla="*/ 192 w 198"/>
                    <a:gd name="T47" fmla="*/ 70 h 141"/>
                    <a:gd name="T48" fmla="*/ 198 w 198"/>
                    <a:gd name="T49" fmla="*/ 76 h 141"/>
                    <a:gd name="T50" fmla="*/ 198 w 198"/>
                    <a:gd name="T51" fmla="*/ 87 h 141"/>
                    <a:gd name="T52" fmla="*/ 192 w 198"/>
                    <a:gd name="T53" fmla="*/ 93 h 141"/>
                    <a:gd name="T54" fmla="*/ 107 w 198"/>
                    <a:gd name="T55" fmla="*/ 93 h 141"/>
                    <a:gd name="T56" fmla="*/ 103 w 198"/>
                    <a:gd name="T57" fmla="*/ 91 h 141"/>
                    <a:gd name="T58" fmla="*/ 67 w 198"/>
                    <a:gd name="T59" fmla="*/ 127 h 141"/>
                    <a:gd name="T60" fmla="*/ 64 w 198"/>
                    <a:gd name="T61" fmla="*/ 128 h 141"/>
                    <a:gd name="T62" fmla="*/ 14 w 198"/>
                    <a:gd name="T63" fmla="*/ 141 h 141"/>
                    <a:gd name="T64" fmla="*/ 12 w 198"/>
                    <a:gd name="T65" fmla="*/ 141 h 141"/>
                    <a:gd name="T66" fmla="*/ 23 w 198"/>
                    <a:gd name="T67" fmla="*/ 119 h 141"/>
                    <a:gd name="T68" fmla="*/ 45 w 198"/>
                    <a:gd name="T69" fmla="*/ 113 h 141"/>
                    <a:gd name="T70" fmla="*/ 29 w 198"/>
                    <a:gd name="T71" fmla="*/ 97 h 141"/>
                    <a:gd name="T72" fmla="*/ 23 w 198"/>
                    <a:gd name="T73" fmla="*/ 119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8" h="141">
                      <a:moveTo>
                        <a:pt x="12" y="141"/>
                      </a:moveTo>
                      <a:cubicBezTo>
                        <a:pt x="11" y="141"/>
                        <a:pt x="9" y="141"/>
                        <a:pt x="8" y="140"/>
                      </a:cubicBezTo>
                      <a:cubicBezTo>
                        <a:pt x="3" y="134"/>
                        <a:pt x="3" y="134"/>
                        <a:pt x="3" y="134"/>
                      </a:cubicBezTo>
                      <a:cubicBezTo>
                        <a:pt x="1" y="133"/>
                        <a:pt x="0" y="131"/>
                        <a:pt x="1" y="128"/>
                      </a:cubicBezTo>
                      <a:cubicBezTo>
                        <a:pt x="14" y="77"/>
                        <a:pt x="14" y="77"/>
                        <a:pt x="14" y="77"/>
                      </a:cubicBezTo>
                      <a:cubicBezTo>
                        <a:pt x="14" y="76"/>
                        <a:pt x="15" y="75"/>
                        <a:pt x="15" y="75"/>
                      </a:cubicBezTo>
                      <a:cubicBezTo>
                        <a:pt x="88" y="1"/>
                        <a:pt x="88" y="1"/>
                        <a:pt x="88" y="1"/>
                      </a:cubicBezTo>
                      <a:cubicBezTo>
                        <a:pt x="89" y="0"/>
                        <a:pt x="91" y="0"/>
                        <a:pt x="92" y="0"/>
                      </a:cubicBezTo>
                      <a:cubicBezTo>
                        <a:pt x="92" y="0"/>
                        <a:pt x="92" y="0"/>
                        <a:pt x="92" y="0"/>
                      </a:cubicBezTo>
                      <a:cubicBezTo>
                        <a:pt x="94" y="0"/>
                        <a:pt x="96" y="0"/>
                        <a:pt x="97" y="1"/>
                      </a:cubicBezTo>
                      <a:cubicBezTo>
                        <a:pt x="103" y="8"/>
                        <a:pt x="103" y="8"/>
                        <a:pt x="103" y="8"/>
                      </a:cubicBezTo>
                      <a:cubicBezTo>
                        <a:pt x="104" y="9"/>
                        <a:pt x="105" y="10"/>
                        <a:pt x="105" y="12"/>
                      </a:cubicBezTo>
                      <a:cubicBezTo>
                        <a:pt x="106" y="12"/>
                        <a:pt x="108" y="12"/>
                        <a:pt x="109" y="13"/>
                      </a:cubicBezTo>
                      <a:cubicBezTo>
                        <a:pt x="116" y="21"/>
                        <a:pt x="116" y="21"/>
                        <a:pt x="116" y="21"/>
                      </a:cubicBezTo>
                      <a:cubicBezTo>
                        <a:pt x="117" y="22"/>
                        <a:pt x="117" y="23"/>
                        <a:pt x="117" y="24"/>
                      </a:cubicBezTo>
                      <a:cubicBezTo>
                        <a:pt x="119" y="24"/>
                        <a:pt x="120" y="25"/>
                        <a:pt x="121" y="26"/>
                      </a:cubicBezTo>
                      <a:cubicBezTo>
                        <a:pt x="128" y="33"/>
                        <a:pt x="128" y="33"/>
                        <a:pt x="128" y="33"/>
                      </a:cubicBezTo>
                      <a:cubicBezTo>
                        <a:pt x="129" y="34"/>
                        <a:pt x="130" y="35"/>
                        <a:pt x="130" y="37"/>
                      </a:cubicBezTo>
                      <a:cubicBezTo>
                        <a:pt x="131" y="37"/>
                        <a:pt x="132" y="37"/>
                        <a:pt x="133" y="38"/>
                      </a:cubicBezTo>
                      <a:cubicBezTo>
                        <a:pt x="140" y="45"/>
                        <a:pt x="140" y="45"/>
                        <a:pt x="140" y="45"/>
                      </a:cubicBezTo>
                      <a:cubicBezTo>
                        <a:pt x="141" y="46"/>
                        <a:pt x="142" y="47"/>
                        <a:pt x="142" y="49"/>
                      </a:cubicBezTo>
                      <a:cubicBezTo>
                        <a:pt x="142" y="51"/>
                        <a:pt x="141" y="52"/>
                        <a:pt x="140" y="53"/>
                      </a:cubicBezTo>
                      <a:cubicBezTo>
                        <a:pt x="124" y="70"/>
                        <a:pt x="124" y="70"/>
                        <a:pt x="124" y="70"/>
                      </a:cubicBezTo>
                      <a:cubicBezTo>
                        <a:pt x="192" y="70"/>
                        <a:pt x="192" y="70"/>
                        <a:pt x="192" y="70"/>
                      </a:cubicBezTo>
                      <a:cubicBezTo>
                        <a:pt x="196" y="70"/>
                        <a:pt x="198" y="72"/>
                        <a:pt x="198" y="76"/>
                      </a:cubicBezTo>
                      <a:cubicBezTo>
                        <a:pt x="198" y="87"/>
                        <a:pt x="198" y="87"/>
                        <a:pt x="198" y="87"/>
                      </a:cubicBezTo>
                      <a:cubicBezTo>
                        <a:pt x="198" y="91"/>
                        <a:pt x="196" y="93"/>
                        <a:pt x="192" y="93"/>
                      </a:cubicBezTo>
                      <a:cubicBezTo>
                        <a:pt x="107" y="93"/>
                        <a:pt x="107" y="93"/>
                        <a:pt x="107" y="93"/>
                      </a:cubicBezTo>
                      <a:cubicBezTo>
                        <a:pt x="105" y="93"/>
                        <a:pt x="104" y="92"/>
                        <a:pt x="103" y="91"/>
                      </a:cubicBezTo>
                      <a:cubicBezTo>
                        <a:pt x="67" y="127"/>
                        <a:pt x="67" y="127"/>
                        <a:pt x="67" y="127"/>
                      </a:cubicBezTo>
                      <a:cubicBezTo>
                        <a:pt x="66" y="127"/>
                        <a:pt x="65" y="128"/>
                        <a:pt x="64" y="128"/>
                      </a:cubicBezTo>
                      <a:cubicBezTo>
                        <a:pt x="14" y="141"/>
                        <a:pt x="14" y="141"/>
                        <a:pt x="14" y="141"/>
                      </a:cubicBezTo>
                      <a:cubicBezTo>
                        <a:pt x="13" y="141"/>
                        <a:pt x="13" y="141"/>
                        <a:pt x="12" y="141"/>
                      </a:cubicBezTo>
                      <a:close/>
                      <a:moveTo>
                        <a:pt x="23" y="119"/>
                      </a:moveTo>
                      <a:cubicBezTo>
                        <a:pt x="45" y="113"/>
                        <a:pt x="45" y="113"/>
                        <a:pt x="45" y="113"/>
                      </a:cubicBezTo>
                      <a:cubicBezTo>
                        <a:pt x="29" y="97"/>
                        <a:pt x="29" y="97"/>
                        <a:pt x="29" y="97"/>
                      </a:cubicBezTo>
                      <a:lnTo>
                        <a:pt x="23" y="11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4" name="Freeform 52"/>
                <p:cNvSpPr>
                  <a:spLocks noEditPoints="1"/>
                </p:cNvSpPr>
                <p:nvPr/>
              </p:nvSpPr>
              <p:spPr bwMode="auto">
                <a:xfrm>
                  <a:off x="-145995" y="8701808"/>
                  <a:ext cx="787400" cy="573089"/>
                </a:xfrm>
                <a:custGeom>
                  <a:avLst/>
                  <a:gdLst>
                    <a:gd name="T0" fmla="*/ 98 w 210"/>
                    <a:gd name="T1" fmla="*/ 12 h 153"/>
                    <a:gd name="T2" fmla="*/ 105 w 210"/>
                    <a:gd name="T3" fmla="*/ 18 h 153"/>
                    <a:gd name="T4" fmla="*/ 37 w 210"/>
                    <a:gd name="T5" fmla="*/ 86 h 153"/>
                    <a:gd name="T6" fmla="*/ 43 w 210"/>
                    <a:gd name="T7" fmla="*/ 92 h 153"/>
                    <a:gd name="T8" fmla="*/ 110 w 210"/>
                    <a:gd name="T9" fmla="*/ 24 h 153"/>
                    <a:gd name="T10" fmla="*/ 118 w 210"/>
                    <a:gd name="T11" fmla="*/ 31 h 153"/>
                    <a:gd name="T12" fmla="*/ 50 w 210"/>
                    <a:gd name="T13" fmla="*/ 99 h 153"/>
                    <a:gd name="T14" fmla="*/ 55 w 210"/>
                    <a:gd name="T15" fmla="*/ 104 h 153"/>
                    <a:gd name="T16" fmla="*/ 123 w 210"/>
                    <a:gd name="T17" fmla="*/ 36 h 153"/>
                    <a:gd name="T18" fmla="*/ 130 w 210"/>
                    <a:gd name="T19" fmla="*/ 43 h 153"/>
                    <a:gd name="T20" fmla="*/ 62 w 210"/>
                    <a:gd name="T21" fmla="*/ 111 h 153"/>
                    <a:gd name="T22" fmla="*/ 68 w 210"/>
                    <a:gd name="T23" fmla="*/ 116 h 153"/>
                    <a:gd name="T24" fmla="*/ 135 w 210"/>
                    <a:gd name="T25" fmla="*/ 49 h 153"/>
                    <a:gd name="T26" fmla="*/ 142 w 210"/>
                    <a:gd name="T27" fmla="*/ 55 h 153"/>
                    <a:gd name="T28" fmla="*/ 115 w 210"/>
                    <a:gd name="T29" fmla="*/ 82 h 153"/>
                    <a:gd name="T30" fmla="*/ 198 w 210"/>
                    <a:gd name="T31" fmla="*/ 82 h 153"/>
                    <a:gd name="T32" fmla="*/ 198 w 210"/>
                    <a:gd name="T33" fmla="*/ 93 h 153"/>
                    <a:gd name="T34" fmla="*/ 113 w 210"/>
                    <a:gd name="T35" fmla="*/ 93 h 153"/>
                    <a:gd name="T36" fmla="*/ 113 w 210"/>
                    <a:gd name="T37" fmla="*/ 84 h 153"/>
                    <a:gd name="T38" fmla="*/ 69 w 210"/>
                    <a:gd name="T39" fmla="*/ 128 h 153"/>
                    <a:gd name="T40" fmla="*/ 18 w 210"/>
                    <a:gd name="T41" fmla="*/ 141 h 153"/>
                    <a:gd name="T42" fmla="*/ 13 w 210"/>
                    <a:gd name="T43" fmla="*/ 136 h 153"/>
                    <a:gd name="T44" fmla="*/ 26 w 210"/>
                    <a:gd name="T45" fmla="*/ 85 h 153"/>
                    <a:gd name="T46" fmla="*/ 98 w 210"/>
                    <a:gd name="T47" fmla="*/ 12 h 153"/>
                    <a:gd name="T48" fmla="*/ 21 w 210"/>
                    <a:gd name="T49" fmla="*/ 133 h 153"/>
                    <a:gd name="T50" fmla="*/ 62 w 210"/>
                    <a:gd name="T51" fmla="*/ 122 h 153"/>
                    <a:gd name="T52" fmla="*/ 32 w 210"/>
                    <a:gd name="T53" fmla="*/ 91 h 153"/>
                    <a:gd name="T54" fmla="*/ 21 w 210"/>
                    <a:gd name="T55" fmla="*/ 133 h 153"/>
                    <a:gd name="T56" fmla="*/ 98 w 210"/>
                    <a:gd name="T57" fmla="*/ 0 h 153"/>
                    <a:gd name="T58" fmla="*/ 98 w 210"/>
                    <a:gd name="T59" fmla="*/ 0 h 153"/>
                    <a:gd name="T60" fmla="*/ 90 w 210"/>
                    <a:gd name="T61" fmla="*/ 3 h 153"/>
                    <a:gd name="T62" fmla="*/ 17 w 210"/>
                    <a:gd name="T63" fmla="*/ 76 h 153"/>
                    <a:gd name="T64" fmla="*/ 14 w 210"/>
                    <a:gd name="T65" fmla="*/ 82 h 153"/>
                    <a:gd name="T66" fmla="*/ 1 w 210"/>
                    <a:gd name="T67" fmla="*/ 133 h 153"/>
                    <a:gd name="T68" fmla="*/ 4 w 210"/>
                    <a:gd name="T69" fmla="*/ 145 h 153"/>
                    <a:gd name="T70" fmla="*/ 10 w 210"/>
                    <a:gd name="T71" fmla="*/ 150 h 153"/>
                    <a:gd name="T72" fmla="*/ 18 w 210"/>
                    <a:gd name="T73" fmla="*/ 153 h 153"/>
                    <a:gd name="T74" fmla="*/ 21 w 210"/>
                    <a:gd name="T75" fmla="*/ 153 h 153"/>
                    <a:gd name="T76" fmla="*/ 72 w 210"/>
                    <a:gd name="T77" fmla="*/ 140 h 153"/>
                    <a:gd name="T78" fmla="*/ 77 w 210"/>
                    <a:gd name="T79" fmla="*/ 137 h 153"/>
                    <a:gd name="T80" fmla="*/ 109 w 210"/>
                    <a:gd name="T81" fmla="*/ 105 h 153"/>
                    <a:gd name="T82" fmla="*/ 113 w 210"/>
                    <a:gd name="T83" fmla="*/ 105 h 153"/>
                    <a:gd name="T84" fmla="*/ 198 w 210"/>
                    <a:gd name="T85" fmla="*/ 105 h 153"/>
                    <a:gd name="T86" fmla="*/ 210 w 210"/>
                    <a:gd name="T87" fmla="*/ 93 h 153"/>
                    <a:gd name="T88" fmla="*/ 210 w 210"/>
                    <a:gd name="T89" fmla="*/ 82 h 153"/>
                    <a:gd name="T90" fmla="*/ 198 w 210"/>
                    <a:gd name="T91" fmla="*/ 70 h 153"/>
                    <a:gd name="T92" fmla="*/ 144 w 210"/>
                    <a:gd name="T93" fmla="*/ 70 h 153"/>
                    <a:gd name="T94" fmla="*/ 150 w 210"/>
                    <a:gd name="T95" fmla="*/ 64 h 153"/>
                    <a:gd name="T96" fmla="*/ 154 w 210"/>
                    <a:gd name="T97" fmla="*/ 55 h 153"/>
                    <a:gd name="T98" fmla="*/ 150 w 210"/>
                    <a:gd name="T99" fmla="*/ 47 h 153"/>
                    <a:gd name="T100" fmla="*/ 144 w 210"/>
                    <a:gd name="T101" fmla="*/ 40 h 153"/>
                    <a:gd name="T102" fmla="*/ 140 w 210"/>
                    <a:gd name="T103" fmla="*/ 38 h 153"/>
                    <a:gd name="T104" fmla="*/ 138 w 210"/>
                    <a:gd name="T105" fmla="*/ 35 h 153"/>
                    <a:gd name="T106" fmla="*/ 131 w 210"/>
                    <a:gd name="T107" fmla="*/ 28 h 153"/>
                    <a:gd name="T108" fmla="*/ 128 w 210"/>
                    <a:gd name="T109" fmla="*/ 25 h 153"/>
                    <a:gd name="T110" fmla="*/ 126 w 210"/>
                    <a:gd name="T111" fmla="*/ 22 h 153"/>
                    <a:gd name="T112" fmla="*/ 119 w 210"/>
                    <a:gd name="T113" fmla="*/ 15 h 153"/>
                    <a:gd name="T114" fmla="*/ 116 w 210"/>
                    <a:gd name="T115" fmla="*/ 13 h 153"/>
                    <a:gd name="T116" fmla="*/ 113 w 210"/>
                    <a:gd name="T117" fmla="*/ 10 h 153"/>
                    <a:gd name="T118" fmla="*/ 107 w 210"/>
                    <a:gd name="T119" fmla="*/ 3 h 153"/>
                    <a:gd name="T120" fmla="*/ 98 w 210"/>
                    <a:gd name="T121" fmla="*/ 0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210" h="153">
                      <a:moveTo>
                        <a:pt x="98" y="12"/>
                      </a:moveTo>
                      <a:cubicBezTo>
                        <a:pt x="105" y="18"/>
                        <a:pt x="105" y="18"/>
                        <a:pt x="105" y="18"/>
                      </a:cubicBezTo>
                      <a:cubicBezTo>
                        <a:pt x="37" y="86"/>
                        <a:pt x="37" y="86"/>
                        <a:pt x="37" y="86"/>
                      </a:cubicBezTo>
                      <a:cubicBezTo>
                        <a:pt x="43" y="92"/>
                        <a:pt x="43" y="92"/>
                        <a:pt x="43" y="92"/>
                      </a:cubicBezTo>
                      <a:cubicBezTo>
                        <a:pt x="110" y="24"/>
                        <a:pt x="110" y="24"/>
                        <a:pt x="110" y="24"/>
                      </a:cubicBezTo>
                      <a:cubicBezTo>
                        <a:pt x="118" y="31"/>
                        <a:pt x="118" y="31"/>
                        <a:pt x="118" y="31"/>
                      </a:cubicBezTo>
                      <a:cubicBezTo>
                        <a:pt x="50" y="99"/>
                        <a:pt x="50" y="99"/>
                        <a:pt x="50" y="99"/>
                      </a:cubicBezTo>
                      <a:cubicBezTo>
                        <a:pt x="55" y="104"/>
                        <a:pt x="55" y="104"/>
                        <a:pt x="55" y="104"/>
                      </a:cubicBezTo>
                      <a:cubicBezTo>
                        <a:pt x="123" y="36"/>
                        <a:pt x="123" y="36"/>
                        <a:pt x="123" y="36"/>
                      </a:cubicBezTo>
                      <a:cubicBezTo>
                        <a:pt x="130" y="43"/>
                        <a:pt x="130" y="43"/>
                        <a:pt x="130" y="43"/>
                      </a:cubicBezTo>
                      <a:cubicBezTo>
                        <a:pt x="62" y="111"/>
                        <a:pt x="62" y="111"/>
                        <a:pt x="62" y="111"/>
                      </a:cubicBezTo>
                      <a:cubicBezTo>
                        <a:pt x="68" y="116"/>
                        <a:pt x="68" y="116"/>
                        <a:pt x="68" y="116"/>
                      </a:cubicBezTo>
                      <a:cubicBezTo>
                        <a:pt x="135" y="49"/>
                        <a:pt x="135" y="49"/>
                        <a:pt x="135" y="49"/>
                      </a:cubicBezTo>
                      <a:cubicBezTo>
                        <a:pt x="142" y="55"/>
                        <a:pt x="142" y="55"/>
                        <a:pt x="142" y="55"/>
                      </a:cubicBezTo>
                      <a:cubicBezTo>
                        <a:pt x="115" y="82"/>
                        <a:pt x="115" y="82"/>
                        <a:pt x="115" y="82"/>
                      </a:cubicBezTo>
                      <a:cubicBezTo>
                        <a:pt x="198" y="82"/>
                        <a:pt x="198" y="82"/>
                        <a:pt x="198" y="82"/>
                      </a:cubicBezTo>
                      <a:cubicBezTo>
                        <a:pt x="198" y="93"/>
                        <a:pt x="198" y="93"/>
                        <a:pt x="198" y="93"/>
                      </a:cubicBezTo>
                      <a:cubicBezTo>
                        <a:pt x="113" y="93"/>
                        <a:pt x="113" y="93"/>
                        <a:pt x="113" y="93"/>
                      </a:cubicBezTo>
                      <a:cubicBezTo>
                        <a:pt x="113" y="84"/>
                        <a:pt x="113" y="84"/>
                        <a:pt x="113" y="84"/>
                      </a:cubicBezTo>
                      <a:cubicBezTo>
                        <a:pt x="69" y="128"/>
                        <a:pt x="69" y="128"/>
                        <a:pt x="69" y="128"/>
                      </a:cubicBezTo>
                      <a:cubicBezTo>
                        <a:pt x="18" y="141"/>
                        <a:pt x="18" y="141"/>
                        <a:pt x="18" y="141"/>
                      </a:cubicBezTo>
                      <a:cubicBezTo>
                        <a:pt x="13" y="136"/>
                        <a:pt x="13" y="136"/>
                        <a:pt x="13" y="136"/>
                      </a:cubicBezTo>
                      <a:cubicBezTo>
                        <a:pt x="26" y="85"/>
                        <a:pt x="26" y="85"/>
                        <a:pt x="26" y="85"/>
                      </a:cubicBezTo>
                      <a:cubicBezTo>
                        <a:pt x="98" y="12"/>
                        <a:pt x="98" y="12"/>
                        <a:pt x="98" y="12"/>
                      </a:cubicBezTo>
                      <a:moveTo>
                        <a:pt x="21" y="133"/>
                      </a:moveTo>
                      <a:cubicBezTo>
                        <a:pt x="62" y="122"/>
                        <a:pt x="62" y="122"/>
                        <a:pt x="62" y="122"/>
                      </a:cubicBezTo>
                      <a:cubicBezTo>
                        <a:pt x="32" y="91"/>
                        <a:pt x="32" y="91"/>
                        <a:pt x="32" y="91"/>
                      </a:cubicBezTo>
                      <a:cubicBezTo>
                        <a:pt x="21" y="133"/>
                        <a:pt x="21" y="133"/>
                        <a:pt x="21" y="133"/>
                      </a:cubicBezTo>
                      <a:moveTo>
                        <a:pt x="98" y="0"/>
                      </a:moveTo>
                      <a:cubicBezTo>
                        <a:pt x="98" y="0"/>
                        <a:pt x="98" y="0"/>
                        <a:pt x="98" y="0"/>
                      </a:cubicBezTo>
                      <a:cubicBezTo>
                        <a:pt x="95" y="0"/>
                        <a:pt x="92" y="1"/>
                        <a:pt x="90" y="3"/>
                      </a:cubicBezTo>
                      <a:cubicBezTo>
                        <a:pt x="17" y="76"/>
                        <a:pt x="17" y="76"/>
                        <a:pt x="17" y="76"/>
                      </a:cubicBezTo>
                      <a:cubicBezTo>
                        <a:pt x="16" y="78"/>
                        <a:pt x="15" y="80"/>
                        <a:pt x="14" y="82"/>
                      </a:cubicBezTo>
                      <a:cubicBezTo>
                        <a:pt x="1" y="133"/>
                        <a:pt x="1" y="133"/>
                        <a:pt x="1" y="133"/>
                      </a:cubicBezTo>
                      <a:cubicBezTo>
                        <a:pt x="0" y="137"/>
                        <a:pt x="1" y="142"/>
                        <a:pt x="4" y="145"/>
                      </a:cubicBezTo>
                      <a:cubicBezTo>
                        <a:pt x="10" y="150"/>
                        <a:pt x="10" y="150"/>
                        <a:pt x="10" y="150"/>
                      </a:cubicBezTo>
                      <a:cubicBezTo>
                        <a:pt x="12" y="152"/>
                        <a:pt x="15" y="153"/>
                        <a:pt x="18" y="153"/>
                      </a:cubicBezTo>
                      <a:cubicBezTo>
                        <a:pt x="19" y="153"/>
                        <a:pt x="20" y="153"/>
                        <a:pt x="21" y="153"/>
                      </a:cubicBezTo>
                      <a:cubicBezTo>
                        <a:pt x="72" y="140"/>
                        <a:pt x="72" y="140"/>
                        <a:pt x="72" y="140"/>
                      </a:cubicBezTo>
                      <a:cubicBezTo>
                        <a:pt x="74" y="140"/>
                        <a:pt x="76" y="138"/>
                        <a:pt x="77" y="137"/>
                      </a:cubicBezTo>
                      <a:cubicBezTo>
                        <a:pt x="109" y="105"/>
                        <a:pt x="109" y="105"/>
                        <a:pt x="109" y="105"/>
                      </a:cubicBezTo>
                      <a:cubicBezTo>
                        <a:pt x="111" y="105"/>
                        <a:pt x="112" y="105"/>
                        <a:pt x="113" y="105"/>
                      </a:cubicBezTo>
                      <a:cubicBezTo>
                        <a:pt x="198" y="105"/>
                        <a:pt x="198" y="105"/>
                        <a:pt x="198" y="105"/>
                      </a:cubicBezTo>
                      <a:cubicBezTo>
                        <a:pt x="205" y="105"/>
                        <a:pt x="210" y="100"/>
                        <a:pt x="210" y="93"/>
                      </a:cubicBezTo>
                      <a:cubicBezTo>
                        <a:pt x="210" y="82"/>
                        <a:pt x="210" y="82"/>
                        <a:pt x="210" y="82"/>
                      </a:cubicBezTo>
                      <a:cubicBezTo>
                        <a:pt x="210" y="75"/>
                        <a:pt x="205" y="70"/>
                        <a:pt x="198" y="70"/>
                      </a:cubicBezTo>
                      <a:cubicBezTo>
                        <a:pt x="144" y="70"/>
                        <a:pt x="144" y="70"/>
                        <a:pt x="144" y="70"/>
                      </a:cubicBezTo>
                      <a:cubicBezTo>
                        <a:pt x="150" y="64"/>
                        <a:pt x="150" y="64"/>
                        <a:pt x="150" y="64"/>
                      </a:cubicBezTo>
                      <a:cubicBezTo>
                        <a:pt x="153" y="61"/>
                        <a:pt x="154" y="58"/>
                        <a:pt x="154" y="55"/>
                      </a:cubicBezTo>
                      <a:cubicBezTo>
                        <a:pt x="154" y="52"/>
                        <a:pt x="152" y="49"/>
                        <a:pt x="150" y="47"/>
                      </a:cubicBezTo>
                      <a:cubicBezTo>
                        <a:pt x="144" y="40"/>
                        <a:pt x="144" y="40"/>
                        <a:pt x="144" y="40"/>
                      </a:cubicBezTo>
                      <a:cubicBezTo>
                        <a:pt x="143" y="39"/>
                        <a:pt x="142" y="39"/>
                        <a:pt x="140" y="38"/>
                      </a:cubicBezTo>
                      <a:cubicBezTo>
                        <a:pt x="140" y="37"/>
                        <a:pt x="139" y="36"/>
                        <a:pt x="138" y="35"/>
                      </a:cubicBezTo>
                      <a:cubicBezTo>
                        <a:pt x="131" y="28"/>
                        <a:pt x="131" y="28"/>
                        <a:pt x="131" y="28"/>
                      </a:cubicBezTo>
                      <a:cubicBezTo>
                        <a:pt x="131" y="27"/>
                        <a:pt x="129" y="26"/>
                        <a:pt x="128" y="25"/>
                      </a:cubicBezTo>
                      <a:cubicBezTo>
                        <a:pt x="128" y="24"/>
                        <a:pt x="127" y="23"/>
                        <a:pt x="126" y="22"/>
                      </a:cubicBezTo>
                      <a:cubicBezTo>
                        <a:pt x="119" y="15"/>
                        <a:pt x="119" y="15"/>
                        <a:pt x="119" y="15"/>
                      </a:cubicBezTo>
                      <a:cubicBezTo>
                        <a:pt x="118" y="14"/>
                        <a:pt x="117" y="13"/>
                        <a:pt x="116" y="13"/>
                      </a:cubicBezTo>
                      <a:cubicBezTo>
                        <a:pt x="115" y="12"/>
                        <a:pt x="114" y="10"/>
                        <a:pt x="113" y="10"/>
                      </a:cubicBezTo>
                      <a:cubicBezTo>
                        <a:pt x="107" y="3"/>
                        <a:pt x="107" y="3"/>
                        <a:pt x="107" y="3"/>
                      </a:cubicBezTo>
                      <a:cubicBezTo>
                        <a:pt x="105" y="1"/>
                        <a:pt x="102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5" name="Rectangle 53"/>
                <p:cNvSpPr>
                  <a:spLocks noChangeArrowheads="1"/>
                </p:cNvSpPr>
                <p:nvPr/>
              </p:nvSpPr>
              <p:spPr bwMode="auto">
                <a:xfrm>
                  <a:off x="277868" y="9084396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6" name="Rectangle 54"/>
                <p:cNvSpPr>
                  <a:spLocks noChangeArrowheads="1"/>
                </p:cNvSpPr>
                <p:nvPr/>
              </p:nvSpPr>
              <p:spPr bwMode="auto">
                <a:xfrm>
                  <a:off x="277868" y="9159009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7" name="Freeform 55"/>
                <p:cNvSpPr>
                  <a:spLocks/>
                </p:cNvSpPr>
                <p:nvPr/>
              </p:nvSpPr>
              <p:spPr bwMode="auto">
                <a:xfrm>
                  <a:off x="239768" y="8674820"/>
                  <a:ext cx="217488" cy="214313"/>
                </a:xfrm>
                <a:custGeom>
                  <a:avLst/>
                  <a:gdLst>
                    <a:gd name="T0" fmla="*/ 55 w 58"/>
                    <a:gd name="T1" fmla="*/ 46 h 57"/>
                    <a:gd name="T2" fmla="*/ 55 w 58"/>
                    <a:gd name="T3" fmla="*/ 37 h 57"/>
                    <a:gd name="T4" fmla="*/ 21 w 58"/>
                    <a:gd name="T5" fmla="*/ 2 h 57"/>
                    <a:gd name="T6" fmla="*/ 12 w 58"/>
                    <a:gd name="T7" fmla="*/ 2 h 57"/>
                    <a:gd name="T8" fmla="*/ 0 w 58"/>
                    <a:gd name="T9" fmla="*/ 14 h 57"/>
                    <a:gd name="T10" fmla="*/ 44 w 58"/>
                    <a:gd name="T11" fmla="*/ 57 h 57"/>
                    <a:gd name="T12" fmla="*/ 55 w 58"/>
                    <a:gd name="T13" fmla="*/ 46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57">
                      <a:moveTo>
                        <a:pt x="55" y="46"/>
                      </a:moveTo>
                      <a:cubicBezTo>
                        <a:pt x="58" y="43"/>
                        <a:pt x="58" y="39"/>
                        <a:pt x="55" y="37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18" y="0"/>
                        <a:pt x="14" y="0"/>
                        <a:pt x="12" y="2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44" y="57"/>
                        <a:pt x="44" y="57"/>
                        <a:pt x="44" y="57"/>
                      </a:cubicBezTo>
                      <a:cubicBezTo>
                        <a:pt x="55" y="46"/>
                        <a:pt x="55" y="46"/>
                        <a:pt x="55" y="4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8" name="Freeform 56"/>
                <p:cNvSpPr>
                  <a:spLocks noEditPoints="1"/>
                </p:cNvSpPr>
                <p:nvPr/>
              </p:nvSpPr>
              <p:spPr bwMode="auto">
                <a:xfrm>
                  <a:off x="-96782" y="8746258"/>
                  <a:ext cx="693738" cy="484189"/>
                </a:xfrm>
                <a:custGeom>
                  <a:avLst/>
                  <a:gdLst>
                    <a:gd name="T0" fmla="*/ 241 w 437"/>
                    <a:gd name="T1" fmla="*/ 166 h 305"/>
                    <a:gd name="T2" fmla="*/ 305 w 437"/>
                    <a:gd name="T3" fmla="*/ 102 h 305"/>
                    <a:gd name="T4" fmla="*/ 288 w 437"/>
                    <a:gd name="T5" fmla="*/ 88 h 305"/>
                    <a:gd name="T6" fmla="*/ 130 w 437"/>
                    <a:gd name="T7" fmla="*/ 246 h 305"/>
                    <a:gd name="T8" fmla="*/ 116 w 437"/>
                    <a:gd name="T9" fmla="*/ 234 h 305"/>
                    <a:gd name="T10" fmla="*/ 276 w 437"/>
                    <a:gd name="T11" fmla="*/ 74 h 305"/>
                    <a:gd name="T12" fmla="*/ 260 w 437"/>
                    <a:gd name="T13" fmla="*/ 57 h 305"/>
                    <a:gd name="T14" fmla="*/ 99 w 437"/>
                    <a:gd name="T15" fmla="*/ 218 h 305"/>
                    <a:gd name="T16" fmla="*/ 87 w 437"/>
                    <a:gd name="T17" fmla="*/ 206 h 305"/>
                    <a:gd name="T18" fmla="*/ 248 w 437"/>
                    <a:gd name="T19" fmla="*/ 45 h 305"/>
                    <a:gd name="T20" fmla="*/ 229 w 437"/>
                    <a:gd name="T21" fmla="*/ 29 h 305"/>
                    <a:gd name="T22" fmla="*/ 71 w 437"/>
                    <a:gd name="T23" fmla="*/ 189 h 305"/>
                    <a:gd name="T24" fmla="*/ 56 w 437"/>
                    <a:gd name="T25" fmla="*/ 175 h 305"/>
                    <a:gd name="T26" fmla="*/ 217 w 437"/>
                    <a:gd name="T27" fmla="*/ 14 h 305"/>
                    <a:gd name="T28" fmla="*/ 201 w 437"/>
                    <a:gd name="T29" fmla="*/ 0 h 305"/>
                    <a:gd name="T30" fmla="*/ 30 w 437"/>
                    <a:gd name="T31" fmla="*/ 173 h 305"/>
                    <a:gd name="T32" fmla="*/ 0 w 437"/>
                    <a:gd name="T33" fmla="*/ 293 h 305"/>
                    <a:gd name="T34" fmla="*/ 12 w 437"/>
                    <a:gd name="T35" fmla="*/ 305 h 305"/>
                    <a:gd name="T36" fmla="*/ 132 w 437"/>
                    <a:gd name="T37" fmla="*/ 274 h 305"/>
                    <a:gd name="T38" fmla="*/ 236 w 437"/>
                    <a:gd name="T39" fmla="*/ 170 h 305"/>
                    <a:gd name="T40" fmla="*/ 236 w 437"/>
                    <a:gd name="T41" fmla="*/ 192 h 305"/>
                    <a:gd name="T42" fmla="*/ 437 w 437"/>
                    <a:gd name="T43" fmla="*/ 192 h 305"/>
                    <a:gd name="T44" fmla="*/ 437 w 437"/>
                    <a:gd name="T45" fmla="*/ 166 h 305"/>
                    <a:gd name="T46" fmla="*/ 241 w 437"/>
                    <a:gd name="T47" fmla="*/ 166 h 305"/>
                    <a:gd name="T48" fmla="*/ 19 w 437"/>
                    <a:gd name="T49" fmla="*/ 286 h 305"/>
                    <a:gd name="T50" fmla="*/ 45 w 437"/>
                    <a:gd name="T51" fmla="*/ 187 h 305"/>
                    <a:gd name="T52" fmla="*/ 116 w 437"/>
                    <a:gd name="T53" fmla="*/ 260 h 305"/>
                    <a:gd name="T54" fmla="*/ 19 w 437"/>
                    <a:gd name="T55" fmla="*/ 286 h 3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437" h="305">
                      <a:moveTo>
                        <a:pt x="241" y="166"/>
                      </a:moveTo>
                      <a:lnTo>
                        <a:pt x="305" y="102"/>
                      </a:lnTo>
                      <a:lnTo>
                        <a:pt x="288" y="88"/>
                      </a:lnTo>
                      <a:lnTo>
                        <a:pt x="130" y="246"/>
                      </a:lnTo>
                      <a:lnTo>
                        <a:pt x="116" y="234"/>
                      </a:lnTo>
                      <a:lnTo>
                        <a:pt x="276" y="74"/>
                      </a:lnTo>
                      <a:lnTo>
                        <a:pt x="260" y="57"/>
                      </a:lnTo>
                      <a:lnTo>
                        <a:pt x="99" y="218"/>
                      </a:lnTo>
                      <a:lnTo>
                        <a:pt x="87" y="206"/>
                      </a:lnTo>
                      <a:lnTo>
                        <a:pt x="248" y="45"/>
                      </a:lnTo>
                      <a:lnTo>
                        <a:pt x="229" y="29"/>
                      </a:lnTo>
                      <a:lnTo>
                        <a:pt x="71" y="189"/>
                      </a:lnTo>
                      <a:lnTo>
                        <a:pt x="56" y="175"/>
                      </a:lnTo>
                      <a:lnTo>
                        <a:pt x="217" y="14"/>
                      </a:lnTo>
                      <a:lnTo>
                        <a:pt x="201" y="0"/>
                      </a:lnTo>
                      <a:lnTo>
                        <a:pt x="30" y="173"/>
                      </a:lnTo>
                      <a:lnTo>
                        <a:pt x="0" y="293"/>
                      </a:lnTo>
                      <a:lnTo>
                        <a:pt x="12" y="305"/>
                      </a:lnTo>
                      <a:lnTo>
                        <a:pt x="132" y="274"/>
                      </a:lnTo>
                      <a:lnTo>
                        <a:pt x="236" y="170"/>
                      </a:lnTo>
                      <a:lnTo>
                        <a:pt x="236" y="192"/>
                      </a:lnTo>
                      <a:lnTo>
                        <a:pt x="437" y="192"/>
                      </a:lnTo>
                      <a:lnTo>
                        <a:pt x="437" y="166"/>
                      </a:lnTo>
                      <a:lnTo>
                        <a:pt x="241" y="166"/>
                      </a:lnTo>
                      <a:close/>
                      <a:moveTo>
                        <a:pt x="19" y="286"/>
                      </a:moveTo>
                      <a:lnTo>
                        <a:pt x="45" y="187"/>
                      </a:lnTo>
                      <a:lnTo>
                        <a:pt x="116" y="260"/>
                      </a:lnTo>
                      <a:lnTo>
                        <a:pt x="19" y="28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sp>
            <p:nvSpPr>
              <p:cNvPr id="26" name="TextBox 25"/>
              <p:cNvSpPr txBox="1"/>
              <p:nvPr/>
            </p:nvSpPr>
            <p:spPr>
              <a:xfrm>
                <a:off x="932118" y="8712046"/>
                <a:ext cx="3581430" cy="800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Định nghĩa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</a:p>
            </p:txBody>
          </p:sp>
        </p:grpSp>
      </p:grpSp>
      <p:grpSp>
        <p:nvGrpSpPr>
          <p:cNvPr id="45" name="Group 44"/>
          <p:cNvGrpSpPr/>
          <p:nvPr/>
        </p:nvGrpSpPr>
        <p:grpSpPr>
          <a:xfrm>
            <a:off x="1293762" y="7010400"/>
            <a:ext cx="21948825" cy="6705600"/>
            <a:chOff x="1366751" y="4038600"/>
            <a:chExt cx="21948825" cy="4219561"/>
          </a:xfrm>
        </p:grpSpPr>
        <p:grpSp>
          <p:nvGrpSpPr>
            <p:cNvPr id="46" name="Group 45"/>
            <p:cNvGrpSpPr/>
            <p:nvPr/>
          </p:nvGrpSpPr>
          <p:grpSpPr>
            <a:xfrm>
              <a:off x="1366751" y="4038600"/>
              <a:ext cx="21948825" cy="4219561"/>
              <a:chOff x="1209096" y="2458175"/>
              <a:chExt cx="21948825" cy="4219561"/>
            </a:xfrm>
          </p:grpSpPr>
          <p:sp>
            <p:nvSpPr>
              <p:cNvPr id="48" name="Rounded Rectangle 47"/>
              <p:cNvSpPr/>
              <p:nvPr/>
            </p:nvSpPr>
            <p:spPr>
              <a:xfrm>
                <a:off x="1209096" y="2495616"/>
                <a:ext cx="21948825" cy="4182120"/>
              </a:xfrm>
              <a:prstGeom prst="roundRect">
                <a:avLst>
                  <a:gd name="adj" fmla="val 4611"/>
                </a:avLst>
              </a:prstGeom>
              <a:solidFill>
                <a:srgbClr val="E7D2B3"/>
              </a:solidFill>
              <a:ln w="28575">
                <a:solidFill>
                  <a:srgbClr val="AB7C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9" name="Freeform 20"/>
              <p:cNvSpPr>
                <a:spLocks/>
              </p:cNvSpPr>
              <p:nvPr/>
            </p:nvSpPr>
            <p:spPr bwMode="auto">
              <a:xfrm>
                <a:off x="1223089" y="2458175"/>
                <a:ext cx="3478409" cy="527445"/>
              </a:xfrm>
              <a:prstGeom prst="roundRect">
                <a:avLst/>
              </a:prstGeom>
              <a:solidFill>
                <a:srgbClr val="AB7C37"/>
              </a:solidFill>
              <a:ln w="57150">
                <a:solidFill>
                  <a:srgbClr val="AB7C37"/>
                </a:solidFill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1661194" y="4038600"/>
              <a:ext cx="1683474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600" b="1" dirty="0" err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Ví</a:t>
              </a:r>
              <a:r>
                <a:rPr lang="en-US" sz="46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600" b="1" dirty="0" err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dụ</a:t>
              </a:r>
              <a:endParaRPr lang="en-US" sz="46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236604" y="7800271"/>
                <a:ext cx="2014767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Câu 1.(NB)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Nhị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thức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bậc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nhất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đối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𝑥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Tahoma" pitchFamily="34" charset="0"/>
                        <a:cs typeface="Tahoma" pitchFamily="34" charset="0"/>
                      </a:rPr>
                      <m:t> </m:t>
                    </m:r>
                  </m:oMath>
                </a14:m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với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là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biểu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thức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nào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dưới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đây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?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6604" y="7800271"/>
                <a:ext cx="20147679" cy="769441"/>
              </a:xfrm>
              <a:prstGeom prst="rect">
                <a:avLst/>
              </a:prstGeom>
              <a:blipFill>
                <a:blip r:embed="rId7"/>
                <a:stretch>
                  <a:fillRect l="-1241" t="-17460" b="-36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630238" y="723900"/>
            <a:ext cx="24387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en-US" sz="1200" b="1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B.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630238" y="971550"/>
            <a:ext cx="24387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en-US" sz="1200" b="1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C.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630238" y="1238250"/>
            <a:ext cx="24387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en-US" sz="1200" b="1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D.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630238" y="1504950"/>
            <a:ext cx="24387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00450" algn="l"/>
                <a:tab pos="5040313" algn="l"/>
              </a:tabLst>
            </a:pP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827174" y="9931697"/>
            <a:ext cx="184730" cy="707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40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3152775" y="8839200"/>
            <a:ext cx="17719675" cy="622300"/>
            <a:chOff x="3738437" y="9958094"/>
            <a:chExt cx="17719675" cy="622300"/>
          </a:xfrm>
        </p:grpSpPr>
        <p:graphicFrame>
          <p:nvGraphicFramePr>
            <p:cNvPr id="57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39471043"/>
                </p:ext>
              </p:extLst>
            </p:nvPr>
          </p:nvGraphicFramePr>
          <p:xfrm>
            <a:off x="3738437" y="10021594"/>
            <a:ext cx="2219325" cy="558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725" name="Equation" r:id="rId8" imgW="2222280" imgH="558720" progId="Equation.DSMT4">
                    <p:embed/>
                  </p:oleObj>
                </mc:Choice>
                <mc:Fallback>
                  <p:oleObj name="Equation" r:id="rId8" imgW="2222280" imgH="5587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38437" y="10021594"/>
                          <a:ext cx="2219325" cy="558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8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11977844"/>
                </p:ext>
              </p:extLst>
            </p:nvPr>
          </p:nvGraphicFramePr>
          <p:xfrm>
            <a:off x="8878762" y="9978732"/>
            <a:ext cx="2144713" cy="558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726" name="Equation" r:id="rId10" imgW="2145960" imgH="558720" progId="Equation.DSMT4">
                    <p:embed/>
                  </p:oleObj>
                </mc:Choice>
                <mc:Fallback>
                  <p:oleObj name="Equation" r:id="rId10" imgW="2145960" imgH="5587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878762" y="9978732"/>
                          <a:ext cx="2144713" cy="558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9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85363440"/>
                </p:ext>
              </p:extLst>
            </p:nvPr>
          </p:nvGraphicFramePr>
          <p:xfrm>
            <a:off x="14058775" y="9991432"/>
            <a:ext cx="1801812" cy="558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727" name="Equation" r:id="rId12" imgW="1803240" imgH="558720" progId="Equation.DSMT4">
                    <p:embed/>
                  </p:oleObj>
                </mc:Choice>
                <mc:Fallback>
                  <p:oleObj name="Equation" r:id="rId12" imgW="1803240" imgH="5587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058775" y="9991432"/>
                          <a:ext cx="1801812" cy="558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0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51507227"/>
                </p:ext>
              </p:extLst>
            </p:nvPr>
          </p:nvGraphicFramePr>
          <p:xfrm>
            <a:off x="19299112" y="9958094"/>
            <a:ext cx="2159000" cy="558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728" name="Equation" r:id="rId14" imgW="2158920" imgH="558720" progId="Equation.DSMT4">
                    <p:embed/>
                  </p:oleObj>
                </mc:Choice>
                <mc:Fallback>
                  <p:oleObj name="Equation" r:id="rId14" imgW="2158920" imgH="5587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99112" y="9958094"/>
                          <a:ext cx="2159000" cy="558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1220780" y="9628229"/>
                <a:ext cx="2014767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Câu 2.(NB)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Biểu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thức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nào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sau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đây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b="1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không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là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nhị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thức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bậc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nhất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đối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với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/>
                        <a:ea typeface="Tahoma" pitchFamily="34" charset="0"/>
                        <a:cs typeface="Tahoma" pitchFamily="34" charset="0"/>
                      </a:rPr>
                      <m:t>𝑥</m:t>
                    </m:r>
                  </m:oMath>
                </a14:m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0780" y="9628229"/>
                <a:ext cx="20147679" cy="769441"/>
              </a:xfrm>
              <a:prstGeom prst="rect">
                <a:avLst/>
              </a:prstGeom>
              <a:blipFill rotWithShape="1">
                <a:blip r:embed="rId16"/>
                <a:stretch>
                  <a:fillRect l="-1210" t="-16535" b="-35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2" name="Group 71"/>
          <p:cNvGrpSpPr/>
          <p:nvPr/>
        </p:nvGrpSpPr>
        <p:grpSpPr>
          <a:xfrm>
            <a:off x="1555750" y="10604500"/>
            <a:ext cx="21409025" cy="838200"/>
            <a:chOff x="1496677" y="11309905"/>
            <a:chExt cx="21409025" cy="838200"/>
          </a:xfrm>
        </p:grpSpPr>
        <p:graphicFrame>
          <p:nvGraphicFramePr>
            <p:cNvPr id="63" name="Object 6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32397984"/>
                </p:ext>
              </p:extLst>
            </p:nvPr>
          </p:nvGraphicFramePr>
          <p:xfrm>
            <a:off x="1496677" y="11411505"/>
            <a:ext cx="3779838" cy="736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729" name="Equation" r:id="rId17" imgW="3784320" imgH="736560" progId="Equation.DSMT4">
                    <p:embed/>
                  </p:oleObj>
                </mc:Choice>
                <mc:Fallback>
                  <p:oleObj name="Equation" r:id="rId17" imgW="3784320" imgH="73656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96677" y="11411505"/>
                          <a:ext cx="3779838" cy="736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4" name="Object 6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63906923"/>
                </p:ext>
              </p:extLst>
            </p:nvPr>
          </p:nvGraphicFramePr>
          <p:xfrm>
            <a:off x="5689265" y="11368643"/>
            <a:ext cx="3832225" cy="736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730" name="Equation" r:id="rId19" imgW="3835080" imgH="736560" progId="Equation.DSMT4">
                    <p:embed/>
                  </p:oleObj>
                </mc:Choice>
                <mc:Fallback>
                  <p:oleObj name="Equation" r:id="rId19" imgW="3835080" imgH="73656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89265" y="11368643"/>
                          <a:ext cx="3832225" cy="736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5" name="Object 6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98132368"/>
                </p:ext>
              </p:extLst>
            </p:nvPr>
          </p:nvGraphicFramePr>
          <p:xfrm>
            <a:off x="10288252" y="11381343"/>
            <a:ext cx="6892925" cy="736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731" name="Equation" r:id="rId21" imgW="6895800" imgH="736560" progId="Equation.DSMT4">
                    <p:embed/>
                  </p:oleObj>
                </mc:Choice>
                <mc:Fallback>
                  <p:oleObj name="Equation" r:id="rId21" imgW="6895800" imgH="73656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288252" y="11381343"/>
                          <a:ext cx="6892925" cy="736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6" name="Object 6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92596149"/>
                </p:ext>
              </p:extLst>
            </p:nvPr>
          </p:nvGraphicFramePr>
          <p:xfrm>
            <a:off x="17878090" y="11309905"/>
            <a:ext cx="5027612" cy="812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732" name="Equation" r:id="rId23" imgW="5029200" imgH="812520" progId="Equation.DSMT4">
                    <p:embed/>
                  </p:oleObj>
                </mc:Choice>
                <mc:Fallback>
                  <p:oleObj name="Equation" r:id="rId23" imgW="5029200" imgH="81252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878090" y="11309905"/>
                          <a:ext cx="5027612" cy="812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3" name="Group 72"/>
          <p:cNvGrpSpPr/>
          <p:nvPr/>
        </p:nvGrpSpPr>
        <p:grpSpPr>
          <a:xfrm>
            <a:off x="2239963" y="12707938"/>
            <a:ext cx="17795875" cy="622300"/>
            <a:chOff x="3744310" y="13386369"/>
            <a:chExt cx="17795875" cy="622300"/>
          </a:xfrm>
        </p:grpSpPr>
        <p:graphicFrame>
          <p:nvGraphicFramePr>
            <p:cNvPr id="68" name="Object 6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81759145"/>
                </p:ext>
              </p:extLst>
            </p:nvPr>
          </p:nvGraphicFramePr>
          <p:xfrm>
            <a:off x="3744310" y="13449869"/>
            <a:ext cx="2513012" cy="558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733" name="Equation" r:id="rId25" imgW="2514600" imgH="558720" progId="Equation.DSMT4">
                    <p:embed/>
                  </p:oleObj>
                </mc:Choice>
                <mc:Fallback>
                  <p:oleObj name="Equation" r:id="rId25" imgW="2514600" imgH="55872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44310" y="13449869"/>
                          <a:ext cx="2513012" cy="558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9" name="Object 6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89252743"/>
                </p:ext>
              </p:extLst>
            </p:nvPr>
          </p:nvGraphicFramePr>
          <p:xfrm>
            <a:off x="8948135" y="13407006"/>
            <a:ext cx="2309812" cy="558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734" name="Equation" r:id="rId27" imgW="2311200" imgH="558720" progId="Equation.DSMT4">
                    <p:embed/>
                  </p:oleObj>
                </mc:Choice>
                <mc:Fallback>
                  <p:oleObj name="Equation" r:id="rId27" imgW="2311200" imgH="55872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948135" y="13407006"/>
                          <a:ext cx="2309812" cy="558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0" name="Object 6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28165133"/>
                </p:ext>
              </p:extLst>
            </p:nvPr>
          </p:nvGraphicFramePr>
          <p:xfrm>
            <a:off x="14448821" y="13419706"/>
            <a:ext cx="1992313" cy="558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735" name="Equation" r:id="rId29" imgW="1993680" imgH="558720" progId="Equation.DSMT4">
                    <p:embed/>
                  </p:oleObj>
                </mc:Choice>
                <mc:Fallback>
                  <p:oleObj name="Equation" r:id="rId29" imgW="1993680" imgH="55872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448821" y="13419706"/>
                          <a:ext cx="1992313" cy="558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1" name="Object 7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50629211"/>
                </p:ext>
              </p:extLst>
            </p:nvPr>
          </p:nvGraphicFramePr>
          <p:xfrm>
            <a:off x="19520885" y="13386369"/>
            <a:ext cx="2019300" cy="558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736" name="Equation" r:id="rId31" imgW="2019240" imgH="558720" progId="Equation.DSMT4">
                    <p:embed/>
                  </p:oleObj>
                </mc:Choice>
                <mc:Fallback>
                  <p:oleObj name="Equation" r:id="rId31" imgW="2019240" imgH="55872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520885" y="13386369"/>
                          <a:ext cx="2019300" cy="558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" name="Group 12"/>
          <p:cNvGrpSpPr/>
          <p:nvPr/>
        </p:nvGrpSpPr>
        <p:grpSpPr>
          <a:xfrm>
            <a:off x="1220787" y="11658600"/>
            <a:ext cx="23723644" cy="842963"/>
            <a:chOff x="1220787" y="11658600"/>
            <a:chExt cx="23723644" cy="842963"/>
          </a:xfrm>
        </p:grpSpPr>
        <p:sp>
          <p:nvSpPr>
            <p:cNvPr id="67" name="TextBox 66"/>
            <p:cNvSpPr txBox="1"/>
            <p:nvPr/>
          </p:nvSpPr>
          <p:spPr>
            <a:xfrm>
              <a:off x="1220787" y="11658600"/>
              <a:ext cx="2372364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Câu</a:t>
              </a:r>
              <a:r>
                <a:rPr lang="en-US" sz="4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3.(TH) </a:t>
              </a:r>
              <a:r>
                <a:rPr lang="vi-VN" sz="44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Với giá trị nào của  </a:t>
              </a:r>
              <a:r>
                <a:rPr lang="en-US" sz="44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  </a:t>
              </a:r>
              <a:r>
                <a:rPr lang="vi-VN" sz="44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thì </a:t>
              </a:r>
              <a:r>
                <a:rPr lang="en-US" sz="4400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biểu</a:t>
              </a:r>
              <a:r>
                <a:rPr lang="en-US" sz="44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400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thức</a:t>
              </a:r>
              <a:r>
                <a:rPr lang="en-US" sz="44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                            </a:t>
              </a:r>
              <a:r>
                <a:rPr lang="en-US" sz="4400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là</a:t>
              </a:r>
              <a:r>
                <a:rPr lang="en-US" sz="44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400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nhị</a:t>
              </a:r>
              <a:r>
                <a:rPr lang="en-US" sz="44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400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thức</a:t>
              </a:r>
              <a:r>
                <a:rPr lang="en-US" sz="44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400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bậc</a:t>
              </a:r>
              <a:r>
                <a:rPr lang="en-US" sz="44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400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nhất</a:t>
              </a:r>
              <a:r>
                <a:rPr lang="en-US" sz="44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?</a:t>
              </a:r>
              <a:endParaRPr lang="en-US" sz="4400" dirty="0">
                <a:effectLst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9221787" y="11764963"/>
              <a:ext cx="8678863" cy="736600"/>
              <a:chOff x="9221787" y="11764963"/>
              <a:chExt cx="8678863" cy="736600"/>
            </a:xfrm>
          </p:grpSpPr>
          <p:graphicFrame>
            <p:nvGraphicFramePr>
              <p:cNvPr id="74" name="Object 7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94864560"/>
                  </p:ext>
                </p:extLst>
              </p:nvPr>
            </p:nvGraphicFramePr>
            <p:xfrm>
              <a:off x="9221787" y="11959303"/>
              <a:ext cx="481012" cy="355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737" name="Equation" r:id="rId33" imgW="482400" imgH="355320" progId="Equation.DSMT4">
                      <p:embed/>
                    </p:oleObj>
                  </mc:Choice>
                  <mc:Fallback>
                    <p:oleObj name="Equation" r:id="rId33" imgW="482400" imgH="355320" progId="Equation.DSMT4">
                      <p:embed/>
                      <p:pic>
                        <p:nvPicPr>
                          <p:cNvPr id="0" name="Object 6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4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221787" y="11959303"/>
                            <a:ext cx="481012" cy="355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5" name="Object 7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0267207"/>
                  </p:ext>
                </p:extLst>
              </p:nvPr>
            </p:nvGraphicFramePr>
            <p:xfrm>
              <a:off x="13257213" y="11764963"/>
              <a:ext cx="4643437" cy="736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738" name="Equation" r:id="rId35" imgW="4647960" imgH="736560" progId="Equation.DSMT4">
                      <p:embed/>
                    </p:oleObj>
                  </mc:Choice>
                  <mc:Fallback>
                    <p:oleObj name="Equation" r:id="rId35" imgW="4647960" imgH="736560" progId="Equation.DSMT4">
                      <p:embed/>
                      <p:pic>
                        <p:nvPicPr>
                          <p:cNvPr id="0" name="Object 6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6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257213" y="11764963"/>
                            <a:ext cx="4643437" cy="736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80" name="Oval 79"/>
          <p:cNvSpPr/>
          <p:nvPr/>
        </p:nvSpPr>
        <p:spPr>
          <a:xfrm>
            <a:off x="2820987" y="8668312"/>
            <a:ext cx="1066799" cy="915682"/>
          </a:xfrm>
          <a:prstGeom prst="ellipse">
            <a:avLst/>
          </a:prstGeom>
          <a:noFill/>
          <a:ln w="1143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17489488" y="12607926"/>
            <a:ext cx="1066799" cy="915682"/>
          </a:xfrm>
          <a:prstGeom prst="ellipse">
            <a:avLst/>
          </a:prstGeom>
          <a:noFill/>
          <a:ln w="1143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17603788" y="10591800"/>
            <a:ext cx="1066799" cy="915682"/>
          </a:xfrm>
          <a:prstGeom prst="ellipse">
            <a:avLst/>
          </a:prstGeom>
          <a:noFill/>
          <a:ln w="1143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936084" y="4374408"/>
                <a:ext cx="20696903" cy="19933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Nhị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thức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bậc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nhất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đối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với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biến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>
                        <a:latin typeface="Cambria Math"/>
                        <a:ea typeface="Tahoma" pitchFamily="34" charset="0"/>
                        <a:cs typeface="Tahoma" pitchFamily="34" charset="0"/>
                      </a:rPr>
                      <m:t>𝑥</m:t>
                    </m:r>
                  </m:oMath>
                </a14:m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là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biểu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thức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có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dạng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/>
                        <a:ea typeface="Tahoma" pitchFamily="34" charset="0"/>
                        <a:cs typeface="Tahoma" pitchFamily="34" charset="0"/>
                      </a:rPr>
                      <m:t>𝒇</m:t>
                    </m:r>
                    <m:d>
                      <m:dPr>
                        <m:ctrlPr>
                          <a:rPr lang="en-US" sz="4400" b="1" i="1">
                            <a:latin typeface="Cambria Math" panose="02040503050406030204" pitchFamily="18" charset="0"/>
                            <a:ea typeface="Tahoma" pitchFamily="34" charset="0"/>
                            <a:cs typeface="Tahoma" pitchFamily="34" charset="0"/>
                          </a:rPr>
                        </m:ctrlPr>
                      </m:dPr>
                      <m:e>
                        <m:r>
                          <a:rPr lang="en-US" sz="4400" b="1" i="1">
                            <a:latin typeface="Cambria Math"/>
                            <a:ea typeface="Tahoma" pitchFamily="34" charset="0"/>
                            <a:cs typeface="Tahoma" pitchFamily="34" charset="0"/>
                          </a:rPr>
                          <m:t>𝒙</m:t>
                        </m:r>
                      </m:e>
                    </m:d>
                    <m:r>
                      <a:rPr lang="en-US" sz="4400" b="1" i="1">
                        <a:latin typeface="Cambria Math"/>
                        <a:ea typeface="Tahoma" pitchFamily="34" charset="0"/>
                        <a:cs typeface="Tahoma" pitchFamily="34" charset="0"/>
                      </a:rPr>
                      <m:t>=</m:t>
                    </m:r>
                    <m:r>
                      <a:rPr lang="en-US" sz="4400" b="1" i="1">
                        <a:latin typeface="Cambria Math"/>
                        <a:ea typeface="Tahoma" pitchFamily="34" charset="0"/>
                        <a:cs typeface="Tahoma" pitchFamily="34" charset="0"/>
                      </a:rPr>
                      <m:t>𝒂𝒙</m:t>
                    </m:r>
                    <m:r>
                      <a:rPr lang="en-US" sz="4400" b="1" i="1" smtClean="0">
                        <a:latin typeface="Cambria Math"/>
                        <a:ea typeface="Tahoma" pitchFamily="34" charset="0"/>
                        <a:cs typeface="Tahoma" pitchFamily="34" charset="0"/>
                      </a:rPr>
                      <m:t>+</m:t>
                    </m:r>
                    <m:r>
                      <a:rPr lang="en-US" sz="4400" b="1" i="1" smtClean="0">
                        <a:latin typeface="Cambria Math"/>
                        <a:ea typeface="Tahoma" pitchFamily="34" charset="0"/>
                        <a:cs typeface="Tahoma" pitchFamily="34" charset="0"/>
                      </a:rPr>
                      <m:t>𝒃</m:t>
                    </m:r>
                  </m:oMath>
                </a14:m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, trong đó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/>
                        <a:ea typeface="Tahoma" pitchFamily="34" charset="0"/>
                        <a:cs typeface="Tahoma" pitchFamily="34" charset="0"/>
                      </a:rPr>
                      <m:t>𝒂</m:t>
                    </m:r>
                    <m:r>
                      <a:rPr lang="en-US" sz="4400" b="1" i="1">
                        <a:latin typeface="Cambria Math"/>
                        <a:ea typeface="Tahoma" pitchFamily="34" charset="0"/>
                        <a:cs typeface="Tahoma" pitchFamily="34" charset="0"/>
                      </a:rPr>
                      <m:t>, </m:t>
                    </m:r>
                    <m:r>
                      <a:rPr lang="en-US" sz="4400" b="1" i="1">
                        <a:latin typeface="Cambria Math"/>
                        <a:ea typeface="Tahoma" pitchFamily="34" charset="0"/>
                        <a:cs typeface="Tahoma" pitchFamily="34" charset="0"/>
                      </a:rPr>
                      <m:t>𝒃</m:t>
                    </m:r>
                  </m:oMath>
                </a14:m>
                <a:r>
                  <a:rPr lang="en-US" sz="4400" b="1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là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hai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số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đã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dirty="0" err="1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cho</a:t>
                </a:r>
                <a:r>
                  <a:rPr lang="en-US" sz="44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/>
                        <a:ea typeface="Tahoma" pitchFamily="34" charset="0"/>
                        <a:cs typeface="Tahoma" pitchFamily="34" charset="0"/>
                      </a:rPr>
                      <m:t>𝒂</m:t>
                    </m:r>
                    <m:r>
                      <a:rPr lang="en-US" sz="4400" b="1" i="1">
                        <a:latin typeface="Cambria Math"/>
                        <a:ea typeface="Cambria Math"/>
                        <a:cs typeface="Tahoma" pitchFamily="34" charset="0"/>
                      </a:rPr>
                      <m:t>≠</m:t>
                    </m:r>
                    <m:r>
                      <a:rPr lang="en-US" sz="4400" b="1" i="1">
                        <a:latin typeface="Cambria Math"/>
                        <a:ea typeface="Cambria Math"/>
                        <a:cs typeface="Tahoma" pitchFamily="34" charset="0"/>
                      </a:rPr>
                      <m:t>𝟎</m:t>
                    </m:r>
                  </m:oMath>
                </a14:m>
                <a:endParaRPr lang="en-US" sz="4400" b="1" dirty="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6084" y="4374408"/>
                <a:ext cx="20696903" cy="1993366"/>
              </a:xfrm>
              <a:prstGeom prst="rect">
                <a:avLst/>
              </a:prstGeom>
              <a:blipFill>
                <a:blip r:embed="rId37"/>
                <a:stretch>
                  <a:fillRect b="-134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4" name="Audio 83">
            <a:hlinkClick r:id="" action="ppaction://media"/>
            <a:extLst>
              <a:ext uri="{FF2B5EF4-FFF2-40B4-BE49-F238E27FC236}">
                <a16:creationId xmlns:a16="http://schemas.microsoft.com/office/drawing/2014/main" id="{52EC5B0D-AE03-4342-AC1E-57AD0FD2EE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23625175" y="129540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465"/>
    </mc:Choice>
    <mc:Fallback xmlns="">
      <p:transition spd="slow" advTm="213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</p:childTnLst>
        </p:cTn>
      </p:par>
    </p:tnLst>
    <p:bldLst>
      <p:bldP spid="12" grpId="0"/>
      <p:bldP spid="62" grpId="0"/>
      <p:bldP spid="80" grpId="0" animBg="1"/>
      <p:bldP spid="81" grpId="0" animBg="1"/>
      <p:bldP spid="82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7787" y="1572061"/>
            <a:ext cx="15621000" cy="830997"/>
            <a:chOff x="244475" y="1892299"/>
            <a:chExt cx="15621000" cy="830995"/>
          </a:xfrm>
        </p:grpSpPr>
        <p:sp>
          <p:nvSpPr>
            <p:cNvPr id="3" name="Rounded Rectangle 2"/>
            <p:cNvSpPr/>
            <p:nvPr/>
          </p:nvSpPr>
          <p:spPr>
            <a:xfrm>
              <a:off x="244475" y="1905000"/>
              <a:ext cx="1777675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854075" y="1913523"/>
              <a:ext cx="450764" cy="754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087561" y="1892299"/>
              <a:ext cx="13777914" cy="830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Định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lý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về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dấu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của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nhị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thức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bậc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nhất</a:t>
              </a:r>
              <a:endParaRPr lang="en-US" sz="4800" b="1" dirty="0">
                <a:solidFill>
                  <a:srgbClr val="145F82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44526" y="2504836"/>
            <a:ext cx="10253661" cy="861774"/>
            <a:chOff x="644526" y="2766774"/>
            <a:chExt cx="10253661" cy="861774"/>
          </a:xfrm>
        </p:grpSpPr>
        <p:sp>
          <p:nvSpPr>
            <p:cNvPr id="7" name="TextBox 6"/>
            <p:cNvSpPr txBox="1"/>
            <p:nvPr/>
          </p:nvSpPr>
          <p:spPr>
            <a:xfrm>
              <a:off x="1906587" y="2766774"/>
              <a:ext cx="8991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Dấu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của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nhị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thức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bậc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nhất</a:t>
              </a:r>
              <a:endParaRPr lang="en-US" sz="4800" b="1" i="1" dirty="0">
                <a:solidFill>
                  <a:srgbClr val="145F82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92187" y="2795826"/>
              <a:ext cx="5437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</a:t>
              </a:r>
            </a:p>
          </p:txBody>
        </p:sp>
      </p:grpSp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2438717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0" y="0"/>
            <a:ext cx="2438717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52" name="Group 10"/>
          <p:cNvGrpSpPr/>
          <p:nvPr/>
        </p:nvGrpSpPr>
        <p:grpSpPr>
          <a:xfrm>
            <a:off x="1283749" y="3886201"/>
            <a:ext cx="21819676" cy="9293772"/>
            <a:chOff x="1270511" y="5867400"/>
            <a:chExt cx="21819676" cy="8308150"/>
          </a:xfrm>
        </p:grpSpPr>
        <p:sp>
          <p:nvSpPr>
            <p:cNvPr id="53" name="Rounded Rectangle 52"/>
            <p:cNvSpPr/>
            <p:nvPr/>
          </p:nvSpPr>
          <p:spPr>
            <a:xfrm>
              <a:off x="1272210" y="6139009"/>
              <a:ext cx="21817977" cy="8036541"/>
            </a:xfrm>
            <a:prstGeom prst="roundRect">
              <a:avLst>
                <a:gd name="adj" fmla="val 3132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rgbClr val="0999C8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4" name="Group 60"/>
            <p:cNvGrpSpPr/>
            <p:nvPr/>
          </p:nvGrpSpPr>
          <p:grpSpPr>
            <a:xfrm>
              <a:off x="1270511" y="5867400"/>
              <a:ext cx="7526083" cy="845462"/>
              <a:chOff x="1224541" y="6305967"/>
              <a:chExt cx="7526083" cy="845462"/>
            </a:xfrm>
          </p:grpSpPr>
          <p:sp>
            <p:nvSpPr>
              <p:cNvPr id="55" name="Freeform 20"/>
              <p:cNvSpPr>
                <a:spLocks/>
              </p:cNvSpPr>
              <p:nvPr/>
            </p:nvSpPr>
            <p:spPr bwMode="auto">
              <a:xfrm rot="16200000" flipV="1">
                <a:off x="4859124" y="3259928"/>
                <a:ext cx="828631" cy="6954369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rgbClr val="0999C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2296330" y="6305967"/>
                <a:ext cx="6444393" cy="7153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600" b="1" dirty="0">
                    <a:solidFill>
                      <a:srgbClr val="0999C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Minh </a:t>
                </a:r>
                <a:r>
                  <a:rPr lang="en-US" sz="4600" b="1" dirty="0" err="1">
                    <a:solidFill>
                      <a:srgbClr val="0999C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họa</a:t>
                </a:r>
                <a:r>
                  <a:rPr lang="en-US" sz="4600" b="1" dirty="0">
                    <a:solidFill>
                      <a:srgbClr val="0999C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rgbClr val="0999C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bằng</a:t>
                </a:r>
                <a:r>
                  <a:rPr lang="en-US" sz="4600" b="1" dirty="0">
                    <a:solidFill>
                      <a:srgbClr val="0999C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rgbClr val="0999C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đồ</a:t>
                </a:r>
                <a:r>
                  <a:rPr lang="en-US" sz="4600" b="1" dirty="0">
                    <a:solidFill>
                      <a:srgbClr val="0999C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rgbClr val="0999C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thị</a:t>
                </a:r>
                <a:endParaRPr lang="en-US" sz="4600" b="1" dirty="0">
                  <a:solidFill>
                    <a:srgbClr val="0999C8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9" name="Round Diagonal Corner Rectangle 58"/>
              <p:cNvSpPr/>
              <p:nvPr/>
            </p:nvSpPr>
            <p:spPr>
              <a:xfrm flipV="1">
                <a:off x="1224541" y="6322799"/>
                <a:ext cx="903517" cy="828630"/>
              </a:xfrm>
              <a:prstGeom prst="round2DiagRect">
                <a:avLst/>
              </a:prstGeom>
              <a:solidFill>
                <a:srgbClr val="0999C8"/>
              </a:solidFill>
              <a:ln w="5715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Freeform 15"/>
              <p:cNvSpPr>
                <a:spLocks noEditPoints="1"/>
              </p:cNvSpPr>
              <p:nvPr/>
            </p:nvSpPr>
            <p:spPr bwMode="auto">
              <a:xfrm>
                <a:off x="1423146" y="6394807"/>
                <a:ext cx="501902" cy="680422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50" name="Line 4"/>
          <p:cNvSpPr>
            <a:spLocks noChangeShapeType="1"/>
          </p:cNvSpPr>
          <p:nvPr/>
        </p:nvSpPr>
        <p:spPr bwMode="auto">
          <a:xfrm>
            <a:off x="2287587" y="8516595"/>
            <a:ext cx="955164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/>
          <a:lstStyle/>
          <a:p>
            <a:endParaRPr lang="en-US"/>
          </a:p>
        </p:txBody>
      </p:sp>
      <p:sp>
        <p:nvSpPr>
          <p:cNvPr id="56" name="Text Box 7"/>
          <p:cNvSpPr txBox="1">
            <a:spLocks noChangeArrowheads="1"/>
          </p:cNvSpPr>
          <p:nvPr/>
        </p:nvSpPr>
        <p:spPr bwMode="auto">
          <a:xfrm>
            <a:off x="4929531" y="8516595"/>
            <a:ext cx="812906" cy="1389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7600" dirty="0">
                <a:latin typeface="Times New Roman" pitchFamily="18" charset="0"/>
              </a:rPr>
              <a:t>0</a:t>
            </a:r>
          </a:p>
        </p:txBody>
      </p:sp>
      <p:sp>
        <p:nvSpPr>
          <p:cNvPr id="57" name="Text Box 8"/>
          <p:cNvSpPr txBox="1">
            <a:spLocks noChangeArrowheads="1"/>
          </p:cNvSpPr>
          <p:nvPr/>
        </p:nvSpPr>
        <p:spPr bwMode="auto">
          <a:xfrm>
            <a:off x="10823099" y="8668995"/>
            <a:ext cx="812906" cy="1389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7600" dirty="0">
                <a:latin typeface="Times New Roman" pitchFamily="18" charset="0"/>
              </a:rPr>
              <a:t>x</a:t>
            </a:r>
          </a:p>
        </p:txBody>
      </p:sp>
      <p:sp>
        <p:nvSpPr>
          <p:cNvPr id="92" name="Text Box 9"/>
          <p:cNvSpPr txBox="1">
            <a:spLocks noChangeArrowheads="1"/>
          </p:cNvSpPr>
          <p:nvPr/>
        </p:nvSpPr>
        <p:spPr bwMode="auto">
          <a:xfrm>
            <a:off x="4726306" y="5011395"/>
            <a:ext cx="855245" cy="1389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7600">
                <a:latin typeface="Times New Roman" pitchFamily="18" charset="0"/>
              </a:rPr>
              <a:t>y</a:t>
            </a:r>
          </a:p>
        </p:txBody>
      </p:sp>
      <p:sp>
        <p:nvSpPr>
          <p:cNvPr id="93" name="Text Box 10"/>
          <p:cNvSpPr txBox="1">
            <a:spLocks noChangeArrowheads="1"/>
          </p:cNvSpPr>
          <p:nvPr/>
        </p:nvSpPr>
        <p:spPr bwMode="auto">
          <a:xfrm>
            <a:off x="7847818" y="5535564"/>
            <a:ext cx="5019348" cy="1389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17728" tIns="108864" rIns="217728" bIns="10886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7600" dirty="0">
                <a:latin typeface="Times New Roman" pitchFamily="18" charset="0"/>
              </a:rPr>
              <a:t>y = ax +b</a:t>
            </a:r>
          </a:p>
        </p:txBody>
      </p:sp>
      <p:sp>
        <p:nvSpPr>
          <p:cNvPr id="95" name="Text Box 16"/>
          <p:cNvSpPr txBox="1">
            <a:spLocks noChangeArrowheads="1"/>
          </p:cNvSpPr>
          <p:nvPr/>
        </p:nvSpPr>
        <p:spPr bwMode="auto">
          <a:xfrm>
            <a:off x="4523078" y="11031195"/>
            <a:ext cx="3454850" cy="1389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7600" dirty="0">
                <a:latin typeface="Times New Roman" pitchFamily="18" charset="0"/>
              </a:rPr>
              <a:t>(a &gt; 0)</a:t>
            </a:r>
          </a:p>
        </p:txBody>
      </p:sp>
      <p:sp>
        <p:nvSpPr>
          <p:cNvPr id="100" name="Text Box 12"/>
          <p:cNvSpPr txBox="1">
            <a:spLocks noChangeArrowheads="1"/>
          </p:cNvSpPr>
          <p:nvPr/>
        </p:nvSpPr>
        <p:spPr bwMode="auto">
          <a:xfrm>
            <a:off x="16562836" y="8897595"/>
            <a:ext cx="812906" cy="1389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7600">
                <a:latin typeface="Times New Roman" pitchFamily="18" charset="0"/>
              </a:rPr>
              <a:t>0</a:t>
            </a:r>
          </a:p>
        </p:txBody>
      </p:sp>
      <p:sp>
        <p:nvSpPr>
          <p:cNvPr id="101" name="Line 15"/>
          <p:cNvSpPr>
            <a:spLocks noChangeShapeType="1"/>
          </p:cNvSpPr>
          <p:nvPr/>
        </p:nvSpPr>
        <p:spPr bwMode="auto">
          <a:xfrm>
            <a:off x="19611233" y="8897595"/>
            <a:ext cx="2438718" cy="1981200"/>
          </a:xfrm>
          <a:prstGeom prst="line">
            <a:avLst/>
          </a:prstGeom>
          <a:noFill/>
          <a:ln w="889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/>
          <a:lstStyle/>
          <a:p>
            <a:endParaRPr lang="en-US"/>
          </a:p>
        </p:txBody>
      </p:sp>
      <p:sp>
        <p:nvSpPr>
          <p:cNvPr id="102" name="Text Box 17"/>
          <p:cNvSpPr txBox="1">
            <a:spLocks noChangeArrowheads="1"/>
          </p:cNvSpPr>
          <p:nvPr/>
        </p:nvSpPr>
        <p:spPr bwMode="auto">
          <a:xfrm>
            <a:off x="16562836" y="11183595"/>
            <a:ext cx="3454850" cy="1389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7600" dirty="0">
                <a:latin typeface="Times New Roman" pitchFamily="18" charset="0"/>
              </a:rPr>
              <a:t>(a &lt; 0)</a:t>
            </a:r>
          </a:p>
        </p:txBody>
      </p:sp>
      <p:sp>
        <p:nvSpPr>
          <p:cNvPr id="103" name="Line 19"/>
          <p:cNvSpPr>
            <a:spLocks noChangeShapeType="1"/>
          </p:cNvSpPr>
          <p:nvPr/>
        </p:nvSpPr>
        <p:spPr bwMode="auto">
          <a:xfrm>
            <a:off x="13311213" y="8897595"/>
            <a:ext cx="934841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/>
          <a:lstStyle/>
          <a:p>
            <a:endParaRPr lang="en-US"/>
          </a:p>
        </p:txBody>
      </p:sp>
      <p:sp>
        <p:nvSpPr>
          <p:cNvPr id="104" name="Line 20"/>
          <p:cNvSpPr>
            <a:spLocks noChangeShapeType="1"/>
          </p:cNvSpPr>
          <p:nvPr/>
        </p:nvSpPr>
        <p:spPr bwMode="auto">
          <a:xfrm flipV="1">
            <a:off x="17375742" y="5087595"/>
            <a:ext cx="0" cy="609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/>
          <a:lstStyle/>
          <a:p>
            <a:endParaRPr lang="en-US"/>
          </a:p>
        </p:txBody>
      </p:sp>
      <p:sp>
        <p:nvSpPr>
          <p:cNvPr id="105" name="Text Box 23"/>
          <p:cNvSpPr txBox="1">
            <a:spLocks noChangeArrowheads="1"/>
          </p:cNvSpPr>
          <p:nvPr/>
        </p:nvSpPr>
        <p:spPr bwMode="auto">
          <a:xfrm>
            <a:off x="21846724" y="9049995"/>
            <a:ext cx="812906" cy="1389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7600">
                <a:latin typeface="Times New Roman" pitchFamily="18" charset="0"/>
              </a:rPr>
              <a:t>x</a:t>
            </a:r>
          </a:p>
        </p:txBody>
      </p:sp>
      <p:sp>
        <p:nvSpPr>
          <p:cNvPr id="106" name="Text Box 24"/>
          <p:cNvSpPr txBox="1">
            <a:spLocks noChangeArrowheads="1"/>
          </p:cNvSpPr>
          <p:nvPr/>
        </p:nvSpPr>
        <p:spPr bwMode="auto">
          <a:xfrm>
            <a:off x="17536630" y="4462121"/>
            <a:ext cx="869313" cy="1250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17728" tIns="108864" rIns="217728" bIns="108864">
            <a:spAutoFit/>
          </a:bodyPr>
          <a:lstStyle/>
          <a:p>
            <a:pPr eaLnBrk="1" hangingPunct="1"/>
            <a:r>
              <a:rPr lang="en-US" sz="6700">
                <a:latin typeface=".VnTime" pitchFamily="34" charset="0"/>
              </a:rPr>
              <a:t>y</a:t>
            </a:r>
          </a:p>
        </p:txBody>
      </p:sp>
      <p:sp>
        <p:nvSpPr>
          <p:cNvPr id="107" name="Text Box 25"/>
          <p:cNvSpPr txBox="1">
            <a:spLocks noChangeArrowheads="1"/>
          </p:cNvSpPr>
          <p:nvPr/>
        </p:nvSpPr>
        <p:spPr bwMode="auto">
          <a:xfrm>
            <a:off x="13107987" y="6154396"/>
            <a:ext cx="4470982" cy="1250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6700">
                <a:latin typeface=".VnTime" pitchFamily="34" charset="0"/>
              </a:rPr>
              <a:t>y = ax +b</a:t>
            </a:r>
          </a:p>
        </p:txBody>
      </p:sp>
      <p:sp>
        <p:nvSpPr>
          <p:cNvPr id="108" name="Line 22"/>
          <p:cNvSpPr>
            <a:spLocks noChangeShapeType="1"/>
          </p:cNvSpPr>
          <p:nvPr/>
        </p:nvSpPr>
        <p:spPr bwMode="auto">
          <a:xfrm>
            <a:off x="15529181" y="5535564"/>
            <a:ext cx="4064529" cy="3352800"/>
          </a:xfrm>
          <a:prstGeom prst="line">
            <a:avLst/>
          </a:prstGeom>
          <a:noFill/>
          <a:ln w="889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/>
          <a:lstStyle/>
          <a:p>
            <a:endParaRPr lang="en-US"/>
          </a:p>
        </p:txBody>
      </p:sp>
      <p:sp>
        <p:nvSpPr>
          <p:cNvPr id="109" name="Line 20"/>
          <p:cNvSpPr>
            <a:spLocks noChangeShapeType="1"/>
          </p:cNvSpPr>
          <p:nvPr/>
        </p:nvSpPr>
        <p:spPr bwMode="auto">
          <a:xfrm flipV="1">
            <a:off x="5640387" y="4835012"/>
            <a:ext cx="0" cy="609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/>
          <a:lstStyle/>
          <a:p>
            <a:endParaRPr lang="en-US"/>
          </a:p>
        </p:txBody>
      </p:sp>
      <p:sp>
        <p:nvSpPr>
          <p:cNvPr id="111" name="Line 14"/>
          <p:cNvSpPr>
            <a:spLocks noChangeShapeType="1"/>
          </p:cNvSpPr>
          <p:nvPr/>
        </p:nvSpPr>
        <p:spPr bwMode="auto">
          <a:xfrm flipH="1">
            <a:off x="2192984" y="8534407"/>
            <a:ext cx="1829038" cy="1219200"/>
          </a:xfrm>
          <a:prstGeom prst="line">
            <a:avLst/>
          </a:prstGeom>
          <a:noFill/>
          <a:ln w="889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/>
          <a:lstStyle/>
          <a:p>
            <a:endParaRPr lang="en-US"/>
          </a:p>
        </p:txBody>
      </p:sp>
      <p:sp>
        <p:nvSpPr>
          <p:cNvPr id="112" name="Line 14"/>
          <p:cNvSpPr>
            <a:spLocks noChangeShapeType="1"/>
          </p:cNvSpPr>
          <p:nvPr/>
        </p:nvSpPr>
        <p:spPr bwMode="auto">
          <a:xfrm flipH="1">
            <a:off x="4010689" y="5535564"/>
            <a:ext cx="4498839" cy="2998836"/>
          </a:xfrm>
          <a:prstGeom prst="line">
            <a:avLst/>
          </a:prstGeom>
          <a:ln w="88900" cmpd="sng">
            <a:solidFill>
              <a:srgbClr val="FF0000"/>
            </a:solidFill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lIns="217728" tIns="108864" rIns="217728" bIns="108864"/>
          <a:lstStyle/>
          <a:p>
            <a:endParaRPr lang="en-US" b="1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7638243"/>
              </p:ext>
            </p:extLst>
          </p:nvPr>
        </p:nvGraphicFramePr>
        <p:xfrm>
          <a:off x="3107503" y="7062351"/>
          <a:ext cx="800100" cy="123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0" name="Equation" r:id="rId7" imgW="799920" imgH="1231560" progId="Equation.DSMT4">
                  <p:embed/>
                </p:oleObj>
              </mc:Choice>
              <mc:Fallback>
                <p:oleObj name="Equation" r:id="rId7" imgW="799920" imgH="1231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107503" y="7062351"/>
                        <a:ext cx="800100" cy="1231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4315534"/>
              </p:ext>
            </p:extLst>
          </p:nvPr>
        </p:nvGraphicFramePr>
        <p:xfrm>
          <a:off x="19546887" y="7215188"/>
          <a:ext cx="800100" cy="123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1" name="Equation" r:id="rId9" imgW="799920" imgH="1231560" progId="Equation.DSMT4">
                  <p:embed/>
                </p:oleObj>
              </mc:Choice>
              <mc:Fallback>
                <p:oleObj name="Equation" r:id="rId9" imgW="799920" imgH="123156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46887" y="7215188"/>
                        <a:ext cx="800100" cy="1231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AAFBA291-1BE6-4E2D-9AD0-0E3BA8DF1FA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3625175" y="12954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31321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418"/>
    </mc:Choice>
    <mc:Fallback xmlns="">
      <p:transition spd="slow" advTm="162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0" grpId="0" animBg="1"/>
      <p:bldP spid="56" grpId="0"/>
      <p:bldP spid="57" grpId="0"/>
      <p:bldP spid="92" grpId="0"/>
      <p:bldP spid="93" grpId="0"/>
      <p:bldP spid="95" grpId="0"/>
      <p:bldP spid="100" grpId="0"/>
      <p:bldP spid="100" grpId="1"/>
      <p:bldP spid="101" grpId="0" animBg="1"/>
      <p:bldP spid="102" grpId="0"/>
      <p:bldP spid="103" grpId="0" animBg="1"/>
      <p:bldP spid="104" grpId="0" animBg="1"/>
      <p:bldP spid="105" grpId="0"/>
      <p:bldP spid="105" grpId="1"/>
      <p:bldP spid="106" grpId="0"/>
      <p:bldP spid="106" grpId="1"/>
      <p:bldP spid="107" grpId="0"/>
      <p:bldP spid="108" grpId="0" animBg="1"/>
      <p:bldP spid="109" grpId="0" animBg="1"/>
      <p:bldP spid="111" grpId="0" animBg="1"/>
      <p:bldP spid="1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455612" y="1572061"/>
            <a:ext cx="19659599" cy="830997"/>
            <a:chOff x="-288924" y="1892299"/>
            <a:chExt cx="19659599" cy="830995"/>
          </a:xfrm>
        </p:grpSpPr>
        <p:sp>
          <p:nvSpPr>
            <p:cNvPr id="3" name="Rounded Rectangle 2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82675" y="1913523"/>
              <a:ext cx="450764" cy="754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087561" y="1892299"/>
              <a:ext cx="17283114" cy="830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ĐỊNH LÝ VỀ DẤU CỦA NHỊ THỨC BẬC NHẤT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44526" y="2504836"/>
            <a:ext cx="10253661" cy="861774"/>
            <a:chOff x="644526" y="2766774"/>
            <a:chExt cx="10253661" cy="861774"/>
          </a:xfrm>
        </p:grpSpPr>
        <p:sp>
          <p:nvSpPr>
            <p:cNvPr id="7" name="TextBox 6"/>
            <p:cNvSpPr txBox="1"/>
            <p:nvPr/>
          </p:nvSpPr>
          <p:spPr>
            <a:xfrm>
              <a:off x="1906587" y="2766774"/>
              <a:ext cx="8991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Dấu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của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nhị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thức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bậc</a:t>
              </a:r>
              <a:r>
                <a:rPr lang="en-US" sz="4800" b="1" i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i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nhất</a:t>
              </a:r>
              <a:endParaRPr lang="en-US" sz="4800" b="1" i="1" dirty="0">
                <a:solidFill>
                  <a:srgbClr val="145F82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92187" y="2795826"/>
              <a:ext cx="5437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44526" y="3275199"/>
            <a:ext cx="22928173" cy="3578008"/>
            <a:chOff x="1076414" y="4334859"/>
            <a:chExt cx="22123711" cy="3083934"/>
          </a:xfrm>
        </p:grpSpPr>
        <p:sp>
          <p:nvSpPr>
            <p:cNvPr id="39" name="Rounded Rectangle 38"/>
            <p:cNvSpPr/>
            <p:nvPr/>
          </p:nvSpPr>
          <p:spPr>
            <a:xfrm>
              <a:off x="1331399" y="4975619"/>
              <a:ext cx="21868726" cy="2443174"/>
            </a:xfrm>
            <a:prstGeom prst="roundRect">
              <a:avLst>
                <a:gd name="adj" fmla="val 4110"/>
              </a:avLst>
            </a:prstGeom>
            <a:solidFill>
              <a:srgbClr val="BEDCF4"/>
            </a:solidFill>
            <a:ln w="28575">
              <a:solidFill>
                <a:srgbClr val="0999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18000" rIns="36000" bIns="18000" rtlCol="0" anchor="ctr"/>
            <a:lstStyle/>
            <a:p>
              <a:pPr algn="ctr"/>
              <a:endParaRPr lang="en-US" sz="4600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23" name="Group 65"/>
            <p:cNvGrpSpPr/>
            <p:nvPr/>
          </p:nvGrpSpPr>
          <p:grpSpPr>
            <a:xfrm>
              <a:off x="1076414" y="4334859"/>
              <a:ext cx="3668575" cy="824978"/>
              <a:chOff x="166396" y="8712046"/>
              <a:chExt cx="3668575" cy="824978"/>
            </a:xfrm>
          </p:grpSpPr>
          <p:sp>
            <p:nvSpPr>
              <p:cNvPr id="24" name="Freeform 20"/>
              <p:cNvSpPr>
                <a:spLocks/>
              </p:cNvSpPr>
              <p:nvPr/>
            </p:nvSpPr>
            <p:spPr bwMode="auto">
              <a:xfrm>
                <a:off x="384522" y="8841482"/>
                <a:ext cx="3450449" cy="695542"/>
              </a:xfrm>
              <a:prstGeom prst="roundRect">
                <a:avLst/>
              </a:prstGeom>
              <a:solidFill>
                <a:srgbClr val="0072B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0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grpSp>
            <p:nvGrpSpPr>
              <p:cNvPr id="25" name="Group 7"/>
              <p:cNvGrpSpPr/>
              <p:nvPr/>
            </p:nvGrpSpPr>
            <p:grpSpPr>
              <a:xfrm>
                <a:off x="166396" y="8780577"/>
                <a:ext cx="702538" cy="572229"/>
                <a:chOff x="-145995" y="8633545"/>
                <a:chExt cx="787401" cy="641352"/>
              </a:xfrm>
            </p:grpSpPr>
            <p:sp>
              <p:nvSpPr>
                <p:cNvPr id="27" name="Freeform 45"/>
                <p:cNvSpPr>
                  <a:spLocks/>
                </p:cNvSpPr>
                <p:nvPr/>
              </p:nvSpPr>
              <p:spPr bwMode="auto">
                <a:xfrm>
                  <a:off x="255643" y="9062171"/>
                  <a:ext cx="363538" cy="88900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8" name="Freeform 46"/>
                <p:cNvSpPr>
                  <a:spLocks noEditPoints="1"/>
                </p:cNvSpPr>
                <p:nvPr/>
              </p:nvSpPr>
              <p:spPr bwMode="auto">
                <a:xfrm>
                  <a:off x="233418" y="9039946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0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0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9" name="Freeform 47"/>
                <p:cNvSpPr>
                  <a:spLocks/>
                </p:cNvSpPr>
                <p:nvPr/>
              </p:nvSpPr>
              <p:spPr bwMode="auto">
                <a:xfrm>
                  <a:off x="255643" y="9136784"/>
                  <a:ext cx="363538" cy="90488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0" name="Freeform 48"/>
                <p:cNvSpPr>
                  <a:spLocks noEditPoints="1"/>
                </p:cNvSpPr>
                <p:nvPr/>
              </p:nvSpPr>
              <p:spPr bwMode="auto">
                <a:xfrm>
                  <a:off x="233418" y="9114559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1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1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1" name="Freeform 49"/>
                <p:cNvSpPr>
                  <a:spLocks/>
                </p:cNvSpPr>
                <p:nvPr/>
              </p:nvSpPr>
              <p:spPr bwMode="auto">
                <a:xfrm>
                  <a:off x="217543" y="8657358"/>
                  <a:ext cx="263525" cy="254000"/>
                </a:xfrm>
                <a:custGeom>
                  <a:avLst/>
                  <a:gdLst>
                    <a:gd name="T0" fmla="*/ 50 w 70"/>
                    <a:gd name="T1" fmla="*/ 68 h 68"/>
                    <a:gd name="T2" fmla="*/ 45 w 70"/>
                    <a:gd name="T3" fmla="*/ 67 h 68"/>
                    <a:gd name="T4" fmla="*/ 2 w 70"/>
                    <a:gd name="T5" fmla="*/ 23 h 68"/>
                    <a:gd name="T6" fmla="*/ 2 w 70"/>
                    <a:gd name="T7" fmla="*/ 15 h 68"/>
                    <a:gd name="T8" fmla="*/ 14 w 70"/>
                    <a:gd name="T9" fmla="*/ 3 h 68"/>
                    <a:gd name="T10" fmla="*/ 22 w 70"/>
                    <a:gd name="T11" fmla="*/ 0 h 68"/>
                    <a:gd name="T12" fmla="*/ 31 w 70"/>
                    <a:gd name="T13" fmla="*/ 3 h 68"/>
                    <a:gd name="T14" fmla="*/ 65 w 70"/>
                    <a:gd name="T15" fmla="*/ 38 h 68"/>
                    <a:gd name="T16" fmla="*/ 65 w 70"/>
                    <a:gd name="T17" fmla="*/ 55 h 68"/>
                    <a:gd name="T18" fmla="*/ 54 w 70"/>
                    <a:gd name="T19" fmla="*/ 67 h 68"/>
                    <a:gd name="T20" fmla="*/ 50 w 70"/>
                    <a:gd name="T21" fmla="*/ 6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0" h="68">
                      <a:moveTo>
                        <a:pt x="50" y="68"/>
                      </a:moveTo>
                      <a:cubicBezTo>
                        <a:pt x="48" y="68"/>
                        <a:pt x="47" y="68"/>
                        <a:pt x="45" y="67"/>
                      </a:cubicBezTo>
                      <a:cubicBezTo>
                        <a:pt x="2" y="23"/>
                        <a:pt x="2" y="23"/>
                        <a:pt x="2" y="23"/>
                      </a:cubicBezTo>
                      <a:cubicBezTo>
                        <a:pt x="0" y="21"/>
                        <a:pt x="0" y="17"/>
                        <a:pt x="2" y="15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6" y="1"/>
                        <a:pt x="19" y="0"/>
                        <a:pt x="22" y="0"/>
                      </a:cubicBezTo>
                      <a:cubicBezTo>
                        <a:pt x="26" y="0"/>
                        <a:pt x="29" y="1"/>
                        <a:pt x="31" y="3"/>
                      </a:cubicBezTo>
                      <a:cubicBezTo>
                        <a:pt x="65" y="38"/>
                        <a:pt x="65" y="38"/>
                        <a:pt x="65" y="38"/>
                      </a:cubicBezTo>
                      <a:cubicBezTo>
                        <a:pt x="70" y="42"/>
                        <a:pt x="70" y="50"/>
                        <a:pt x="65" y="55"/>
                      </a:cubicBezTo>
                      <a:cubicBezTo>
                        <a:pt x="54" y="67"/>
                        <a:pt x="54" y="67"/>
                        <a:pt x="54" y="67"/>
                      </a:cubicBezTo>
                      <a:cubicBezTo>
                        <a:pt x="53" y="68"/>
                        <a:pt x="51" y="68"/>
                        <a:pt x="50" y="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2" name="Freeform 50"/>
                <p:cNvSpPr>
                  <a:spLocks noEditPoints="1"/>
                </p:cNvSpPr>
                <p:nvPr/>
              </p:nvSpPr>
              <p:spPr bwMode="auto">
                <a:xfrm>
                  <a:off x="192143" y="8633545"/>
                  <a:ext cx="314325" cy="300038"/>
                </a:xfrm>
                <a:custGeom>
                  <a:avLst/>
                  <a:gdLst>
                    <a:gd name="T0" fmla="*/ 29 w 84"/>
                    <a:gd name="T1" fmla="*/ 12 h 80"/>
                    <a:gd name="T2" fmla="*/ 34 w 84"/>
                    <a:gd name="T3" fmla="*/ 13 h 80"/>
                    <a:gd name="T4" fmla="*/ 68 w 84"/>
                    <a:gd name="T5" fmla="*/ 48 h 80"/>
                    <a:gd name="T6" fmla="*/ 68 w 84"/>
                    <a:gd name="T7" fmla="*/ 57 h 80"/>
                    <a:gd name="T8" fmla="*/ 57 w 84"/>
                    <a:gd name="T9" fmla="*/ 68 h 80"/>
                    <a:gd name="T10" fmla="*/ 13 w 84"/>
                    <a:gd name="T11" fmla="*/ 25 h 80"/>
                    <a:gd name="T12" fmla="*/ 25 w 84"/>
                    <a:gd name="T13" fmla="*/ 13 h 80"/>
                    <a:gd name="T14" fmla="*/ 29 w 84"/>
                    <a:gd name="T15" fmla="*/ 12 h 80"/>
                    <a:gd name="T16" fmla="*/ 29 w 84"/>
                    <a:gd name="T17" fmla="*/ 0 h 80"/>
                    <a:gd name="T18" fmla="*/ 16 w 84"/>
                    <a:gd name="T19" fmla="*/ 5 h 80"/>
                    <a:gd name="T20" fmla="*/ 5 w 84"/>
                    <a:gd name="T21" fmla="*/ 16 h 80"/>
                    <a:gd name="T22" fmla="*/ 5 w 84"/>
                    <a:gd name="T23" fmla="*/ 33 h 80"/>
                    <a:gd name="T24" fmla="*/ 48 w 84"/>
                    <a:gd name="T25" fmla="*/ 77 h 80"/>
                    <a:gd name="T26" fmla="*/ 57 w 84"/>
                    <a:gd name="T27" fmla="*/ 80 h 80"/>
                    <a:gd name="T28" fmla="*/ 57 w 84"/>
                    <a:gd name="T29" fmla="*/ 80 h 80"/>
                    <a:gd name="T30" fmla="*/ 65 w 84"/>
                    <a:gd name="T31" fmla="*/ 77 h 80"/>
                    <a:gd name="T32" fmla="*/ 77 w 84"/>
                    <a:gd name="T33" fmla="*/ 65 h 80"/>
                    <a:gd name="T34" fmla="*/ 77 w 84"/>
                    <a:gd name="T35" fmla="*/ 39 h 80"/>
                    <a:gd name="T36" fmla="*/ 42 w 84"/>
                    <a:gd name="T37" fmla="*/ 5 h 80"/>
                    <a:gd name="T38" fmla="*/ 29 w 84"/>
                    <a:gd name="T39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84" h="80">
                      <a:moveTo>
                        <a:pt x="29" y="12"/>
                      </a:moveTo>
                      <a:cubicBezTo>
                        <a:pt x="31" y="12"/>
                        <a:pt x="33" y="12"/>
                        <a:pt x="34" y="13"/>
                      </a:cubicBezTo>
                      <a:cubicBezTo>
                        <a:pt x="34" y="13"/>
                        <a:pt x="34" y="13"/>
                        <a:pt x="68" y="48"/>
                      </a:cubicBezTo>
                      <a:cubicBezTo>
                        <a:pt x="71" y="50"/>
                        <a:pt x="71" y="54"/>
                        <a:pt x="68" y="57"/>
                      </a:cubicBezTo>
                      <a:cubicBezTo>
                        <a:pt x="68" y="57"/>
                        <a:pt x="68" y="57"/>
                        <a:pt x="57" y="68"/>
                      </a:cubicBezTo>
                      <a:cubicBezTo>
                        <a:pt x="57" y="68"/>
                        <a:pt x="57" y="68"/>
                        <a:pt x="13" y="25"/>
                      </a:cubicBezTo>
                      <a:cubicBezTo>
                        <a:pt x="13" y="25"/>
                        <a:pt x="13" y="25"/>
                        <a:pt x="25" y="13"/>
                      </a:cubicBezTo>
                      <a:cubicBezTo>
                        <a:pt x="26" y="12"/>
                        <a:pt x="28" y="12"/>
                        <a:pt x="29" y="12"/>
                      </a:cubicBezTo>
                      <a:moveTo>
                        <a:pt x="29" y="0"/>
                      </a:moveTo>
                      <a:cubicBezTo>
                        <a:pt x="24" y="0"/>
                        <a:pt x="20" y="2"/>
                        <a:pt x="16" y="5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0" y="21"/>
                        <a:pt x="0" y="29"/>
                        <a:pt x="5" y="33"/>
                      </a:cubicBezTo>
                      <a:cubicBezTo>
                        <a:pt x="48" y="77"/>
                        <a:pt x="48" y="77"/>
                        <a:pt x="48" y="77"/>
                      </a:cubicBezTo>
                      <a:cubicBezTo>
                        <a:pt x="50" y="79"/>
                        <a:pt x="53" y="80"/>
                        <a:pt x="57" y="80"/>
                      </a:cubicBezTo>
                      <a:cubicBezTo>
                        <a:pt x="57" y="80"/>
                        <a:pt x="57" y="80"/>
                        <a:pt x="57" y="80"/>
                      </a:cubicBezTo>
                      <a:cubicBezTo>
                        <a:pt x="60" y="80"/>
                        <a:pt x="63" y="79"/>
                        <a:pt x="65" y="77"/>
                      </a:cubicBezTo>
                      <a:cubicBezTo>
                        <a:pt x="77" y="65"/>
                        <a:pt x="77" y="65"/>
                        <a:pt x="77" y="65"/>
                      </a:cubicBezTo>
                      <a:cubicBezTo>
                        <a:pt x="84" y="58"/>
                        <a:pt x="84" y="47"/>
                        <a:pt x="77" y="3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9" y="2"/>
                        <a:pt x="34" y="0"/>
                        <a:pt x="29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3" name="Freeform 51"/>
                <p:cNvSpPr>
                  <a:spLocks noEditPoints="1"/>
                </p:cNvSpPr>
                <p:nvPr/>
              </p:nvSpPr>
              <p:spPr bwMode="auto">
                <a:xfrm>
                  <a:off x="-123770" y="8724033"/>
                  <a:ext cx="742950" cy="528639"/>
                </a:xfrm>
                <a:custGeom>
                  <a:avLst/>
                  <a:gdLst>
                    <a:gd name="T0" fmla="*/ 12 w 198"/>
                    <a:gd name="T1" fmla="*/ 141 h 141"/>
                    <a:gd name="T2" fmla="*/ 8 w 198"/>
                    <a:gd name="T3" fmla="*/ 140 h 141"/>
                    <a:gd name="T4" fmla="*/ 3 w 198"/>
                    <a:gd name="T5" fmla="*/ 134 h 141"/>
                    <a:gd name="T6" fmla="*/ 1 w 198"/>
                    <a:gd name="T7" fmla="*/ 128 h 141"/>
                    <a:gd name="T8" fmla="*/ 14 w 198"/>
                    <a:gd name="T9" fmla="*/ 77 h 141"/>
                    <a:gd name="T10" fmla="*/ 15 w 198"/>
                    <a:gd name="T11" fmla="*/ 75 h 141"/>
                    <a:gd name="T12" fmla="*/ 88 w 198"/>
                    <a:gd name="T13" fmla="*/ 1 h 141"/>
                    <a:gd name="T14" fmla="*/ 92 w 198"/>
                    <a:gd name="T15" fmla="*/ 0 h 141"/>
                    <a:gd name="T16" fmla="*/ 92 w 198"/>
                    <a:gd name="T17" fmla="*/ 0 h 141"/>
                    <a:gd name="T18" fmla="*/ 97 w 198"/>
                    <a:gd name="T19" fmla="*/ 1 h 141"/>
                    <a:gd name="T20" fmla="*/ 103 w 198"/>
                    <a:gd name="T21" fmla="*/ 8 h 141"/>
                    <a:gd name="T22" fmla="*/ 105 w 198"/>
                    <a:gd name="T23" fmla="*/ 12 h 141"/>
                    <a:gd name="T24" fmla="*/ 109 w 198"/>
                    <a:gd name="T25" fmla="*/ 13 h 141"/>
                    <a:gd name="T26" fmla="*/ 116 w 198"/>
                    <a:gd name="T27" fmla="*/ 21 h 141"/>
                    <a:gd name="T28" fmla="*/ 117 w 198"/>
                    <a:gd name="T29" fmla="*/ 24 h 141"/>
                    <a:gd name="T30" fmla="*/ 121 w 198"/>
                    <a:gd name="T31" fmla="*/ 26 h 141"/>
                    <a:gd name="T32" fmla="*/ 128 w 198"/>
                    <a:gd name="T33" fmla="*/ 33 h 141"/>
                    <a:gd name="T34" fmla="*/ 130 w 198"/>
                    <a:gd name="T35" fmla="*/ 37 h 141"/>
                    <a:gd name="T36" fmla="*/ 133 w 198"/>
                    <a:gd name="T37" fmla="*/ 38 h 141"/>
                    <a:gd name="T38" fmla="*/ 140 w 198"/>
                    <a:gd name="T39" fmla="*/ 45 h 141"/>
                    <a:gd name="T40" fmla="*/ 142 w 198"/>
                    <a:gd name="T41" fmla="*/ 49 h 141"/>
                    <a:gd name="T42" fmla="*/ 140 w 198"/>
                    <a:gd name="T43" fmla="*/ 53 h 141"/>
                    <a:gd name="T44" fmla="*/ 124 w 198"/>
                    <a:gd name="T45" fmla="*/ 70 h 141"/>
                    <a:gd name="T46" fmla="*/ 192 w 198"/>
                    <a:gd name="T47" fmla="*/ 70 h 141"/>
                    <a:gd name="T48" fmla="*/ 198 w 198"/>
                    <a:gd name="T49" fmla="*/ 76 h 141"/>
                    <a:gd name="T50" fmla="*/ 198 w 198"/>
                    <a:gd name="T51" fmla="*/ 87 h 141"/>
                    <a:gd name="T52" fmla="*/ 192 w 198"/>
                    <a:gd name="T53" fmla="*/ 93 h 141"/>
                    <a:gd name="T54" fmla="*/ 107 w 198"/>
                    <a:gd name="T55" fmla="*/ 93 h 141"/>
                    <a:gd name="T56" fmla="*/ 103 w 198"/>
                    <a:gd name="T57" fmla="*/ 91 h 141"/>
                    <a:gd name="T58" fmla="*/ 67 w 198"/>
                    <a:gd name="T59" fmla="*/ 127 h 141"/>
                    <a:gd name="T60" fmla="*/ 64 w 198"/>
                    <a:gd name="T61" fmla="*/ 128 h 141"/>
                    <a:gd name="T62" fmla="*/ 14 w 198"/>
                    <a:gd name="T63" fmla="*/ 141 h 141"/>
                    <a:gd name="T64" fmla="*/ 12 w 198"/>
                    <a:gd name="T65" fmla="*/ 141 h 141"/>
                    <a:gd name="T66" fmla="*/ 23 w 198"/>
                    <a:gd name="T67" fmla="*/ 119 h 141"/>
                    <a:gd name="T68" fmla="*/ 45 w 198"/>
                    <a:gd name="T69" fmla="*/ 113 h 141"/>
                    <a:gd name="T70" fmla="*/ 29 w 198"/>
                    <a:gd name="T71" fmla="*/ 97 h 141"/>
                    <a:gd name="T72" fmla="*/ 23 w 198"/>
                    <a:gd name="T73" fmla="*/ 119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8" h="141">
                      <a:moveTo>
                        <a:pt x="12" y="141"/>
                      </a:moveTo>
                      <a:cubicBezTo>
                        <a:pt x="11" y="141"/>
                        <a:pt x="9" y="141"/>
                        <a:pt x="8" y="140"/>
                      </a:cubicBezTo>
                      <a:cubicBezTo>
                        <a:pt x="3" y="134"/>
                        <a:pt x="3" y="134"/>
                        <a:pt x="3" y="134"/>
                      </a:cubicBezTo>
                      <a:cubicBezTo>
                        <a:pt x="1" y="133"/>
                        <a:pt x="0" y="131"/>
                        <a:pt x="1" y="128"/>
                      </a:cubicBezTo>
                      <a:cubicBezTo>
                        <a:pt x="14" y="77"/>
                        <a:pt x="14" y="77"/>
                        <a:pt x="14" y="77"/>
                      </a:cubicBezTo>
                      <a:cubicBezTo>
                        <a:pt x="14" y="76"/>
                        <a:pt x="15" y="75"/>
                        <a:pt x="15" y="75"/>
                      </a:cubicBezTo>
                      <a:cubicBezTo>
                        <a:pt x="88" y="1"/>
                        <a:pt x="88" y="1"/>
                        <a:pt x="88" y="1"/>
                      </a:cubicBezTo>
                      <a:cubicBezTo>
                        <a:pt x="89" y="0"/>
                        <a:pt x="91" y="0"/>
                        <a:pt x="92" y="0"/>
                      </a:cubicBezTo>
                      <a:cubicBezTo>
                        <a:pt x="92" y="0"/>
                        <a:pt x="92" y="0"/>
                        <a:pt x="92" y="0"/>
                      </a:cubicBezTo>
                      <a:cubicBezTo>
                        <a:pt x="94" y="0"/>
                        <a:pt x="96" y="0"/>
                        <a:pt x="97" y="1"/>
                      </a:cubicBezTo>
                      <a:cubicBezTo>
                        <a:pt x="103" y="8"/>
                        <a:pt x="103" y="8"/>
                        <a:pt x="103" y="8"/>
                      </a:cubicBezTo>
                      <a:cubicBezTo>
                        <a:pt x="104" y="9"/>
                        <a:pt x="105" y="10"/>
                        <a:pt x="105" y="12"/>
                      </a:cubicBezTo>
                      <a:cubicBezTo>
                        <a:pt x="106" y="12"/>
                        <a:pt x="108" y="12"/>
                        <a:pt x="109" y="13"/>
                      </a:cubicBezTo>
                      <a:cubicBezTo>
                        <a:pt x="116" y="21"/>
                        <a:pt x="116" y="21"/>
                        <a:pt x="116" y="21"/>
                      </a:cubicBezTo>
                      <a:cubicBezTo>
                        <a:pt x="117" y="22"/>
                        <a:pt x="117" y="23"/>
                        <a:pt x="117" y="24"/>
                      </a:cubicBezTo>
                      <a:cubicBezTo>
                        <a:pt x="119" y="24"/>
                        <a:pt x="120" y="25"/>
                        <a:pt x="121" y="26"/>
                      </a:cubicBezTo>
                      <a:cubicBezTo>
                        <a:pt x="128" y="33"/>
                        <a:pt x="128" y="33"/>
                        <a:pt x="128" y="33"/>
                      </a:cubicBezTo>
                      <a:cubicBezTo>
                        <a:pt x="129" y="34"/>
                        <a:pt x="130" y="35"/>
                        <a:pt x="130" y="37"/>
                      </a:cubicBezTo>
                      <a:cubicBezTo>
                        <a:pt x="131" y="37"/>
                        <a:pt x="132" y="37"/>
                        <a:pt x="133" y="38"/>
                      </a:cubicBezTo>
                      <a:cubicBezTo>
                        <a:pt x="140" y="45"/>
                        <a:pt x="140" y="45"/>
                        <a:pt x="140" y="45"/>
                      </a:cubicBezTo>
                      <a:cubicBezTo>
                        <a:pt x="141" y="46"/>
                        <a:pt x="142" y="47"/>
                        <a:pt x="142" y="49"/>
                      </a:cubicBezTo>
                      <a:cubicBezTo>
                        <a:pt x="142" y="51"/>
                        <a:pt x="141" y="52"/>
                        <a:pt x="140" y="53"/>
                      </a:cubicBezTo>
                      <a:cubicBezTo>
                        <a:pt x="124" y="70"/>
                        <a:pt x="124" y="70"/>
                        <a:pt x="124" y="70"/>
                      </a:cubicBezTo>
                      <a:cubicBezTo>
                        <a:pt x="192" y="70"/>
                        <a:pt x="192" y="70"/>
                        <a:pt x="192" y="70"/>
                      </a:cubicBezTo>
                      <a:cubicBezTo>
                        <a:pt x="196" y="70"/>
                        <a:pt x="198" y="72"/>
                        <a:pt x="198" y="76"/>
                      </a:cubicBezTo>
                      <a:cubicBezTo>
                        <a:pt x="198" y="87"/>
                        <a:pt x="198" y="87"/>
                        <a:pt x="198" y="87"/>
                      </a:cubicBezTo>
                      <a:cubicBezTo>
                        <a:pt x="198" y="91"/>
                        <a:pt x="196" y="93"/>
                        <a:pt x="192" y="93"/>
                      </a:cubicBezTo>
                      <a:cubicBezTo>
                        <a:pt x="107" y="93"/>
                        <a:pt x="107" y="93"/>
                        <a:pt x="107" y="93"/>
                      </a:cubicBezTo>
                      <a:cubicBezTo>
                        <a:pt x="105" y="93"/>
                        <a:pt x="104" y="92"/>
                        <a:pt x="103" y="91"/>
                      </a:cubicBezTo>
                      <a:cubicBezTo>
                        <a:pt x="67" y="127"/>
                        <a:pt x="67" y="127"/>
                        <a:pt x="67" y="127"/>
                      </a:cubicBezTo>
                      <a:cubicBezTo>
                        <a:pt x="66" y="127"/>
                        <a:pt x="65" y="128"/>
                        <a:pt x="64" y="128"/>
                      </a:cubicBezTo>
                      <a:cubicBezTo>
                        <a:pt x="14" y="141"/>
                        <a:pt x="14" y="141"/>
                        <a:pt x="14" y="141"/>
                      </a:cubicBezTo>
                      <a:cubicBezTo>
                        <a:pt x="13" y="141"/>
                        <a:pt x="13" y="141"/>
                        <a:pt x="12" y="141"/>
                      </a:cubicBezTo>
                      <a:close/>
                      <a:moveTo>
                        <a:pt x="23" y="119"/>
                      </a:moveTo>
                      <a:cubicBezTo>
                        <a:pt x="45" y="113"/>
                        <a:pt x="45" y="113"/>
                        <a:pt x="45" y="113"/>
                      </a:cubicBezTo>
                      <a:cubicBezTo>
                        <a:pt x="29" y="97"/>
                        <a:pt x="29" y="97"/>
                        <a:pt x="29" y="97"/>
                      </a:cubicBezTo>
                      <a:lnTo>
                        <a:pt x="23" y="11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4" name="Freeform 52"/>
                <p:cNvSpPr>
                  <a:spLocks noEditPoints="1"/>
                </p:cNvSpPr>
                <p:nvPr/>
              </p:nvSpPr>
              <p:spPr bwMode="auto">
                <a:xfrm>
                  <a:off x="-145995" y="8701808"/>
                  <a:ext cx="787400" cy="573089"/>
                </a:xfrm>
                <a:custGeom>
                  <a:avLst/>
                  <a:gdLst>
                    <a:gd name="T0" fmla="*/ 98 w 210"/>
                    <a:gd name="T1" fmla="*/ 12 h 153"/>
                    <a:gd name="T2" fmla="*/ 105 w 210"/>
                    <a:gd name="T3" fmla="*/ 18 h 153"/>
                    <a:gd name="T4" fmla="*/ 37 w 210"/>
                    <a:gd name="T5" fmla="*/ 86 h 153"/>
                    <a:gd name="T6" fmla="*/ 43 w 210"/>
                    <a:gd name="T7" fmla="*/ 92 h 153"/>
                    <a:gd name="T8" fmla="*/ 110 w 210"/>
                    <a:gd name="T9" fmla="*/ 24 h 153"/>
                    <a:gd name="T10" fmla="*/ 118 w 210"/>
                    <a:gd name="T11" fmla="*/ 31 h 153"/>
                    <a:gd name="T12" fmla="*/ 50 w 210"/>
                    <a:gd name="T13" fmla="*/ 99 h 153"/>
                    <a:gd name="T14" fmla="*/ 55 w 210"/>
                    <a:gd name="T15" fmla="*/ 104 h 153"/>
                    <a:gd name="T16" fmla="*/ 123 w 210"/>
                    <a:gd name="T17" fmla="*/ 36 h 153"/>
                    <a:gd name="T18" fmla="*/ 130 w 210"/>
                    <a:gd name="T19" fmla="*/ 43 h 153"/>
                    <a:gd name="T20" fmla="*/ 62 w 210"/>
                    <a:gd name="T21" fmla="*/ 111 h 153"/>
                    <a:gd name="T22" fmla="*/ 68 w 210"/>
                    <a:gd name="T23" fmla="*/ 116 h 153"/>
                    <a:gd name="T24" fmla="*/ 135 w 210"/>
                    <a:gd name="T25" fmla="*/ 49 h 153"/>
                    <a:gd name="T26" fmla="*/ 142 w 210"/>
                    <a:gd name="T27" fmla="*/ 55 h 153"/>
                    <a:gd name="T28" fmla="*/ 115 w 210"/>
                    <a:gd name="T29" fmla="*/ 82 h 153"/>
                    <a:gd name="T30" fmla="*/ 198 w 210"/>
                    <a:gd name="T31" fmla="*/ 82 h 153"/>
                    <a:gd name="T32" fmla="*/ 198 w 210"/>
                    <a:gd name="T33" fmla="*/ 93 h 153"/>
                    <a:gd name="T34" fmla="*/ 113 w 210"/>
                    <a:gd name="T35" fmla="*/ 93 h 153"/>
                    <a:gd name="T36" fmla="*/ 113 w 210"/>
                    <a:gd name="T37" fmla="*/ 84 h 153"/>
                    <a:gd name="T38" fmla="*/ 69 w 210"/>
                    <a:gd name="T39" fmla="*/ 128 h 153"/>
                    <a:gd name="T40" fmla="*/ 18 w 210"/>
                    <a:gd name="T41" fmla="*/ 141 h 153"/>
                    <a:gd name="T42" fmla="*/ 13 w 210"/>
                    <a:gd name="T43" fmla="*/ 136 h 153"/>
                    <a:gd name="T44" fmla="*/ 26 w 210"/>
                    <a:gd name="T45" fmla="*/ 85 h 153"/>
                    <a:gd name="T46" fmla="*/ 98 w 210"/>
                    <a:gd name="T47" fmla="*/ 12 h 153"/>
                    <a:gd name="T48" fmla="*/ 21 w 210"/>
                    <a:gd name="T49" fmla="*/ 133 h 153"/>
                    <a:gd name="T50" fmla="*/ 62 w 210"/>
                    <a:gd name="T51" fmla="*/ 122 h 153"/>
                    <a:gd name="T52" fmla="*/ 32 w 210"/>
                    <a:gd name="T53" fmla="*/ 91 h 153"/>
                    <a:gd name="T54" fmla="*/ 21 w 210"/>
                    <a:gd name="T55" fmla="*/ 133 h 153"/>
                    <a:gd name="T56" fmla="*/ 98 w 210"/>
                    <a:gd name="T57" fmla="*/ 0 h 153"/>
                    <a:gd name="T58" fmla="*/ 98 w 210"/>
                    <a:gd name="T59" fmla="*/ 0 h 153"/>
                    <a:gd name="T60" fmla="*/ 90 w 210"/>
                    <a:gd name="T61" fmla="*/ 3 h 153"/>
                    <a:gd name="T62" fmla="*/ 17 w 210"/>
                    <a:gd name="T63" fmla="*/ 76 h 153"/>
                    <a:gd name="T64" fmla="*/ 14 w 210"/>
                    <a:gd name="T65" fmla="*/ 82 h 153"/>
                    <a:gd name="T66" fmla="*/ 1 w 210"/>
                    <a:gd name="T67" fmla="*/ 133 h 153"/>
                    <a:gd name="T68" fmla="*/ 4 w 210"/>
                    <a:gd name="T69" fmla="*/ 145 h 153"/>
                    <a:gd name="T70" fmla="*/ 10 w 210"/>
                    <a:gd name="T71" fmla="*/ 150 h 153"/>
                    <a:gd name="T72" fmla="*/ 18 w 210"/>
                    <a:gd name="T73" fmla="*/ 153 h 153"/>
                    <a:gd name="T74" fmla="*/ 21 w 210"/>
                    <a:gd name="T75" fmla="*/ 153 h 153"/>
                    <a:gd name="T76" fmla="*/ 72 w 210"/>
                    <a:gd name="T77" fmla="*/ 140 h 153"/>
                    <a:gd name="T78" fmla="*/ 77 w 210"/>
                    <a:gd name="T79" fmla="*/ 137 h 153"/>
                    <a:gd name="T80" fmla="*/ 109 w 210"/>
                    <a:gd name="T81" fmla="*/ 105 h 153"/>
                    <a:gd name="T82" fmla="*/ 113 w 210"/>
                    <a:gd name="T83" fmla="*/ 105 h 153"/>
                    <a:gd name="T84" fmla="*/ 198 w 210"/>
                    <a:gd name="T85" fmla="*/ 105 h 153"/>
                    <a:gd name="T86" fmla="*/ 210 w 210"/>
                    <a:gd name="T87" fmla="*/ 93 h 153"/>
                    <a:gd name="T88" fmla="*/ 210 w 210"/>
                    <a:gd name="T89" fmla="*/ 82 h 153"/>
                    <a:gd name="T90" fmla="*/ 198 w 210"/>
                    <a:gd name="T91" fmla="*/ 70 h 153"/>
                    <a:gd name="T92" fmla="*/ 144 w 210"/>
                    <a:gd name="T93" fmla="*/ 70 h 153"/>
                    <a:gd name="T94" fmla="*/ 150 w 210"/>
                    <a:gd name="T95" fmla="*/ 64 h 153"/>
                    <a:gd name="T96" fmla="*/ 154 w 210"/>
                    <a:gd name="T97" fmla="*/ 55 h 153"/>
                    <a:gd name="T98" fmla="*/ 150 w 210"/>
                    <a:gd name="T99" fmla="*/ 47 h 153"/>
                    <a:gd name="T100" fmla="*/ 144 w 210"/>
                    <a:gd name="T101" fmla="*/ 40 h 153"/>
                    <a:gd name="T102" fmla="*/ 140 w 210"/>
                    <a:gd name="T103" fmla="*/ 38 h 153"/>
                    <a:gd name="T104" fmla="*/ 138 w 210"/>
                    <a:gd name="T105" fmla="*/ 35 h 153"/>
                    <a:gd name="T106" fmla="*/ 131 w 210"/>
                    <a:gd name="T107" fmla="*/ 28 h 153"/>
                    <a:gd name="T108" fmla="*/ 128 w 210"/>
                    <a:gd name="T109" fmla="*/ 25 h 153"/>
                    <a:gd name="T110" fmla="*/ 126 w 210"/>
                    <a:gd name="T111" fmla="*/ 22 h 153"/>
                    <a:gd name="T112" fmla="*/ 119 w 210"/>
                    <a:gd name="T113" fmla="*/ 15 h 153"/>
                    <a:gd name="T114" fmla="*/ 116 w 210"/>
                    <a:gd name="T115" fmla="*/ 13 h 153"/>
                    <a:gd name="T116" fmla="*/ 113 w 210"/>
                    <a:gd name="T117" fmla="*/ 10 h 153"/>
                    <a:gd name="T118" fmla="*/ 107 w 210"/>
                    <a:gd name="T119" fmla="*/ 3 h 153"/>
                    <a:gd name="T120" fmla="*/ 98 w 210"/>
                    <a:gd name="T121" fmla="*/ 0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210" h="153">
                      <a:moveTo>
                        <a:pt x="98" y="12"/>
                      </a:moveTo>
                      <a:cubicBezTo>
                        <a:pt x="105" y="18"/>
                        <a:pt x="105" y="18"/>
                        <a:pt x="105" y="18"/>
                      </a:cubicBezTo>
                      <a:cubicBezTo>
                        <a:pt x="37" y="86"/>
                        <a:pt x="37" y="86"/>
                        <a:pt x="37" y="86"/>
                      </a:cubicBezTo>
                      <a:cubicBezTo>
                        <a:pt x="43" y="92"/>
                        <a:pt x="43" y="92"/>
                        <a:pt x="43" y="92"/>
                      </a:cubicBezTo>
                      <a:cubicBezTo>
                        <a:pt x="110" y="24"/>
                        <a:pt x="110" y="24"/>
                        <a:pt x="110" y="24"/>
                      </a:cubicBezTo>
                      <a:cubicBezTo>
                        <a:pt x="118" y="31"/>
                        <a:pt x="118" y="31"/>
                        <a:pt x="118" y="31"/>
                      </a:cubicBezTo>
                      <a:cubicBezTo>
                        <a:pt x="50" y="99"/>
                        <a:pt x="50" y="99"/>
                        <a:pt x="50" y="99"/>
                      </a:cubicBezTo>
                      <a:cubicBezTo>
                        <a:pt x="55" y="104"/>
                        <a:pt x="55" y="104"/>
                        <a:pt x="55" y="104"/>
                      </a:cubicBezTo>
                      <a:cubicBezTo>
                        <a:pt x="123" y="36"/>
                        <a:pt x="123" y="36"/>
                        <a:pt x="123" y="36"/>
                      </a:cubicBezTo>
                      <a:cubicBezTo>
                        <a:pt x="130" y="43"/>
                        <a:pt x="130" y="43"/>
                        <a:pt x="130" y="43"/>
                      </a:cubicBezTo>
                      <a:cubicBezTo>
                        <a:pt x="62" y="111"/>
                        <a:pt x="62" y="111"/>
                        <a:pt x="62" y="111"/>
                      </a:cubicBezTo>
                      <a:cubicBezTo>
                        <a:pt x="68" y="116"/>
                        <a:pt x="68" y="116"/>
                        <a:pt x="68" y="116"/>
                      </a:cubicBezTo>
                      <a:cubicBezTo>
                        <a:pt x="135" y="49"/>
                        <a:pt x="135" y="49"/>
                        <a:pt x="135" y="49"/>
                      </a:cubicBezTo>
                      <a:cubicBezTo>
                        <a:pt x="142" y="55"/>
                        <a:pt x="142" y="55"/>
                        <a:pt x="142" y="55"/>
                      </a:cubicBezTo>
                      <a:cubicBezTo>
                        <a:pt x="115" y="82"/>
                        <a:pt x="115" y="82"/>
                        <a:pt x="115" y="82"/>
                      </a:cubicBezTo>
                      <a:cubicBezTo>
                        <a:pt x="198" y="82"/>
                        <a:pt x="198" y="82"/>
                        <a:pt x="198" y="82"/>
                      </a:cubicBezTo>
                      <a:cubicBezTo>
                        <a:pt x="198" y="93"/>
                        <a:pt x="198" y="93"/>
                        <a:pt x="198" y="93"/>
                      </a:cubicBezTo>
                      <a:cubicBezTo>
                        <a:pt x="113" y="93"/>
                        <a:pt x="113" y="93"/>
                        <a:pt x="113" y="93"/>
                      </a:cubicBezTo>
                      <a:cubicBezTo>
                        <a:pt x="113" y="84"/>
                        <a:pt x="113" y="84"/>
                        <a:pt x="113" y="84"/>
                      </a:cubicBezTo>
                      <a:cubicBezTo>
                        <a:pt x="69" y="128"/>
                        <a:pt x="69" y="128"/>
                        <a:pt x="69" y="128"/>
                      </a:cubicBezTo>
                      <a:cubicBezTo>
                        <a:pt x="18" y="141"/>
                        <a:pt x="18" y="141"/>
                        <a:pt x="18" y="141"/>
                      </a:cubicBezTo>
                      <a:cubicBezTo>
                        <a:pt x="13" y="136"/>
                        <a:pt x="13" y="136"/>
                        <a:pt x="13" y="136"/>
                      </a:cubicBezTo>
                      <a:cubicBezTo>
                        <a:pt x="26" y="85"/>
                        <a:pt x="26" y="85"/>
                        <a:pt x="26" y="85"/>
                      </a:cubicBezTo>
                      <a:cubicBezTo>
                        <a:pt x="98" y="12"/>
                        <a:pt x="98" y="12"/>
                        <a:pt x="98" y="12"/>
                      </a:cubicBezTo>
                      <a:moveTo>
                        <a:pt x="21" y="133"/>
                      </a:moveTo>
                      <a:cubicBezTo>
                        <a:pt x="62" y="122"/>
                        <a:pt x="62" y="122"/>
                        <a:pt x="62" y="122"/>
                      </a:cubicBezTo>
                      <a:cubicBezTo>
                        <a:pt x="32" y="91"/>
                        <a:pt x="32" y="91"/>
                        <a:pt x="32" y="91"/>
                      </a:cubicBezTo>
                      <a:cubicBezTo>
                        <a:pt x="21" y="133"/>
                        <a:pt x="21" y="133"/>
                        <a:pt x="21" y="133"/>
                      </a:cubicBezTo>
                      <a:moveTo>
                        <a:pt x="98" y="0"/>
                      </a:moveTo>
                      <a:cubicBezTo>
                        <a:pt x="98" y="0"/>
                        <a:pt x="98" y="0"/>
                        <a:pt x="98" y="0"/>
                      </a:cubicBezTo>
                      <a:cubicBezTo>
                        <a:pt x="95" y="0"/>
                        <a:pt x="92" y="1"/>
                        <a:pt x="90" y="3"/>
                      </a:cubicBezTo>
                      <a:cubicBezTo>
                        <a:pt x="17" y="76"/>
                        <a:pt x="17" y="76"/>
                        <a:pt x="17" y="76"/>
                      </a:cubicBezTo>
                      <a:cubicBezTo>
                        <a:pt x="16" y="78"/>
                        <a:pt x="15" y="80"/>
                        <a:pt x="14" y="82"/>
                      </a:cubicBezTo>
                      <a:cubicBezTo>
                        <a:pt x="1" y="133"/>
                        <a:pt x="1" y="133"/>
                        <a:pt x="1" y="133"/>
                      </a:cubicBezTo>
                      <a:cubicBezTo>
                        <a:pt x="0" y="137"/>
                        <a:pt x="1" y="142"/>
                        <a:pt x="4" y="145"/>
                      </a:cubicBezTo>
                      <a:cubicBezTo>
                        <a:pt x="10" y="150"/>
                        <a:pt x="10" y="150"/>
                        <a:pt x="10" y="150"/>
                      </a:cubicBezTo>
                      <a:cubicBezTo>
                        <a:pt x="12" y="152"/>
                        <a:pt x="15" y="153"/>
                        <a:pt x="18" y="153"/>
                      </a:cubicBezTo>
                      <a:cubicBezTo>
                        <a:pt x="19" y="153"/>
                        <a:pt x="20" y="153"/>
                        <a:pt x="21" y="153"/>
                      </a:cubicBezTo>
                      <a:cubicBezTo>
                        <a:pt x="72" y="140"/>
                        <a:pt x="72" y="140"/>
                        <a:pt x="72" y="140"/>
                      </a:cubicBezTo>
                      <a:cubicBezTo>
                        <a:pt x="74" y="140"/>
                        <a:pt x="76" y="138"/>
                        <a:pt x="77" y="137"/>
                      </a:cubicBezTo>
                      <a:cubicBezTo>
                        <a:pt x="109" y="105"/>
                        <a:pt x="109" y="105"/>
                        <a:pt x="109" y="105"/>
                      </a:cubicBezTo>
                      <a:cubicBezTo>
                        <a:pt x="111" y="105"/>
                        <a:pt x="112" y="105"/>
                        <a:pt x="113" y="105"/>
                      </a:cubicBezTo>
                      <a:cubicBezTo>
                        <a:pt x="198" y="105"/>
                        <a:pt x="198" y="105"/>
                        <a:pt x="198" y="105"/>
                      </a:cubicBezTo>
                      <a:cubicBezTo>
                        <a:pt x="205" y="105"/>
                        <a:pt x="210" y="100"/>
                        <a:pt x="210" y="93"/>
                      </a:cubicBezTo>
                      <a:cubicBezTo>
                        <a:pt x="210" y="82"/>
                        <a:pt x="210" y="82"/>
                        <a:pt x="210" y="82"/>
                      </a:cubicBezTo>
                      <a:cubicBezTo>
                        <a:pt x="210" y="75"/>
                        <a:pt x="205" y="70"/>
                        <a:pt x="198" y="70"/>
                      </a:cubicBezTo>
                      <a:cubicBezTo>
                        <a:pt x="144" y="70"/>
                        <a:pt x="144" y="70"/>
                        <a:pt x="144" y="70"/>
                      </a:cubicBezTo>
                      <a:cubicBezTo>
                        <a:pt x="150" y="64"/>
                        <a:pt x="150" y="64"/>
                        <a:pt x="150" y="64"/>
                      </a:cubicBezTo>
                      <a:cubicBezTo>
                        <a:pt x="153" y="61"/>
                        <a:pt x="154" y="58"/>
                        <a:pt x="154" y="55"/>
                      </a:cubicBezTo>
                      <a:cubicBezTo>
                        <a:pt x="154" y="52"/>
                        <a:pt x="152" y="49"/>
                        <a:pt x="150" y="47"/>
                      </a:cubicBezTo>
                      <a:cubicBezTo>
                        <a:pt x="144" y="40"/>
                        <a:pt x="144" y="40"/>
                        <a:pt x="144" y="40"/>
                      </a:cubicBezTo>
                      <a:cubicBezTo>
                        <a:pt x="143" y="39"/>
                        <a:pt x="142" y="39"/>
                        <a:pt x="140" y="38"/>
                      </a:cubicBezTo>
                      <a:cubicBezTo>
                        <a:pt x="140" y="37"/>
                        <a:pt x="139" y="36"/>
                        <a:pt x="138" y="35"/>
                      </a:cubicBezTo>
                      <a:cubicBezTo>
                        <a:pt x="131" y="28"/>
                        <a:pt x="131" y="28"/>
                        <a:pt x="131" y="28"/>
                      </a:cubicBezTo>
                      <a:cubicBezTo>
                        <a:pt x="131" y="27"/>
                        <a:pt x="129" y="26"/>
                        <a:pt x="128" y="25"/>
                      </a:cubicBezTo>
                      <a:cubicBezTo>
                        <a:pt x="128" y="24"/>
                        <a:pt x="127" y="23"/>
                        <a:pt x="126" y="22"/>
                      </a:cubicBezTo>
                      <a:cubicBezTo>
                        <a:pt x="119" y="15"/>
                        <a:pt x="119" y="15"/>
                        <a:pt x="119" y="15"/>
                      </a:cubicBezTo>
                      <a:cubicBezTo>
                        <a:pt x="118" y="14"/>
                        <a:pt x="117" y="13"/>
                        <a:pt x="116" y="13"/>
                      </a:cubicBezTo>
                      <a:cubicBezTo>
                        <a:pt x="115" y="12"/>
                        <a:pt x="114" y="10"/>
                        <a:pt x="113" y="10"/>
                      </a:cubicBezTo>
                      <a:cubicBezTo>
                        <a:pt x="107" y="3"/>
                        <a:pt x="107" y="3"/>
                        <a:pt x="107" y="3"/>
                      </a:cubicBezTo>
                      <a:cubicBezTo>
                        <a:pt x="105" y="1"/>
                        <a:pt x="102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5" name="Rectangle 53"/>
                <p:cNvSpPr>
                  <a:spLocks noChangeArrowheads="1"/>
                </p:cNvSpPr>
                <p:nvPr/>
              </p:nvSpPr>
              <p:spPr bwMode="auto">
                <a:xfrm>
                  <a:off x="277868" y="9084396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6" name="Rectangle 54"/>
                <p:cNvSpPr>
                  <a:spLocks noChangeArrowheads="1"/>
                </p:cNvSpPr>
                <p:nvPr/>
              </p:nvSpPr>
              <p:spPr bwMode="auto">
                <a:xfrm>
                  <a:off x="277868" y="9159009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7" name="Freeform 55"/>
                <p:cNvSpPr>
                  <a:spLocks/>
                </p:cNvSpPr>
                <p:nvPr/>
              </p:nvSpPr>
              <p:spPr bwMode="auto">
                <a:xfrm>
                  <a:off x="239768" y="8674820"/>
                  <a:ext cx="217488" cy="214313"/>
                </a:xfrm>
                <a:custGeom>
                  <a:avLst/>
                  <a:gdLst>
                    <a:gd name="T0" fmla="*/ 55 w 58"/>
                    <a:gd name="T1" fmla="*/ 46 h 57"/>
                    <a:gd name="T2" fmla="*/ 55 w 58"/>
                    <a:gd name="T3" fmla="*/ 37 h 57"/>
                    <a:gd name="T4" fmla="*/ 21 w 58"/>
                    <a:gd name="T5" fmla="*/ 2 h 57"/>
                    <a:gd name="T6" fmla="*/ 12 w 58"/>
                    <a:gd name="T7" fmla="*/ 2 h 57"/>
                    <a:gd name="T8" fmla="*/ 0 w 58"/>
                    <a:gd name="T9" fmla="*/ 14 h 57"/>
                    <a:gd name="T10" fmla="*/ 44 w 58"/>
                    <a:gd name="T11" fmla="*/ 57 h 57"/>
                    <a:gd name="T12" fmla="*/ 55 w 58"/>
                    <a:gd name="T13" fmla="*/ 46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57">
                      <a:moveTo>
                        <a:pt x="55" y="46"/>
                      </a:moveTo>
                      <a:cubicBezTo>
                        <a:pt x="58" y="43"/>
                        <a:pt x="58" y="39"/>
                        <a:pt x="55" y="37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18" y="0"/>
                        <a:pt x="14" y="0"/>
                        <a:pt x="12" y="2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44" y="57"/>
                        <a:pt x="44" y="57"/>
                        <a:pt x="44" y="57"/>
                      </a:cubicBezTo>
                      <a:cubicBezTo>
                        <a:pt x="55" y="46"/>
                        <a:pt x="55" y="46"/>
                        <a:pt x="55" y="4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8" name="Freeform 56"/>
                <p:cNvSpPr>
                  <a:spLocks noEditPoints="1"/>
                </p:cNvSpPr>
                <p:nvPr/>
              </p:nvSpPr>
              <p:spPr bwMode="auto">
                <a:xfrm>
                  <a:off x="-96782" y="8746258"/>
                  <a:ext cx="693738" cy="484189"/>
                </a:xfrm>
                <a:custGeom>
                  <a:avLst/>
                  <a:gdLst>
                    <a:gd name="T0" fmla="*/ 241 w 437"/>
                    <a:gd name="T1" fmla="*/ 166 h 305"/>
                    <a:gd name="T2" fmla="*/ 305 w 437"/>
                    <a:gd name="T3" fmla="*/ 102 h 305"/>
                    <a:gd name="T4" fmla="*/ 288 w 437"/>
                    <a:gd name="T5" fmla="*/ 88 h 305"/>
                    <a:gd name="T6" fmla="*/ 130 w 437"/>
                    <a:gd name="T7" fmla="*/ 246 h 305"/>
                    <a:gd name="T8" fmla="*/ 116 w 437"/>
                    <a:gd name="T9" fmla="*/ 234 h 305"/>
                    <a:gd name="T10" fmla="*/ 276 w 437"/>
                    <a:gd name="T11" fmla="*/ 74 h 305"/>
                    <a:gd name="T12" fmla="*/ 260 w 437"/>
                    <a:gd name="T13" fmla="*/ 57 h 305"/>
                    <a:gd name="T14" fmla="*/ 99 w 437"/>
                    <a:gd name="T15" fmla="*/ 218 h 305"/>
                    <a:gd name="T16" fmla="*/ 87 w 437"/>
                    <a:gd name="T17" fmla="*/ 206 h 305"/>
                    <a:gd name="T18" fmla="*/ 248 w 437"/>
                    <a:gd name="T19" fmla="*/ 45 h 305"/>
                    <a:gd name="T20" fmla="*/ 229 w 437"/>
                    <a:gd name="T21" fmla="*/ 29 h 305"/>
                    <a:gd name="T22" fmla="*/ 71 w 437"/>
                    <a:gd name="T23" fmla="*/ 189 h 305"/>
                    <a:gd name="T24" fmla="*/ 56 w 437"/>
                    <a:gd name="T25" fmla="*/ 175 h 305"/>
                    <a:gd name="T26" fmla="*/ 217 w 437"/>
                    <a:gd name="T27" fmla="*/ 14 h 305"/>
                    <a:gd name="T28" fmla="*/ 201 w 437"/>
                    <a:gd name="T29" fmla="*/ 0 h 305"/>
                    <a:gd name="T30" fmla="*/ 30 w 437"/>
                    <a:gd name="T31" fmla="*/ 173 h 305"/>
                    <a:gd name="T32" fmla="*/ 0 w 437"/>
                    <a:gd name="T33" fmla="*/ 293 h 305"/>
                    <a:gd name="T34" fmla="*/ 12 w 437"/>
                    <a:gd name="T35" fmla="*/ 305 h 305"/>
                    <a:gd name="T36" fmla="*/ 132 w 437"/>
                    <a:gd name="T37" fmla="*/ 274 h 305"/>
                    <a:gd name="T38" fmla="*/ 236 w 437"/>
                    <a:gd name="T39" fmla="*/ 170 h 305"/>
                    <a:gd name="T40" fmla="*/ 236 w 437"/>
                    <a:gd name="T41" fmla="*/ 192 h 305"/>
                    <a:gd name="T42" fmla="*/ 437 w 437"/>
                    <a:gd name="T43" fmla="*/ 192 h 305"/>
                    <a:gd name="T44" fmla="*/ 437 w 437"/>
                    <a:gd name="T45" fmla="*/ 166 h 305"/>
                    <a:gd name="T46" fmla="*/ 241 w 437"/>
                    <a:gd name="T47" fmla="*/ 166 h 305"/>
                    <a:gd name="T48" fmla="*/ 19 w 437"/>
                    <a:gd name="T49" fmla="*/ 286 h 305"/>
                    <a:gd name="T50" fmla="*/ 45 w 437"/>
                    <a:gd name="T51" fmla="*/ 187 h 305"/>
                    <a:gd name="T52" fmla="*/ 116 w 437"/>
                    <a:gd name="T53" fmla="*/ 260 h 305"/>
                    <a:gd name="T54" fmla="*/ 19 w 437"/>
                    <a:gd name="T55" fmla="*/ 286 h 3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437" h="305">
                      <a:moveTo>
                        <a:pt x="241" y="166"/>
                      </a:moveTo>
                      <a:lnTo>
                        <a:pt x="305" y="102"/>
                      </a:lnTo>
                      <a:lnTo>
                        <a:pt x="288" y="88"/>
                      </a:lnTo>
                      <a:lnTo>
                        <a:pt x="130" y="246"/>
                      </a:lnTo>
                      <a:lnTo>
                        <a:pt x="116" y="234"/>
                      </a:lnTo>
                      <a:lnTo>
                        <a:pt x="276" y="74"/>
                      </a:lnTo>
                      <a:lnTo>
                        <a:pt x="260" y="57"/>
                      </a:lnTo>
                      <a:lnTo>
                        <a:pt x="99" y="218"/>
                      </a:lnTo>
                      <a:lnTo>
                        <a:pt x="87" y="206"/>
                      </a:lnTo>
                      <a:lnTo>
                        <a:pt x="248" y="45"/>
                      </a:lnTo>
                      <a:lnTo>
                        <a:pt x="229" y="29"/>
                      </a:lnTo>
                      <a:lnTo>
                        <a:pt x="71" y="189"/>
                      </a:lnTo>
                      <a:lnTo>
                        <a:pt x="56" y="175"/>
                      </a:lnTo>
                      <a:lnTo>
                        <a:pt x="217" y="14"/>
                      </a:lnTo>
                      <a:lnTo>
                        <a:pt x="201" y="0"/>
                      </a:lnTo>
                      <a:lnTo>
                        <a:pt x="30" y="173"/>
                      </a:lnTo>
                      <a:lnTo>
                        <a:pt x="0" y="293"/>
                      </a:lnTo>
                      <a:lnTo>
                        <a:pt x="12" y="305"/>
                      </a:lnTo>
                      <a:lnTo>
                        <a:pt x="132" y="274"/>
                      </a:lnTo>
                      <a:lnTo>
                        <a:pt x="236" y="170"/>
                      </a:lnTo>
                      <a:lnTo>
                        <a:pt x="236" y="192"/>
                      </a:lnTo>
                      <a:lnTo>
                        <a:pt x="437" y="192"/>
                      </a:lnTo>
                      <a:lnTo>
                        <a:pt x="437" y="166"/>
                      </a:lnTo>
                      <a:lnTo>
                        <a:pt x="241" y="166"/>
                      </a:lnTo>
                      <a:close/>
                      <a:moveTo>
                        <a:pt x="19" y="286"/>
                      </a:moveTo>
                      <a:lnTo>
                        <a:pt x="45" y="187"/>
                      </a:lnTo>
                      <a:lnTo>
                        <a:pt x="116" y="260"/>
                      </a:lnTo>
                      <a:lnTo>
                        <a:pt x="19" y="28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sp>
            <p:nvSpPr>
              <p:cNvPr id="26" name="TextBox 25"/>
              <p:cNvSpPr txBox="1"/>
              <p:nvPr/>
            </p:nvSpPr>
            <p:spPr>
              <a:xfrm>
                <a:off x="932118" y="8712046"/>
                <a:ext cx="2440092" cy="800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Định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lý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</a:p>
            </p:txBody>
          </p:sp>
        </p:grpSp>
      </p:grp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0" y="0"/>
            <a:ext cx="24387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sng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A.</a:t>
            </a:r>
            <a:r>
              <a:rPr kumimoji="0" lang="en-US" sz="1200" b="1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630238" y="723900"/>
            <a:ext cx="24387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en-US" sz="1200" b="1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B.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630238" y="971550"/>
            <a:ext cx="24387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en-US" sz="1200" b="1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C.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630238" y="1238250"/>
            <a:ext cx="24387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en-US" sz="1200" b="1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D.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630238" y="1504950"/>
            <a:ext cx="243871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00450" algn="l"/>
                <a:tab pos="5040313" algn="l"/>
              </a:tabLst>
            </a:pP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827174" y="9931697"/>
            <a:ext cx="184730" cy="707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40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1296987" y="7176074"/>
            <a:ext cx="22707600" cy="6705601"/>
            <a:chOff x="1345379" y="4038599"/>
            <a:chExt cx="21970197" cy="7796433"/>
          </a:xfrm>
        </p:grpSpPr>
        <p:grpSp>
          <p:nvGrpSpPr>
            <p:cNvPr id="46" name="Group 45"/>
            <p:cNvGrpSpPr/>
            <p:nvPr/>
          </p:nvGrpSpPr>
          <p:grpSpPr>
            <a:xfrm>
              <a:off x="1345379" y="4038599"/>
              <a:ext cx="21970197" cy="7796433"/>
              <a:chOff x="1187724" y="2458174"/>
              <a:chExt cx="21970197" cy="7796433"/>
            </a:xfrm>
          </p:grpSpPr>
          <p:sp>
            <p:nvSpPr>
              <p:cNvPr id="48" name="Rounded Rectangle 47"/>
              <p:cNvSpPr/>
              <p:nvPr/>
            </p:nvSpPr>
            <p:spPr>
              <a:xfrm>
                <a:off x="1209096" y="2495615"/>
                <a:ext cx="21948825" cy="7758992"/>
              </a:xfrm>
              <a:prstGeom prst="roundRect">
                <a:avLst>
                  <a:gd name="adj" fmla="val 4611"/>
                </a:avLst>
              </a:prstGeom>
              <a:solidFill>
                <a:srgbClr val="E7D2B3"/>
              </a:solidFill>
              <a:ln w="28575">
                <a:solidFill>
                  <a:srgbClr val="AB7C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9" name="Freeform 20"/>
              <p:cNvSpPr>
                <a:spLocks/>
              </p:cNvSpPr>
              <p:nvPr/>
            </p:nvSpPr>
            <p:spPr bwMode="auto">
              <a:xfrm>
                <a:off x="1187724" y="2458174"/>
                <a:ext cx="4180232" cy="918363"/>
              </a:xfrm>
              <a:prstGeom prst="roundRect">
                <a:avLst/>
              </a:prstGeom>
              <a:solidFill>
                <a:srgbClr val="AB7C37"/>
              </a:solidFill>
              <a:ln w="57150">
                <a:solidFill>
                  <a:srgbClr val="AB7C37"/>
                </a:solidFill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1685338" y="4038600"/>
              <a:ext cx="3799438" cy="503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600" b="1" dirty="0" err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Chứng</a:t>
              </a:r>
              <a:r>
                <a:rPr lang="en-US" sz="46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minh</a:t>
              </a:r>
            </a:p>
          </p:txBody>
        </p:sp>
      </p:grpSp>
      <p:graphicFrame>
        <p:nvGraphicFramePr>
          <p:cNvPr id="101" name="Group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0924659"/>
              </p:ext>
            </p:extLst>
          </p:nvPr>
        </p:nvGraphicFramePr>
        <p:xfrm>
          <a:off x="2156136" y="11266742"/>
          <a:ext cx="19179497" cy="1992058"/>
        </p:xfrm>
        <a:graphic>
          <a:graphicData uri="http://schemas.openxmlformats.org/drawingml/2006/table">
            <a:tbl>
              <a:tblPr/>
              <a:tblGrid>
                <a:gridCol w="55125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669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61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.VnTime" pitchFamily="34" charset="0"/>
                        </a:rPr>
                        <a:t>       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 x</a:t>
                      </a:r>
                    </a:p>
                  </a:txBody>
                  <a:tcPr marL="243872" marR="243872" marT="91440" marB="914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 </a:t>
                      </a: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∞                                       -b/a                             + ∞</a:t>
                      </a:r>
                    </a:p>
                  </a:txBody>
                  <a:tcPr marL="243872" marR="243872" marT="91440" marB="914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76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f(x)=</a:t>
                      </a:r>
                      <a:r>
                        <a:rPr kumimoji="0" lang="en-US" sz="4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ax+b</a:t>
                      </a:r>
                      <a:endParaRPr kumimoji="0" lang="en-US" sz="4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243872" marR="243872" marT="91440" marB="914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.VnTime" pitchFamily="34" charset="0"/>
                        </a:rPr>
                        <a:t>                                  </a:t>
                      </a:r>
                    </a:p>
                  </a:txBody>
                  <a:tcPr marL="243872" marR="243872" marT="91440" marB="914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2" name="Text Box 17"/>
          <p:cNvSpPr txBox="1">
            <a:spLocks noChangeArrowheads="1"/>
          </p:cNvSpPr>
          <p:nvPr/>
        </p:nvSpPr>
        <p:spPr bwMode="auto">
          <a:xfrm>
            <a:off x="9907587" y="12390384"/>
            <a:ext cx="4470982" cy="958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800" dirty="0" err="1">
                <a:latin typeface="Times New Roman" pitchFamily="18" charset="0"/>
              </a:rPr>
              <a:t>Trái</a:t>
            </a:r>
            <a:r>
              <a:rPr lang="en-US" sz="4800" dirty="0">
                <a:latin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</a:rPr>
              <a:t>dấu</a:t>
            </a:r>
            <a:r>
              <a:rPr lang="en-US" sz="4800" dirty="0">
                <a:latin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</a:rPr>
              <a:t>với</a:t>
            </a:r>
            <a:r>
              <a:rPr lang="en-US" sz="4800" dirty="0">
                <a:latin typeface="Times New Roman" pitchFamily="18" charset="0"/>
              </a:rPr>
              <a:t> a</a:t>
            </a:r>
          </a:p>
        </p:txBody>
      </p:sp>
      <p:sp>
        <p:nvSpPr>
          <p:cNvPr id="103" name="Text Box 18"/>
          <p:cNvSpPr txBox="1">
            <a:spLocks noChangeArrowheads="1"/>
          </p:cNvSpPr>
          <p:nvPr/>
        </p:nvSpPr>
        <p:spPr bwMode="auto">
          <a:xfrm>
            <a:off x="14785022" y="12390383"/>
            <a:ext cx="812906" cy="1097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5700" dirty="0">
                <a:latin typeface="Times New Roman" pitchFamily="18" charset="0"/>
              </a:rPr>
              <a:t>0</a:t>
            </a:r>
          </a:p>
        </p:txBody>
      </p:sp>
      <p:sp>
        <p:nvSpPr>
          <p:cNvPr id="104" name="Text Box 19"/>
          <p:cNvSpPr txBox="1">
            <a:spLocks noChangeArrowheads="1"/>
          </p:cNvSpPr>
          <p:nvPr/>
        </p:nvSpPr>
        <p:spPr bwMode="auto">
          <a:xfrm>
            <a:off x="16004381" y="12390384"/>
            <a:ext cx="4877435" cy="958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800">
                <a:latin typeface="Times New Roman" pitchFamily="18" charset="0"/>
              </a:rPr>
              <a:t>Cùng dấu với a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940111" y="4140414"/>
            <a:ext cx="22663916" cy="2349940"/>
            <a:chOff x="2196740" y="4366771"/>
            <a:chExt cx="21846045" cy="234994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2196740" y="4366771"/>
                  <a:ext cx="21846045" cy="195425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  <a:spcBef>
                      <a:spcPct val="50000"/>
                    </a:spcBef>
                  </a:pP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Nhị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thức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bậc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nhất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 </a:t>
                  </a:r>
                  <a14:m>
                    <m:oMath xmlns:m="http://schemas.openxmlformats.org/officeDocument/2006/math">
                      <m:r>
                        <a:rPr lang="en-US" sz="4400" b="1" i="1" smtClean="0">
                          <a:latin typeface="Cambria Math"/>
                          <a:ea typeface="Tahoma" pitchFamily="34" charset="0"/>
                          <a:cs typeface="Tahoma" pitchFamily="34" charset="0"/>
                        </a:rPr>
                        <m:t>𝒇</m:t>
                      </m:r>
                      <m:d>
                        <m:dPr>
                          <m:ctrlPr>
                            <a:rPr lang="en-US" sz="4400" b="1" i="1" smtClean="0">
                              <a:latin typeface="Cambria Math" panose="02040503050406030204" pitchFamily="18" charset="0"/>
                              <a:ea typeface="Tahoma" pitchFamily="34" charset="0"/>
                              <a:cs typeface="Tahoma" pitchFamily="34" charset="0"/>
                            </a:rPr>
                          </m:ctrlPr>
                        </m:dPr>
                        <m:e>
                          <m:r>
                            <a:rPr lang="en-US" sz="4400" b="1" i="1" smtClean="0">
                              <a:latin typeface="Cambria Math"/>
                              <a:ea typeface="Tahoma" pitchFamily="34" charset="0"/>
                              <a:cs typeface="Tahoma" pitchFamily="34" charset="0"/>
                            </a:rPr>
                            <m:t>𝒙</m:t>
                          </m:r>
                        </m:e>
                      </m:d>
                      <m:r>
                        <a:rPr lang="en-US" sz="4400" b="1" i="1" smtClean="0">
                          <a:latin typeface="Cambria Math"/>
                          <a:ea typeface="Tahoma" pitchFamily="34" charset="0"/>
                          <a:cs typeface="Tahoma" pitchFamily="34" charset="0"/>
                        </a:rPr>
                        <m:t>=</m:t>
                      </m:r>
                      <m:r>
                        <a:rPr lang="en-US" sz="4400" b="1" i="1" smtClean="0">
                          <a:latin typeface="Cambria Math"/>
                          <a:ea typeface="Tahoma" pitchFamily="34" charset="0"/>
                          <a:cs typeface="Tahoma" pitchFamily="34" charset="0"/>
                        </a:rPr>
                        <m:t>𝒂𝒙</m:t>
                      </m:r>
                      <m:r>
                        <a:rPr lang="en-US" sz="4400" b="1" i="1" smtClean="0">
                          <a:latin typeface="Cambria Math"/>
                          <a:ea typeface="Tahoma" pitchFamily="34" charset="0"/>
                          <a:cs typeface="Tahoma" pitchFamily="34" charset="0"/>
                        </a:rPr>
                        <m:t>+</m:t>
                      </m:r>
                      <m:r>
                        <a:rPr lang="en-US" sz="4400" b="1" i="1" smtClean="0">
                          <a:latin typeface="Cambria Math"/>
                          <a:ea typeface="Tahoma" pitchFamily="34" charset="0"/>
                          <a:cs typeface="Tahoma" pitchFamily="34" charset="0"/>
                        </a:rPr>
                        <m:t>𝒃</m:t>
                      </m:r>
                    </m:oMath>
                  </a14:m>
                  <a:r>
                    <a:rPr lang="en-US" sz="4000" b="1" i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cùng </a:t>
                  </a: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dấu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với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hê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̣ </a:t>
                  </a: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sô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́  </a:t>
                  </a:r>
                  <a14:m>
                    <m:oMath xmlns:m="http://schemas.openxmlformats.org/officeDocument/2006/math">
                      <m:r>
                        <a:rPr lang="en-US" sz="4400" b="1" i="1" smtClean="0">
                          <a:latin typeface="Cambria Math"/>
                          <a:ea typeface="Tahoma" pitchFamily="34" charset="0"/>
                          <a:cs typeface="Tahoma" pitchFamily="34" charset="0"/>
                        </a:rPr>
                        <m:t>𝒂</m:t>
                      </m:r>
                    </m:oMath>
                  </a14:m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khi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 </a:t>
                  </a:r>
                  <a14:m>
                    <m:oMath xmlns:m="http://schemas.openxmlformats.org/officeDocument/2006/math">
                      <m:r>
                        <a:rPr lang="en-US" sz="4400" b="1" i="1" smtClean="0">
                          <a:latin typeface="Cambria Math"/>
                          <a:ea typeface="Tahoma" pitchFamily="34" charset="0"/>
                          <a:cs typeface="Tahoma" pitchFamily="34" charset="0"/>
                        </a:rPr>
                        <m:t>𝒙</m:t>
                      </m:r>
                    </m:oMath>
                  </a14:m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lấy các giá trị trong khoảng                        và </a:t>
                  </a: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trái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dấu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với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hệ số  </a:t>
                  </a:r>
                  <a14:m>
                    <m:oMath xmlns:m="http://schemas.openxmlformats.org/officeDocument/2006/math">
                      <m:r>
                        <a:rPr lang="en-US" sz="4400" b="1" i="1" smtClean="0">
                          <a:latin typeface="Cambria Math"/>
                          <a:ea typeface="Tahoma" pitchFamily="34" charset="0"/>
                          <a:cs typeface="Tahoma" pitchFamily="34" charset="0"/>
                        </a:rPr>
                        <m:t>𝒂</m:t>
                      </m:r>
                    </m:oMath>
                  </a14:m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khi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400" b="1" i="1" smtClean="0">
                          <a:latin typeface="Cambria Math"/>
                          <a:ea typeface="Tahoma" pitchFamily="34" charset="0"/>
                          <a:cs typeface="Tahoma" pitchFamily="34" charset="0"/>
                        </a:rPr>
                        <m:t>𝒙</m:t>
                      </m:r>
                    </m:oMath>
                  </a14:m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lấy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các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giá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trị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trong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</a:t>
                  </a:r>
                  <a:r>
                    <a:rPr lang="en-US" sz="4000" b="1" dirty="0" err="1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khoảng</a:t>
                  </a:r>
                  <a:r>
                    <a:rPr lang="en-US" sz="4000" b="1" dirty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                           </a:t>
                  </a:r>
                </a:p>
              </p:txBody>
            </p:sp>
          </mc:Choice>
          <mc:Fallback xmlns="">
            <p:sp>
              <p:nvSpPr>
                <p:cNvPr id="81" name="Text 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196740" y="4366771"/>
                  <a:ext cx="21846045" cy="1954253"/>
                </a:xfrm>
                <a:prstGeom prst="rect">
                  <a:avLst/>
                </a:prstGeom>
                <a:blipFill>
                  <a:blip r:embed="rId7"/>
                  <a:stretch>
                    <a:fillRect l="-941" r="-7020" b="-11215"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" name="Group 9"/>
            <p:cNvGrpSpPr/>
            <p:nvPr/>
          </p:nvGrpSpPr>
          <p:grpSpPr>
            <a:xfrm>
              <a:off x="4269932" y="5265736"/>
              <a:ext cx="19226687" cy="1450975"/>
              <a:chOff x="4269932" y="5472215"/>
              <a:chExt cx="19226687" cy="1450975"/>
            </a:xfrm>
          </p:grpSpPr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41" name="Object 40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3934352887"/>
                      </p:ext>
                    </p:extLst>
                  </p:nvPr>
                </p:nvGraphicFramePr>
                <p:xfrm>
                  <a:off x="21430833" y="5472215"/>
                  <a:ext cx="2065786" cy="1450975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17038" name="Equation" r:id="rId8" imgW="2565360" imgH="1384200" progId="Equation.DSMT4">
                          <p:embed/>
                        </p:oleObj>
                      </mc:Choice>
                      <mc:Fallback>
                        <p:oleObj name="Equation" r:id="rId8" imgW="2565360" imgH="1384200" progId="Equation.DSMT4">
                          <p:embed/>
                          <p:pic>
                            <p:nvPicPr>
                              <p:cNvPr id="0" name="Object 5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9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1430833" y="5472215"/>
                                <a:ext cx="2065786" cy="1450975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41" name="Object 40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3934352887"/>
                      </p:ext>
                    </p:extLst>
                  </p:nvPr>
                </p:nvGraphicFramePr>
                <p:xfrm>
                  <a:off x="21430833" y="5472215"/>
                  <a:ext cx="2065786" cy="1450975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17030" name="Equation" r:id="rId10" imgW="2565360" imgH="1384200" progId="Equation.DSMT4">
                          <p:embed/>
                        </p:oleObj>
                      </mc:Choice>
                      <mc:Fallback>
                        <p:oleObj name="Equation" r:id="rId10" imgW="2565360" imgH="1384200" progId="Equation.DSMT4">
                          <p:embed/>
                          <p:pic>
                            <p:nvPicPr>
                              <p:cNvPr id="0" name="Object 5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1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1430833" y="5472215"/>
                                <a:ext cx="2065786" cy="1450975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53" name="Object 52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4264922618"/>
                      </p:ext>
                    </p:extLst>
                  </p:nvPr>
                </p:nvGraphicFramePr>
                <p:xfrm>
                  <a:off x="4269932" y="5517665"/>
                  <a:ext cx="3239458" cy="1384300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17039" name="Equation" r:id="rId12" imgW="2400120" imgH="1384200" progId="Equation.DSMT4">
                          <p:embed/>
                        </p:oleObj>
                      </mc:Choice>
                      <mc:Fallback>
                        <p:oleObj name="Equation" r:id="rId12" imgW="2400120" imgH="1384200" progId="Equation.DSMT4">
                          <p:embed/>
                          <p:pic>
                            <p:nvPicPr>
                              <p:cNvPr id="0" name="Object 40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3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4269932" y="5517665"/>
                                <a:ext cx="3239458" cy="1384300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53" name="Object 52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4264922618"/>
                      </p:ext>
                    </p:extLst>
                  </p:nvPr>
                </p:nvGraphicFramePr>
                <p:xfrm>
                  <a:off x="4269932" y="5517665"/>
                  <a:ext cx="3239458" cy="1384300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17031" name="Equation" r:id="rId14" imgW="2400120" imgH="1384200" progId="Equation.DSMT4">
                          <p:embed/>
                        </p:oleObj>
                      </mc:Choice>
                      <mc:Fallback>
                        <p:oleObj name="Equation" r:id="rId14" imgW="2400120" imgH="1384200" progId="Equation.DSMT4">
                          <p:embed/>
                          <p:pic>
                            <p:nvPicPr>
                              <p:cNvPr id="0" name="Object 40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5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4269932" y="5517665"/>
                                <a:ext cx="3239458" cy="1384300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</p:grpSp>
      </p:grpSp>
      <p:sp>
        <p:nvSpPr>
          <p:cNvPr id="13" name="TextBox 12"/>
          <p:cNvSpPr txBox="1"/>
          <p:nvPr/>
        </p:nvSpPr>
        <p:spPr>
          <a:xfrm>
            <a:off x="2058987" y="10287000"/>
            <a:ext cx="3575213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Bảng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xét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dấu</a:t>
            </a: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9B2775A-15F5-4612-9A8C-F90C054C1B62}"/>
              </a:ext>
            </a:extLst>
          </p:cNvPr>
          <p:cNvSpPr/>
          <p:nvPr/>
        </p:nvSpPr>
        <p:spPr>
          <a:xfrm>
            <a:off x="2072117" y="7958822"/>
            <a:ext cx="2277067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Ta 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: f(x)= 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ax+b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= a(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x+b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/a)</a:t>
            </a:r>
            <a:b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x&gt;-b/a 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thì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x+b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/a &gt;0 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nên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f(x)= a(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x+b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/a) 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cùng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dấu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hệ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số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a</a:t>
            </a:r>
            <a:b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x&lt;-b/a 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thì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x+b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/a &lt;0 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nên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f(x)= a(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x+b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/a) 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trái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dấu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hệ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số</a:t>
            </a:r>
            <a: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a</a:t>
            </a:r>
            <a:br>
              <a:rPr lang="en-US" altLang="en-US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F8974E98-0901-47A4-99C6-53F5B6B0AC7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3625175" y="12954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42116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604"/>
    </mc:Choice>
    <mc:Fallback xmlns="">
      <p:transition spd="slow" advTm="97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2" grpId="0" autoUpdateAnimBg="0"/>
      <p:bldP spid="103" grpId="0" autoUpdateAnimBg="0"/>
      <p:bldP spid="104" grpId="0" autoUpdateAnimBg="0"/>
      <p:bldP spid="13" grpId="0"/>
      <p:bldP spid="6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44"/>
          <p:cNvGrpSpPr/>
          <p:nvPr/>
        </p:nvGrpSpPr>
        <p:grpSpPr>
          <a:xfrm>
            <a:off x="495255" y="1492218"/>
            <a:ext cx="21771044" cy="2513642"/>
            <a:chOff x="1076414" y="3099768"/>
            <a:chExt cx="21773564" cy="2617820"/>
          </a:xfrm>
        </p:grpSpPr>
        <p:sp>
          <p:nvSpPr>
            <p:cNvPr id="7" name="Rounded Rectangle 6"/>
            <p:cNvSpPr/>
            <p:nvPr/>
          </p:nvSpPr>
          <p:spPr>
            <a:xfrm>
              <a:off x="1312551" y="3442480"/>
              <a:ext cx="21537427" cy="2275108"/>
            </a:xfrm>
            <a:prstGeom prst="roundRect">
              <a:avLst>
                <a:gd name="adj" fmla="val 5894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0999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996" tIns="17998" rIns="35996" bIns="17998" rtlCol="0" anchor="ctr"/>
            <a:lstStyle/>
            <a:p>
              <a:pPr algn="ctr"/>
              <a:endParaRPr lang="en-US" sz="460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8" name="Group 65"/>
            <p:cNvGrpSpPr/>
            <p:nvPr/>
          </p:nvGrpSpPr>
          <p:grpSpPr>
            <a:xfrm>
              <a:off x="1076414" y="3099768"/>
              <a:ext cx="11435262" cy="831457"/>
              <a:chOff x="166396" y="8705567"/>
              <a:chExt cx="11435262" cy="831457"/>
            </a:xfrm>
          </p:grpSpPr>
          <p:sp>
            <p:nvSpPr>
              <p:cNvPr id="9" name="Freeform 20"/>
              <p:cNvSpPr>
                <a:spLocks/>
              </p:cNvSpPr>
              <p:nvPr/>
            </p:nvSpPr>
            <p:spPr bwMode="auto">
              <a:xfrm>
                <a:off x="384522" y="8755081"/>
                <a:ext cx="11217136" cy="781943"/>
              </a:xfrm>
              <a:prstGeom prst="roundRect">
                <a:avLst/>
              </a:prstGeom>
              <a:solidFill>
                <a:srgbClr val="0072B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00" dirty="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grpSp>
            <p:nvGrpSpPr>
              <p:cNvPr id="10" name="Group 11"/>
              <p:cNvGrpSpPr/>
              <p:nvPr/>
            </p:nvGrpSpPr>
            <p:grpSpPr>
              <a:xfrm>
                <a:off x="166396" y="8780577"/>
                <a:ext cx="702538" cy="572229"/>
                <a:chOff x="-145995" y="8633545"/>
                <a:chExt cx="787401" cy="641352"/>
              </a:xfrm>
            </p:grpSpPr>
            <p:sp>
              <p:nvSpPr>
                <p:cNvPr id="12" name="Freeform 45"/>
                <p:cNvSpPr>
                  <a:spLocks/>
                </p:cNvSpPr>
                <p:nvPr/>
              </p:nvSpPr>
              <p:spPr bwMode="auto">
                <a:xfrm>
                  <a:off x="255643" y="9062171"/>
                  <a:ext cx="363538" cy="88900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3" name="Freeform 46"/>
                <p:cNvSpPr>
                  <a:spLocks noEditPoints="1"/>
                </p:cNvSpPr>
                <p:nvPr/>
              </p:nvSpPr>
              <p:spPr bwMode="auto">
                <a:xfrm>
                  <a:off x="233418" y="9039946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0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0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4" name="Freeform 47"/>
                <p:cNvSpPr>
                  <a:spLocks/>
                </p:cNvSpPr>
                <p:nvPr/>
              </p:nvSpPr>
              <p:spPr bwMode="auto">
                <a:xfrm>
                  <a:off x="255643" y="9136784"/>
                  <a:ext cx="363538" cy="90488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5" name="Freeform 48"/>
                <p:cNvSpPr>
                  <a:spLocks noEditPoints="1"/>
                </p:cNvSpPr>
                <p:nvPr/>
              </p:nvSpPr>
              <p:spPr bwMode="auto">
                <a:xfrm>
                  <a:off x="233418" y="9114559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1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1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6" name="Freeform 49"/>
                <p:cNvSpPr>
                  <a:spLocks/>
                </p:cNvSpPr>
                <p:nvPr/>
              </p:nvSpPr>
              <p:spPr bwMode="auto">
                <a:xfrm>
                  <a:off x="217543" y="8657358"/>
                  <a:ext cx="263525" cy="254000"/>
                </a:xfrm>
                <a:custGeom>
                  <a:avLst/>
                  <a:gdLst>
                    <a:gd name="T0" fmla="*/ 50 w 70"/>
                    <a:gd name="T1" fmla="*/ 68 h 68"/>
                    <a:gd name="T2" fmla="*/ 45 w 70"/>
                    <a:gd name="T3" fmla="*/ 67 h 68"/>
                    <a:gd name="T4" fmla="*/ 2 w 70"/>
                    <a:gd name="T5" fmla="*/ 23 h 68"/>
                    <a:gd name="T6" fmla="*/ 2 w 70"/>
                    <a:gd name="T7" fmla="*/ 15 h 68"/>
                    <a:gd name="T8" fmla="*/ 14 w 70"/>
                    <a:gd name="T9" fmla="*/ 3 h 68"/>
                    <a:gd name="T10" fmla="*/ 22 w 70"/>
                    <a:gd name="T11" fmla="*/ 0 h 68"/>
                    <a:gd name="T12" fmla="*/ 31 w 70"/>
                    <a:gd name="T13" fmla="*/ 3 h 68"/>
                    <a:gd name="T14" fmla="*/ 65 w 70"/>
                    <a:gd name="T15" fmla="*/ 38 h 68"/>
                    <a:gd name="T16" fmla="*/ 65 w 70"/>
                    <a:gd name="T17" fmla="*/ 55 h 68"/>
                    <a:gd name="T18" fmla="*/ 54 w 70"/>
                    <a:gd name="T19" fmla="*/ 67 h 68"/>
                    <a:gd name="T20" fmla="*/ 50 w 70"/>
                    <a:gd name="T21" fmla="*/ 6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0" h="68">
                      <a:moveTo>
                        <a:pt x="50" y="68"/>
                      </a:moveTo>
                      <a:cubicBezTo>
                        <a:pt x="48" y="68"/>
                        <a:pt x="47" y="68"/>
                        <a:pt x="45" y="67"/>
                      </a:cubicBezTo>
                      <a:cubicBezTo>
                        <a:pt x="2" y="23"/>
                        <a:pt x="2" y="23"/>
                        <a:pt x="2" y="23"/>
                      </a:cubicBezTo>
                      <a:cubicBezTo>
                        <a:pt x="0" y="21"/>
                        <a:pt x="0" y="17"/>
                        <a:pt x="2" y="15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6" y="1"/>
                        <a:pt x="19" y="0"/>
                        <a:pt x="22" y="0"/>
                      </a:cubicBezTo>
                      <a:cubicBezTo>
                        <a:pt x="26" y="0"/>
                        <a:pt x="29" y="1"/>
                        <a:pt x="31" y="3"/>
                      </a:cubicBezTo>
                      <a:cubicBezTo>
                        <a:pt x="65" y="38"/>
                        <a:pt x="65" y="38"/>
                        <a:pt x="65" y="38"/>
                      </a:cubicBezTo>
                      <a:cubicBezTo>
                        <a:pt x="70" y="42"/>
                        <a:pt x="70" y="50"/>
                        <a:pt x="65" y="55"/>
                      </a:cubicBezTo>
                      <a:cubicBezTo>
                        <a:pt x="54" y="67"/>
                        <a:pt x="54" y="67"/>
                        <a:pt x="54" y="67"/>
                      </a:cubicBezTo>
                      <a:cubicBezTo>
                        <a:pt x="53" y="68"/>
                        <a:pt x="51" y="68"/>
                        <a:pt x="50" y="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7" name="Freeform 50"/>
                <p:cNvSpPr>
                  <a:spLocks noEditPoints="1"/>
                </p:cNvSpPr>
                <p:nvPr/>
              </p:nvSpPr>
              <p:spPr bwMode="auto">
                <a:xfrm>
                  <a:off x="192143" y="8633545"/>
                  <a:ext cx="314325" cy="300038"/>
                </a:xfrm>
                <a:custGeom>
                  <a:avLst/>
                  <a:gdLst>
                    <a:gd name="T0" fmla="*/ 29 w 84"/>
                    <a:gd name="T1" fmla="*/ 12 h 80"/>
                    <a:gd name="T2" fmla="*/ 34 w 84"/>
                    <a:gd name="T3" fmla="*/ 13 h 80"/>
                    <a:gd name="T4" fmla="*/ 68 w 84"/>
                    <a:gd name="T5" fmla="*/ 48 h 80"/>
                    <a:gd name="T6" fmla="*/ 68 w 84"/>
                    <a:gd name="T7" fmla="*/ 57 h 80"/>
                    <a:gd name="T8" fmla="*/ 57 w 84"/>
                    <a:gd name="T9" fmla="*/ 68 h 80"/>
                    <a:gd name="T10" fmla="*/ 13 w 84"/>
                    <a:gd name="T11" fmla="*/ 25 h 80"/>
                    <a:gd name="T12" fmla="*/ 25 w 84"/>
                    <a:gd name="T13" fmla="*/ 13 h 80"/>
                    <a:gd name="T14" fmla="*/ 29 w 84"/>
                    <a:gd name="T15" fmla="*/ 12 h 80"/>
                    <a:gd name="T16" fmla="*/ 29 w 84"/>
                    <a:gd name="T17" fmla="*/ 0 h 80"/>
                    <a:gd name="T18" fmla="*/ 16 w 84"/>
                    <a:gd name="T19" fmla="*/ 5 h 80"/>
                    <a:gd name="T20" fmla="*/ 5 w 84"/>
                    <a:gd name="T21" fmla="*/ 16 h 80"/>
                    <a:gd name="T22" fmla="*/ 5 w 84"/>
                    <a:gd name="T23" fmla="*/ 33 h 80"/>
                    <a:gd name="T24" fmla="*/ 48 w 84"/>
                    <a:gd name="T25" fmla="*/ 77 h 80"/>
                    <a:gd name="T26" fmla="*/ 57 w 84"/>
                    <a:gd name="T27" fmla="*/ 80 h 80"/>
                    <a:gd name="T28" fmla="*/ 57 w 84"/>
                    <a:gd name="T29" fmla="*/ 80 h 80"/>
                    <a:gd name="T30" fmla="*/ 65 w 84"/>
                    <a:gd name="T31" fmla="*/ 77 h 80"/>
                    <a:gd name="T32" fmla="*/ 77 w 84"/>
                    <a:gd name="T33" fmla="*/ 65 h 80"/>
                    <a:gd name="T34" fmla="*/ 77 w 84"/>
                    <a:gd name="T35" fmla="*/ 39 h 80"/>
                    <a:gd name="T36" fmla="*/ 42 w 84"/>
                    <a:gd name="T37" fmla="*/ 5 h 80"/>
                    <a:gd name="T38" fmla="*/ 29 w 84"/>
                    <a:gd name="T39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84" h="80">
                      <a:moveTo>
                        <a:pt x="29" y="12"/>
                      </a:moveTo>
                      <a:cubicBezTo>
                        <a:pt x="31" y="12"/>
                        <a:pt x="33" y="12"/>
                        <a:pt x="34" y="13"/>
                      </a:cubicBezTo>
                      <a:cubicBezTo>
                        <a:pt x="34" y="13"/>
                        <a:pt x="34" y="13"/>
                        <a:pt x="68" y="48"/>
                      </a:cubicBezTo>
                      <a:cubicBezTo>
                        <a:pt x="71" y="50"/>
                        <a:pt x="71" y="54"/>
                        <a:pt x="68" y="57"/>
                      </a:cubicBezTo>
                      <a:cubicBezTo>
                        <a:pt x="68" y="57"/>
                        <a:pt x="68" y="57"/>
                        <a:pt x="57" y="68"/>
                      </a:cubicBezTo>
                      <a:cubicBezTo>
                        <a:pt x="57" y="68"/>
                        <a:pt x="57" y="68"/>
                        <a:pt x="13" y="25"/>
                      </a:cubicBezTo>
                      <a:cubicBezTo>
                        <a:pt x="13" y="25"/>
                        <a:pt x="13" y="25"/>
                        <a:pt x="25" y="13"/>
                      </a:cubicBezTo>
                      <a:cubicBezTo>
                        <a:pt x="26" y="12"/>
                        <a:pt x="28" y="12"/>
                        <a:pt x="29" y="12"/>
                      </a:cubicBezTo>
                      <a:moveTo>
                        <a:pt x="29" y="0"/>
                      </a:moveTo>
                      <a:cubicBezTo>
                        <a:pt x="24" y="0"/>
                        <a:pt x="20" y="2"/>
                        <a:pt x="16" y="5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0" y="21"/>
                        <a:pt x="0" y="29"/>
                        <a:pt x="5" y="33"/>
                      </a:cubicBezTo>
                      <a:cubicBezTo>
                        <a:pt x="48" y="77"/>
                        <a:pt x="48" y="77"/>
                        <a:pt x="48" y="77"/>
                      </a:cubicBezTo>
                      <a:cubicBezTo>
                        <a:pt x="50" y="79"/>
                        <a:pt x="53" y="80"/>
                        <a:pt x="57" y="80"/>
                      </a:cubicBezTo>
                      <a:cubicBezTo>
                        <a:pt x="57" y="80"/>
                        <a:pt x="57" y="80"/>
                        <a:pt x="57" y="80"/>
                      </a:cubicBezTo>
                      <a:cubicBezTo>
                        <a:pt x="60" y="80"/>
                        <a:pt x="63" y="79"/>
                        <a:pt x="65" y="77"/>
                      </a:cubicBezTo>
                      <a:cubicBezTo>
                        <a:pt x="77" y="65"/>
                        <a:pt x="77" y="65"/>
                        <a:pt x="77" y="65"/>
                      </a:cubicBezTo>
                      <a:cubicBezTo>
                        <a:pt x="84" y="58"/>
                        <a:pt x="84" y="47"/>
                        <a:pt x="77" y="3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9" y="2"/>
                        <a:pt x="34" y="0"/>
                        <a:pt x="29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8" name="Freeform 51"/>
                <p:cNvSpPr>
                  <a:spLocks noEditPoints="1"/>
                </p:cNvSpPr>
                <p:nvPr/>
              </p:nvSpPr>
              <p:spPr bwMode="auto">
                <a:xfrm>
                  <a:off x="-123770" y="8724033"/>
                  <a:ext cx="742950" cy="528639"/>
                </a:xfrm>
                <a:custGeom>
                  <a:avLst/>
                  <a:gdLst>
                    <a:gd name="T0" fmla="*/ 12 w 198"/>
                    <a:gd name="T1" fmla="*/ 141 h 141"/>
                    <a:gd name="T2" fmla="*/ 8 w 198"/>
                    <a:gd name="T3" fmla="*/ 140 h 141"/>
                    <a:gd name="T4" fmla="*/ 3 w 198"/>
                    <a:gd name="T5" fmla="*/ 134 h 141"/>
                    <a:gd name="T6" fmla="*/ 1 w 198"/>
                    <a:gd name="T7" fmla="*/ 128 h 141"/>
                    <a:gd name="T8" fmla="*/ 14 w 198"/>
                    <a:gd name="T9" fmla="*/ 77 h 141"/>
                    <a:gd name="T10" fmla="*/ 15 w 198"/>
                    <a:gd name="T11" fmla="*/ 75 h 141"/>
                    <a:gd name="T12" fmla="*/ 88 w 198"/>
                    <a:gd name="T13" fmla="*/ 1 h 141"/>
                    <a:gd name="T14" fmla="*/ 92 w 198"/>
                    <a:gd name="T15" fmla="*/ 0 h 141"/>
                    <a:gd name="T16" fmla="*/ 92 w 198"/>
                    <a:gd name="T17" fmla="*/ 0 h 141"/>
                    <a:gd name="T18" fmla="*/ 97 w 198"/>
                    <a:gd name="T19" fmla="*/ 1 h 141"/>
                    <a:gd name="T20" fmla="*/ 103 w 198"/>
                    <a:gd name="T21" fmla="*/ 8 h 141"/>
                    <a:gd name="T22" fmla="*/ 105 w 198"/>
                    <a:gd name="T23" fmla="*/ 12 h 141"/>
                    <a:gd name="T24" fmla="*/ 109 w 198"/>
                    <a:gd name="T25" fmla="*/ 13 h 141"/>
                    <a:gd name="T26" fmla="*/ 116 w 198"/>
                    <a:gd name="T27" fmla="*/ 21 h 141"/>
                    <a:gd name="T28" fmla="*/ 117 w 198"/>
                    <a:gd name="T29" fmla="*/ 24 h 141"/>
                    <a:gd name="T30" fmla="*/ 121 w 198"/>
                    <a:gd name="T31" fmla="*/ 26 h 141"/>
                    <a:gd name="T32" fmla="*/ 128 w 198"/>
                    <a:gd name="T33" fmla="*/ 33 h 141"/>
                    <a:gd name="T34" fmla="*/ 130 w 198"/>
                    <a:gd name="T35" fmla="*/ 37 h 141"/>
                    <a:gd name="T36" fmla="*/ 133 w 198"/>
                    <a:gd name="T37" fmla="*/ 38 h 141"/>
                    <a:gd name="T38" fmla="*/ 140 w 198"/>
                    <a:gd name="T39" fmla="*/ 45 h 141"/>
                    <a:gd name="T40" fmla="*/ 142 w 198"/>
                    <a:gd name="T41" fmla="*/ 49 h 141"/>
                    <a:gd name="T42" fmla="*/ 140 w 198"/>
                    <a:gd name="T43" fmla="*/ 53 h 141"/>
                    <a:gd name="T44" fmla="*/ 124 w 198"/>
                    <a:gd name="T45" fmla="*/ 70 h 141"/>
                    <a:gd name="T46" fmla="*/ 192 w 198"/>
                    <a:gd name="T47" fmla="*/ 70 h 141"/>
                    <a:gd name="T48" fmla="*/ 198 w 198"/>
                    <a:gd name="T49" fmla="*/ 76 h 141"/>
                    <a:gd name="T50" fmla="*/ 198 w 198"/>
                    <a:gd name="T51" fmla="*/ 87 h 141"/>
                    <a:gd name="T52" fmla="*/ 192 w 198"/>
                    <a:gd name="T53" fmla="*/ 93 h 141"/>
                    <a:gd name="T54" fmla="*/ 107 w 198"/>
                    <a:gd name="T55" fmla="*/ 93 h 141"/>
                    <a:gd name="T56" fmla="*/ 103 w 198"/>
                    <a:gd name="T57" fmla="*/ 91 h 141"/>
                    <a:gd name="T58" fmla="*/ 67 w 198"/>
                    <a:gd name="T59" fmla="*/ 127 h 141"/>
                    <a:gd name="T60" fmla="*/ 64 w 198"/>
                    <a:gd name="T61" fmla="*/ 128 h 141"/>
                    <a:gd name="T62" fmla="*/ 14 w 198"/>
                    <a:gd name="T63" fmla="*/ 141 h 141"/>
                    <a:gd name="T64" fmla="*/ 12 w 198"/>
                    <a:gd name="T65" fmla="*/ 141 h 141"/>
                    <a:gd name="T66" fmla="*/ 23 w 198"/>
                    <a:gd name="T67" fmla="*/ 119 h 141"/>
                    <a:gd name="T68" fmla="*/ 45 w 198"/>
                    <a:gd name="T69" fmla="*/ 113 h 141"/>
                    <a:gd name="T70" fmla="*/ 29 w 198"/>
                    <a:gd name="T71" fmla="*/ 97 h 141"/>
                    <a:gd name="T72" fmla="*/ 23 w 198"/>
                    <a:gd name="T73" fmla="*/ 119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8" h="141">
                      <a:moveTo>
                        <a:pt x="12" y="141"/>
                      </a:moveTo>
                      <a:cubicBezTo>
                        <a:pt x="11" y="141"/>
                        <a:pt x="9" y="141"/>
                        <a:pt x="8" y="140"/>
                      </a:cubicBezTo>
                      <a:cubicBezTo>
                        <a:pt x="3" y="134"/>
                        <a:pt x="3" y="134"/>
                        <a:pt x="3" y="134"/>
                      </a:cubicBezTo>
                      <a:cubicBezTo>
                        <a:pt x="1" y="133"/>
                        <a:pt x="0" y="131"/>
                        <a:pt x="1" y="128"/>
                      </a:cubicBezTo>
                      <a:cubicBezTo>
                        <a:pt x="14" y="77"/>
                        <a:pt x="14" y="77"/>
                        <a:pt x="14" y="77"/>
                      </a:cubicBezTo>
                      <a:cubicBezTo>
                        <a:pt x="14" y="76"/>
                        <a:pt x="15" y="75"/>
                        <a:pt x="15" y="75"/>
                      </a:cubicBezTo>
                      <a:cubicBezTo>
                        <a:pt x="88" y="1"/>
                        <a:pt x="88" y="1"/>
                        <a:pt x="88" y="1"/>
                      </a:cubicBezTo>
                      <a:cubicBezTo>
                        <a:pt x="89" y="0"/>
                        <a:pt x="91" y="0"/>
                        <a:pt x="92" y="0"/>
                      </a:cubicBezTo>
                      <a:cubicBezTo>
                        <a:pt x="92" y="0"/>
                        <a:pt x="92" y="0"/>
                        <a:pt x="92" y="0"/>
                      </a:cubicBezTo>
                      <a:cubicBezTo>
                        <a:pt x="94" y="0"/>
                        <a:pt x="96" y="0"/>
                        <a:pt x="97" y="1"/>
                      </a:cubicBezTo>
                      <a:cubicBezTo>
                        <a:pt x="103" y="8"/>
                        <a:pt x="103" y="8"/>
                        <a:pt x="103" y="8"/>
                      </a:cubicBezTo>
                      <a:cubicBezTo>
                        <a:pt x="104" y="9"/>
                        <a:pt x="105" y="10"/>
                        <a:pt x="105" y="12"/>
                      </a:cubicBezTo>
                      <a:cubicBezTo>
                        <a:pt x="106" y="12"/>
                        <a:pt x="108" y="12"/>
                        <a:pt x="109" y="13"/>
                      </a:cubicBezTo>
                      <a:cubicBezTo>
                        <a:pt x="116" y="21"/>
                        <a:pt x="116" y="21"/>
                        <a:pt x="116" y="21"/>
                      </a:cubicBezTo>
                      <a:cubicBezTo>
                        <a:pt x="117" y="22"/>
                        <a:pt x="117" y="23"/>
                        <a:pt x="117" y="24"/>
                      </a:cubicBezTo>
                      <a:cubicBezTo>
                        <a:pt x="119" y="24"/>
                        <a:pt x="120" y="25"/>
                        <a:pt x="121" y="26"/>
                      </a:cubicBezTo>
                      <a:cubicBezTo>
                        <a:pt x="128" y="33"/>
                        <a:pt x="128" y="33"/>
                        <a:pt x="128" y="33"/>
                      </a:cubicBezTo>
                      <a:cubicBezTo>
                        <a:pt x="129" y="34"/>
                        <a:pt x="130" y="35"/>
                        <a:pt x="130" y="37"/>
                      </a:cubicBezTo>
                      <a:cubicBezTo>
                        <a:pt x="131" y="37"/>
                        <a:pt x="132" y="37"/>
                        <a:pt x="133" y="38"/>
                      </a:cubicBezTo>
                      <a:cubicBezTo>
                        <a:pt x="140" y="45"/>
                        <a:pt x="140" y="45"/>
                        <a:pt x="140" y="45"/>
                      </a:cubicBezTo>
                      <a:cubicBezTo>
                        <a:pt x="141" y="46"/>
                        <a:pt x="142" y="47"/>
                        <a:pt x="142" y="49"/>
                      </a:cubicBezTo>
                      <a:cubicBezTo>
                        <a:pt x="142" y="51"/>
                        <a:pt x="141" y="52"/>
                        <a:pt x="140" y="53"/>
                      </a:cubicBezTo>
                      <a:cubicBezTo>
                        <a:pt x="124" y="70"/>
                        <a:pt x="124" y="70"/>
                        <a:pt x="124" y="70"/>
                      </a:cubicBezTo>
                      <a:cubicBezTo>
                        <a:pt x="192" y="70"/>
                        <a:pt x="192" y="70"/>
                        <a:pt x="192" y="70"/>
                      </a:cubicBezTo>
                      <a:cubicBezTo>
                        <a:pt x="196" y="70"/>
                        <a:pt x="198" y="72"/>
                        <a:pt x="198" y="76"/>
                      </a:cubicBezTo>
                      <a:cubicBezTo>
                        <a:pt x="198" y="87"/>
                        <a:pt x="198" y="87"/>
                        <a:pt x="198" y="87"/>
                      </a:cubicBezTo>
                      <a:cubicBezTo>
                        <a:pt x="198" y="91"/>
                        <a:pt x="196" y="93"/>
                        <a:pt x="192" y="93"/>
                      </a:cubicBezTo>
                      <a:cubicBezTo>
                        <a:pt x="107" y="93"/>
                        <a:pt x="107" y="93"/>
                        <a:pt x="107" y="93"/>
                      </a:cubicBezTo>
                      <a:cubicBezTo>
                        <a:pt x="105" y="93"/>
                        <a:pt x="104" y="92"/>
                        <a:pt x="103" y="91"/>
                      </a:cubicBezTo>
                      <a:cubicBezTo>
                        <a:pt x="67" y="127"/>
                        <a:pt x="67" y="127"/>
                        <a:pt x="67" y="127"/>
                      </a:cubicBezTo>
                      <a:cubicBezTo>
                        <a:pt x="66" y="127"/>
                        <a:pt x="65" y="128"/>
                        <a:pt x="64" y="128"/>
                      </a:cubicBezTo>
                      <a:cubicBezTo>
                        <a:pt x="14" y="141"/>
                        <a:pt x="14" y="141"/>
                        <a:pt x="14" y="141"/>
                      </a:cubicBezTo>
                      <a:cubicBezTo>
                        <a:pt x="13" y="141"/>
                        <a:pt x="13" y="141"/>
                        <a:pt x="12" y="141"/>
                      </a:cubicBezTo>
                      <a:close/>
                      <a:moveTo>
                        <a:pt x="23" y="119"/>
                      </a:moveTo>
                      <a:cubicBezTo>
                        <a:pt x="45" y="113"/>
                        <a:pt x="45" y="113"/>
                        <a:pt x="45" y="113"/>
                      </a:cubicBezTo>
                      <a:cubicBezTo>
                        <a:pt x="29" y="97"/>
                        <a:pt x="29" y="97"/>
                        <a:pt x="29" y="97"/>
                      </a:cubicBezTo>
                      <a:lnTo>
                        <a:pt x="23" y="11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9" name="Freeform 52"/>
                <p:cNvSpPr>
                  <a:spLocks noEditPoints="1"/>
                </p:cNvSpPr>
                <p:nvPr/>
              </p:nvSpPr>
              <p:spPr bwMode="auto">
                <a:xfrm>
                  <a:off x="-145995" y="8701808"/>
                  <a:ext cx="787400" cy="573089"/>
                </a:xfrm>
                <a:custGeom>
                  <a:avLst/>
                  <a:gdLst>
                    <a:gd name="T0" fmla="*/ 98 w 210"/>
                    <a:gd name="T1" fmla="*/ 12 h 153"/>
                    <a:gd name="T2" fmla="*/ 105 w 210"/>
                    <a:gd name="T3" fmla="*/ 18 h 153"/>
                    <a:gd name="T4" fmla="*/ 37 w 210"/>
                    <a:gd name="T5" fmla="*/ 86 h 153"/>
                    <a:gd name="T6" fmla="*/ 43 w 210"/>
                    <a:gd name="T7" fmla="*/ 92 h 153"/>
                    <a:gd name="T8" fmla="*/ 110 w 210"/>
                    <a:gd name="T9" fmla="*/ 24 h 153"/>
                    <a:gd name="T10" fmla="*/ 118 w 210"/>
                    <a:gd name="T11" fmla="*/ 31 h 153"/>
                    <a:gd name="T12" fmla="*/ 50 w 210"/>
                    <a:gd name="T13" fmla="*/ 99 h 153"/>
                    <a:gd name="T14" fmla="*/ 55 w 210"/>
                    <a:gd name="T15" fmla="*/ 104 h 153"/>
                    <a:gd name="T16" fmla="*/ 123 w 210"/>
                    <a:gd name="T17" fmla="*/ 36 h 153"/>
                    <a:gd name="T18" fmla="*/ 130 w 210"/>
                    <a:gd name="T19" fmla="*/ 43 h 153"/>
                    <a:gd name="T20" fmla="*/ 62 w 210"/>
                    <a:gd name="T21" fmla="*/ 111 h 153"/>
                    <a:gd name="T22" fmla="*/ 68 w 210"/>
                    <a:gd name="T23" fmla="*/ 116 h 153"/>
                    <a:gd name="T24" fmla="*/ 135 w 210"/>
                    <a:gd name="T25" fmla="*/ 49 h 153"/>
                    <a:gd name="T26" fmla="*/ 142 w 210"/>
                    <a:gd name="T27" fmla="*/ 55 h 153"/>
                    <a:gd name="T28" fmla="*/ 115 w 210"/>
                    <a:gd name="T29" fmla="*/ 82 h 153"/>
                    <a:gd name="T30" fmla="*/ 198 w 210"/>
                    <a:gd name="T31" fmla="*/ 82 h 153"/>
                    <a:gd name="T32" fmla="*/ 198 w 210"/>
                    <a:gd name="T33" fmla="*/ 93 h 153"/>
                    <a:gd name="T34" fmla="*/ 113 w 210"/>
                    <a:gd name="T35" fmla="*/ 93 h 153"/>
                    <a:gd name="T36" fmla="*/ 113 w 210"/>
                    <a:gd name="T37" fmla="*/ 84 h 153"/>
                    <a:gd name="T38" fmla="*/ 69 w 210"/>
                    <a:gd name="T39" fmla="*/ 128 h 153"/>
                    <a:gd name="T40" fmla="*/ 18 w 210"/>
                    <a:gd name="T41" fmla="*/ 141 h 153"/>
                    <a:gd name="T42" fmla="*/ 13 w 210"/>
                    <a:gd name="T43" fmla="*/ 136 h 153"/>
                    <a:gd name="T44" fmla="*/ 26 w 210"/>
                    <a:gd name="T45" fmla="*/ 85 h 153"/>
                    <a:gd name="T46" fmla="*/ 98 w 210"/>
                    <a:gd name="T47" fmla="*/ 12 h 153"/>
                    <a:gd name="T48" fmla="*/ 21 w 210"/>
                    <a:gd name="T49" fmla="*/ 133 h 153"/>
                    <a:gd name="T50" fmla="*/ 62 w 210"/>
                    <a:gd name="T51" fmla="*/ 122 h 153"/>
                    <a:gd name="T52" fmla="*/ 32 w 210"/>
                    <a:gd name="T53" fmla="*/ 91 h 153"/>
                    <a:gd name="T54" fmla="*/ 21 w 210"/>
                    <a:gd name="T55" fmla="*/ 133 h 153"/>
                    <a:gd name="T56" fmla="*/ 98 w 210"/>
                    <a:gd name="T57" fmla="*/ 0 h 153"/>
                    <a:gd name="T58" fmla="*/ 98 w 210"/>
                    <a:gd name="T59" fmla="*/ 0 h 153"/>
                    <a:gd name="T60" fmla="*/ 90 w 210"/>
                    <a:gd name="T61" fmla="*/ 3 h 153"/>
                    <a:gd name="T62" fmla="*/ 17 w 210"/>
                    <a:gd name="T63" fmla="*/ 76 h 153"/>
                    <a:gd name="T64" fmla="*/ 14 w 210"/>
                    <a:gd name="T65" fmla="*/ 82 h 153"/>
                    <a:gd name="T66" fmla="*/ 1 w 210"/>
                    <a:gd name="T67" fmla="*/ 133 h 153"/>
                    <a:gd name="T68" fmla="*/ 4 w 210"/>
                    <a:gd name="T69" fmla="*/ 145 h 153"/>
                    <a:gd name="T70" fmla="*/ 10 w 210"/>
                    <a:gd name="T71" fmla="*/ 150 h 153"/>
                    <a:gd name="T72" fmla="*/ 18 w 210"/>
                    <a:gd name="T73" fmla="*/ 153 h 153"/>
                    <a:gd name="T74" fmla="*/ 21 w 210"/>
                    <a:gd name="T75" fmla="*/ 153 h 153"/>
                    <a:gd name="T76" fmla="*/ 72 w 210"/>
                    <a:gd name="T77" fmla="*/ 140 h 153"/>
                    <a:gd name="T78" fmla="*/ 77 w 210"/>
                    <a:gd name="T79" fmla="*/ 137 h 153"/>
                    <a:gd name="T80" fmla="*/ 109 w 210"/>
                    <a:gd name="T81" fmla="*/ 105 h 153"/>
                    <a:gd name="T82" fmla="*/ 113 w 210"/>
                    <a:gd name="T83" fmla="*/ 105 h 153"/>
                    <a:gd name="T84" fmla="*/ 198 w 210"/>
                    <a:gd name="T85" fmla="*/ 105 h 153"/>
                    <a:gd name="T86" fmla="*/ 210 w 210"/>
                    <a:gd name="T87" fmla="*/ 93 h 153"/>
                    <a:gd name="T88" fmla="*/ 210 w 210"/>
                    <a:gd name="T89" fmla="*/ 82 h 153"/>
                    <a:gd name="T90" fmla="*/ 198 w 210"/>
                    <a:gd name="T91" fmla="*/ 70 h 153"/>
                    <a:gd name="T92" fmla="*/ 144 w 210"/>
                    <a:gd name="T93" fmla="*/ 70 h 153"/>
                    <a:gd name="T94" fmla="*/ 150 w 210"/>
                    <a:gd name="T95" fmla="*/ 64 h 153"/>
                    <a:gd name="T96" fmla="*/ 154 w 210"/>
                    <a:gd name="T97" fmla="*/ 55 h 153"/>
                    <a:gd name="T98" fmla="*/ 150 w 210"/>
                    <a:gd name="T99" fmla="*/ 47 h 153"/>
                    <a:gd name="T100" fmla="*/ 144 w 210"/>
                    <a:gd name="T101" fmla="*/ 40 h 153"/>
                    <a:gd name="T102" fmla="*/ 140 w 210"/>
                    <a:gd name="T103" fmla="*/ 38 h 153"/>
                    <a:gd name="T104" fmla="*/ 138 w 210"/>
                    <a:gd name="T105" fmla="*/ 35 h 153"/>
                    <a:gd name="T106" fmla="*/ 131 w 210"/>
                    <a:gd name="T107" fmla="*/ 28 h 153"/>
                    <a:gd name="T108" fmla="*/ 128 w 210"/>
                    <a:gd name="T109" fmla="*/ 25 h 153"/>
                    <a:gd name="T110" fmla="*/ 126 w 210"/>
                    <a:gd name="T111" fmla="*/ 22 h 153"/>
                    <a:gd name="T112" fmla="*/ 119 w 210"/>
                    <a:gd name="T113" fmla="*/ 15 h 153"/>
                    <a:gd name="T114" fmla="*/ 116 w 210"/>
                    <a:gd name="T115" fmla="*/ 13 h 153"/>
                    <a:gd name="T116" fmla="*/ 113 w 210"/>
                    <a:gd name="T117" fmla="*/ 10 h 153"/>
                    <a:gd name="T118" fmla="*/ 107 w 210"/>
                    <a:gd name="T119" fmla="*/ 3 h 153"/>
                    <a:gd name="T120" fmla="*/ 98 w 210"/>
                    <a:gd name="T121" fmla="*/ 0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210" h="153">
                      <a:moveTo>
                        <a:pt x="98" y="12"/>
                      </a:moveTo>
                      <a:cubicBezTo>
                        <a:pt x="105" y="18"/>
                        <a:pt x="105" y="18"/>
                        <a:pt x="105" y="18"/>
                      </a:cubicBezTo>
                      <a:cubicBezTo>
                        <a:pt x="37" y="86"/>
                        <a:pt x="37" y="86"/>
                        <a:pt x="37" y="86"/>
                      </a:cubicBezTo>
                      <a:cubicBezTo>
                        <a:pt x="43" y="92"/>
                        <a:pt x="43" y="92"/>
                        <a:pt x="43" y="92"/>
                      </a:cubicBezTo>
                      <a:cubicBezTo>
                        <a:pt x="110" y="24"/>
                        <a:pt x="110" y="24"/>
                        <a:pt x="110" y="24"/>
                      </a:cubicBezTo>
                      <a:cubicBezTo>
                        <a:pt x="118" y="31"/>
                        <a:pt x="118" y="31"/>
                        <a:pt x="118" y="31"/>
                      </a:cubicBezTo>
                      <a:cubicBezTo>
                        <a:pt x="50" y="99"/>
                        <a:pt x="50" y="99"/>
                        <a:pt x="50" y="99"/>
                      </a:cubicBezTo>
                      <a:cubicBezTo>
                        <a:pt x="55" y="104"/>
                        <a:pt x="55" y="104"/>
                        <a:pt x="55" y="104"/>
                      </a:cubicBezTo>
                      <a:cubicBezTo>
                        <a:pt x="123" y="36"/>
                        <a:pt x="123" y="36"/>
                        <a:pt x="123" y="36"/>
                      </a:cubicBezTo>
                      <a:cubicBezTo>
                        <a:pt x="130" y="43"/>
                        <a:pt x="130" y="43"/>
                        <a:pt x="130" y="43"/>
                      </a:cubicBezTo>
                      <a:cubicBezTo>
                        <a:pt x="62" y="111"/>
                        <a:pt x="62" y="111"/>
                        <a:pt x="62" y="111"/>
                      </a:cubicBezTo>
                      <a:cubicBezTo>
                        <a:pt x="68" y="116"/>
                        <a:pt x="68" y="116"/>
                        <a:pt x="68" y="116"/>
                      </a:cubicBezTo>
                      <a:cubicBezTo>
                        <a:pt x="135" y="49"/>
                        <a:pt x="135" y="49"/>
                        <a:pt x="135" y="49"/>
                      </a:cubicBezTo>
                      <a:cubicBezTo>
                        <a:pt x="142" y="55"/>
                        <a:pt x="142" y="55"/>
                        <a:pt x="142" y="55"/>
                      </a:cubicBezTo>
                      <a:cubicBezTo>
                        <a:pt x="115" y="82"/>
                        <a:pt x="115" y="82"/>
                        <a:pt x="115" y="82"/>
                      </a:cubicBezTo>
                      <a:cubicBezTo>
                        <a:pt x="198" y="82"/>
                        <a:pt x="198" y="82"/>
                        <a:pt x="198" y="82"/>
                      </a:cubicBezTo>
                      <a:cubicBezTo>
                        <a:pt x="198" y="93"/>
                        <a:pt x="198" y="93"/>
                        <a:pt x="198" y="93"/>
                      </a:cubicBezTo>
                      <a:cubicBezTo>
                        <a:pt x="113" y="93"/>
                        <a:pt x="113" y="93"/>
                        <a:pt x="113" y="93"/>
                      </a:cubicBezTo>
                      <a:cubicBezTo>
                        <a:pt x="113" y="84"/>
                        <a:pt x="113" y="84"/>
                        <a:pt x="113" y="84"/>
                      </a:cubicBezTo>
                      <a:cubicBezTo>
                        <a:pt x="69" y="128"/>
                        <a:pt x="69" y="128"/>
                        <a:pt x="69" y="128"/>
                      </a:cubicBezTo>
                      <a:cubicBezTo>
                        <a:pt x="18" y="141"/>
                        <a:pt x="18" y="141"/>
                        <a:pt x="18" y="141"/>
                      </a:cubicBezTo>
                      <a:cubicBezTo>
                        <a:pt x="13" y="136"/>
                        <a:pt x="13" y="136"/>
                        <a:pt x="13" y="136"/>
                      </a:cubicBezTo>
                      <a:cubicBezTo>
                        <a:pt x="26" y="85"/>
                        <a:pt x="26" y="85"/>
                        <a:pt x="26" y="85"/>
                      </a:cubicBezTo>
                      <a:cubicBezTo>
                        <a:pt x="98" y="12"/>
                        <a:pt x="98" y="12"/>
                        <a:pt x="98" y="12"/>
                      </a:cubicBezTo>
                      <a:moveTo>
                        <a:pt x="21" y="133"/>
                      </a:moveTo>
                      <a:cubicBezTo>
                        <a:pt x="62" y="122"/>
                        <a:pt x="62" y="122"/>
                        <a:pt x="62" y="122"/>
                      </a:cubicBezTo>
                      <a:cubicBezTo>
                        <a:pt x="32" y="91"/>
                        <a:pt x="32" y="91"/>
                        <a:pt x="32" y="91"/>
                      </a:cubicBezTo>
                      <a:cubicBezTo>
                        <a:pt x="21" y="133"/>
                        <a:pt x="21" y="133"/>
                        <a:pt x="21" y="133"/>
                      </a:cubicBezTo>
                      <a:moveTo>
                        <a:pt x="98" y="0"/>
                      </a:moveTo>
                      <a:cubicBezTo>
                        <a:pt x="98" y="0"/>
                        <a:pt x="98" y="0"/>
                        <a:pt x="98" y="0"/>
                      </a:cubicBezTo>
                      <a:cubicBezTo>
                        <a:pt x="95" y="0"/>
                        <a:pt x="92" y="1"/>
                        <a:pt x="90" y="3"/>
                      </a:cubicBezTo>
                      <a:cubicBezTo>
                        <a:pt x="17" y="76"/>
                        <a:pt x="17" y="76"/>
                        <a:pt x="17" y="76"/>
                      </a:cubicBezTo>
                      <a:cubicBezTo>
                        <a:pt x="16" y="78"/>
                        <a:pt x="15" y="80"/>
                        <a:pt x="14" y="82"/>
                      </a:cubicBezTo>
                      <a:cubicBezTo>
                        <a:pt x="1" y="133"/>
                        <a:pt x="1" y="133"/>
                        <a:pt x="1" y="133"/>
                      </a:cubicBezTo>
                      <a:cubicBezTo>
                        <a:pt x="0" y="137"/>
                        <a:pt x="1" y="142"/>
                        <a:pt x="4" y="145"/>
                      </a:cubicBezTo>
                      <a:cubicBezTo>
                        <a:pt x="10" y="150"/>
                        <a:pt x="10" y="150"/>
                        <a:pt x="10" y="150"/>
                      </a:cubicBezTo>
                      <a:cubicBezTo>
                        <a:pt x="12" y="152"/>
                        <a:pt x="15" y="153"/>
                        <a:pt x="18" y="153"/>
                      </a:cubicBezTo>
                      <a:cubicBezTo>
                        <a:pt x="19" y="153"/>
                        <a:pt x="20" y="153"/>
                        <a:pt x="21" y="153"/>
                      </a:cubicBezTo>
                      <a:cubicBezTo>
                        <a:pt x="72" y="140"/>
                        <a:pt x="72" y="140"/>
                        <a:pt x="72" y="140"/>
                      </a:cubicBezTo>
                      <a:cubicBezTo>
                        <a:pt x="74" y="140"/>
                        <a:pt x="76" y="138"/>
                        <a:pt x="77" y="137"/>
                      </a:cubicBezTo>
                      <a:cubicBezTo>
                        <a:pt x="109" y="105"/>
                        <a:pt x="109" y="105"/>
                        <a:pt x="109" y="105"/>
                      </a:cubicBezTo>
                      <a:cubicBezTo>
                        <a:pt x="111" y="105"/>
                        <a:pt x="112" y="105"/>
                        <a:pt x="113" y="105"/>
                      </a:cubicBezTo>
                      <a:cubicBezTo>
                        <a:pt x="198" y="105"/>
                        <a:pt x="198" y="105"/>
                        <a:pt x="198" y="105"/>
                      </a:cubicBezTo>
                      <a:cubicBezTo>
                        <a:pt x="205" y="105"/>
                        <a:pt x="210" y="100"/>
                        <a:pt x="210" y="93"/>
                      </a:cubicBezTo>
                      <a:cubicBezTo>
                        <a:pt x="210" y="82"/>
                        <a:pt x="210" y="82"/>
                        <a:pt x="210" y="82"/>
                      </a:cubicBezTo>
                      <a:cubicBezTo>
                        <a:pt x="210" y="75"/>
                        <a:pt x="205" y="70"/>
                        <a:pt x="198" y="70"/>
                      </a:cubicBezTo>
                      <a:cubicBezTo>
                        <a:pt x="144" y="70"/>
                        <a:pt x="144" y="70"/>
                        <a:pt x="144" y="70"/>
                      </a:cubicBezTo>
                      <a:cubicBezTo>
                        <a:pt x="150" y="64"/>
                        <a:pt x="150" y="64"/>
                        <a:pt x="150" y="64"/>
                      </a:cubicBezTo>
                      <a:cubicBezTo>
                        <a:pt x="153" y="61"/>
                        <a:pt x="154" y="58"/>
                        <a:pt x="154" y="55"/>
                      </a:cubicBezTo>
                      <a:cubicBezTo>
                        <a:pt x="154" y="52"/>
                        <a:pt x="152" y="49"/>
                        <a:pt x="150" y="47"/>
                      </a:cubicBezTo>
                      <a:cubicBezTo>
                        <a:pt x="144" y="40"/>
                        <a:pt x="144" y="40"/>
                        <a:pt x="144" y="40"/>
                      </a:cubicBezTo>
                      <a:cubicBezTo>
                        <a:pt x="143" y="39"/>
                        <a:pt x="142" y="39"/>
                        <a:pt x="140" y="38"/>
                      </a:cubicBezTo>
                      <a:cubicBezTo>
                        <a:pt x="140" y="37"/>
                        <a:pt x="139" y="36"/>
                        <a:pt x="138" y="35"/>
                      </a:cubicBezTo>
                      <a:cubicBezTo>
                        <a:pt x="131" y="28"/>
                        <a:pt x="131" y="28"/>
                        <a:pt x="131" y="28"/>
                      </a:cubicBezTo>
                      <a:cubicBezTo>
                        <a:pt x="131" y="27"/>
                        <a:pt x="129" y="26"/>
                        <a:pt x="128" y="25"/>
                      </a:cubicBezTo>
                      <a:cubicBezTo>
                        <a:pt x="128" y="24"/>
                        <a:pt x="127" y="23"/>
                        <a:pt x="126" y="22"/>
                      </a:cubicBezTo>
                      <a:cubicBezTo>
                        <a:pt x="119" y="15"/>
                        <a:pt x="119" y="15"/>
                        <a:pt x="119" y="15"/>
                      </a:cubicBezTo>
                      <a:cubicBezTo>
                        <a:pt x="118" y="14"/>
                        <a:pt x="117" y="13"/>
                        <a:pt x="116" y="13"/>
                      </a:cubicBezTo>
                      <a:cubicBezTo>
                        <a:pt x="115" y="12"/>
                        <a:pt x="114" y="10"/>
                        <a:pt x="113" y="10"/>
                      </a:cubicBezTo>
                      <a:cubicBezTo>
                        <a:pt x="107" y="3"/>
                        <a:pt x="107" y="3"/>
                        <a:pt x="107" y="3"/>
                      </a:cubicBezTo>
                      <a:cubicBezTo>
                        <a:pt x="105" y="1"/>
                        <a:pt x="102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0" name="Rectangle 53"/>
                <p:cNvSpPr>
                  <a:spLocks noChangeArrowheads="1"/>
                </p:cNvSpPr>
                <p:nvPr/>
              </p:nvSpPr>
              <p:spPr bwMode="auto">
                <a:xfrm>
                  <a:off x="277868" y="9084396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1" name="Rectangle 54"/>
                <p:cNvSpPr>
                  <a:spLocks noChangeArrowheads="1"/>
                </p:cNvSpPr>
                <p:nvPr/>
              </p:nvSpPr>
              <p:spPr bwMode="auto">
                <a:xfrm>
                  <a:off x="277868" y="9159009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2" name="Freeform 55"/>
                <p:cNvSpPr>
                  <a:spLocks/>
                </p:cNvSpPr>
                <p:nvPr/>
              </p:nvSpPr>
              <p:spPr bwMode="auto">
                <a:xfrm>
                  <a:off x="239768" y="8674820"/>
                  <a:ext cx="217488" cy="214313"/>
                </a:xfrm>
                <a:custGeom>
                  <a:avLst/>
                  <a:gdLst>
                    <a:gd name="T0" fmla="*/ 55 w 58"/>
                    <a:gd name="T1" fmla="*/ 46 h 57"/>
                    <a:gd name="T2" fmla="*/ 55 w 58"/>
                    <a:gd name="T3" fmla="*/ 37 h 57"/>
                    <a:gd name="T4" fmla="*/ 21 w 58"/>
                    <a:gd name="T5" fmla="*/ 2 h 57"/>
                    <a:gd name="T6" fmla="*/ 12 w 58"/>
                    <a:gd name="T7" fmla="*/ 2 h 57"/>
                    <a:gd name="T8" fmla="*/ 0 w 58"/>
                    <a:gd name="T9" fmla="*/ 14 h 57"/>
                    <a:gd name="T10" fmla="*/ 44 w 58"/>
                    <a:gd name="T11" fmla="*/ 57 h 57"/>
                    <a:gd name="T12" fmla="*/ 55 w 58"/>
                    <a:gd name="T13" fmla="*/ 46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57">
                      <a:moveTo>
                        <a:pt x="55" y="46"/>
                      </a:moveTo>
                      <a:cubicBezTo>
                        <a:pt x="58" y="43"/>
                        <a:pt x="58" y="39"/>
                        <a:pt x="55" y="37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18" y="0"/>
                        <a:pt x="14" y="0"/>
                        <a:pt x="12" y="2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44" y="57"/>
                        <a:pt x="44" y="57"/>
                        <a:pt x="44" y="57"/>
                      </a:cubicBezTo>
                      <a:cubicBezTo>
                        <a:pt x="55" y="46"/>
                        <a:pt x="55" y="46"/>
                        <a:pt x="55" y="4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3" name="Freeform 56"/>
                <p:cNvSpPr>
                  <a:spLocks noEditPoints="1"/>
                </p:cNvSpPr>
                <p:nvPr/>
              </p:nvSpPr>
              <p:spPr bwMode="auto">
                <a:xfrm>
                  <a:off x="-96782" y="8746258"/>
                  <a:ext cx="693738" cy="484189"/>
                </a:xfrm>
                <a:custGeom>
                  <a:avLst/>
                  <a:gdLst>
                    <a:gd name="T0" fmla="*/ 241 w 437"/>
                    <a:gd name="T1" fmla="*/ 166 h 305"/>
                    <a:gd name="T2" fmla="*/ 305 w 437"/>
                    <a:gd name="T3" fmla="*/ 102 h 305"/>
                    <a:gd name="T4" fmla="*/ 288 w 437"/>
                    <a:gd name="T5" fmla="*/ 88 h 305"/>
                    <a:gd name="T6" fmla="*/ 130 w 437"/>
                    <a:gd name="T7" fmla="*/ 246 h 305"/>
                    <a:gd name="T8" fmla="*/ 116 w 437"/>
                    <a:gd name="T9" fmla="*/ 234 h 305"/>
                    <a:gd name="T10" fmla="*/ 276 w 437"/>
                    <a:gd name="T11" fmla="*/ 74 h 305"/>
                    <a:gd name="T12" fmla="*/ 260 w 437"/>
                    <a:gd name="T13" fmla="*/ 57 h 305"/>
                    <a:gd name="T14" fmla="*/ 99 w 437"/>
                    <a:gd name="T15" fmla="*/ 218 h 305"/>
                    <a:gd name="T16" fmla="*/ 87 w 437"/>
                    <a:gd name="T17" fmla="*/ 206 h 305"/>
                    <a:gd name="T18" fmla="*/ 248 w 437"/>
                    <a:gd name="T19" fmla="*/ 45 h 305"/>
                    <a:gd name="T20" fmla="*/ 229 w 437"/>
                    <a:gd name="T21" fmla="*/ 29 h 305"/>
                    <a:gd name="T22" fmla="*/ 71 w 437"/>
                    <a:gd name="T23" fmla="*/ 189 h 305"/>
                    <a:gd name="T24" fmla="*/ 56 w 437"/>
                    <a:gd name="T25" fmla="*/ 175 h 305"/>
                    <a:gd name="T26" fmla="*/ 217 w 437"/>
                    <a:gd name="T27" fmla="*/ 14 h 305"/>
                    <a:gd name="T28" fmla="*/ 201 w 437"/>
                    <a:gd name="T29" fmla="*/ 0 h 305"/>
                    <a:gd name="T30" fmla="*/ 30 w 437"/>
                    <a:gd name="T31" fmla="*/ 173 h 305"/>
                    <a:gd name="T32" fmla="*/ 0 w 437"/>
                    <a:gd name="T33" fmla="*/ 293 h 305"/>
                    <a:gd name="T34" fmla="*/ 12 w 437"/>
                    <a:gd name="T35" fmla="*/ 305 h 305"/>
                    <a:gd name="T36" fmla="*/ 132 w 437"/>
                    <a:gd name="T37" fmla="*/ 274 h 305"/>
                    <a:gd name="T38" fmla="*/ 236 w 437"/>
                    <a:gd name="T39" fmla="*/ 170 h 305"/>
                    <a:gd name="T40" fmla="*/ 236 w 437"/>
                    <a:gd name="T41" fmla="*/ 192 h 305"/>
                    <a:gd name="T42" fmla="*/ 437 w 437"/>
                    <a:gd name="T43" fmla="*/ 192 h 305"/>
                    <a:gd name="T44" fmla="*/ 437 w 437"/>
                    <a:gd name="T45" fmla="*/ 166 h 305"/>
                    <a:gd name="T46" fmla="*/ 241 w 437"/>
                    <a:gd name="T47" fmla="*/ 166 h 305"/>
                    <a:gd name="T48" fmla="*/ 19 w 437"/>
                    <a:gd name="T49" fmla="*/ 286 h 305"/>
                    <a:gd name="T50" fmla="*/ 45 w 437"/>
                    <a:gd name="T51" fmla="*/ 187 h 305"/>
                    <a:gd name="T52" fmla="*/ 116 w 437"/>
                    <a:gd name="T53" fmla="*/ 260 h 305"/>
                    <a:gd name="T54" fmla="*/ 19 w 437"/>
                    <a:gd name="T55" fmla="*/ 286 h 3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437" h="305">
                      <a:moveTo>
                        <a:pt x="241" y="166"/>
                      </a:moveTo>
                      <a:lnTo>
                        <a:pt x="305" y="102"/>
                      </a:lnTo>
                      <a:lnTo>
                        <a:pt x="288" y="88"/>
                      </a:lnTo>
                      <a:lnTo>
                        <a:pt x="130" y="246"/>
                      </a:lnTo>
                      <a:lnTo>
                        <a:pt x="116" y="234"/>
                      </a:lnTo>
                      <a:lnTo>
                        <a:pt x="276" y="74"/>
                      </a:lnTo>
                      <a:lnTo>
                        <a:pt x="260" y="57"/>
                      </a:lnTo>
                      <a:lnTo>
                        <a:pt x="99" y="218"/>
                      </a:lnTo>
                      <a:lnTo>
                        <a:pt x="87" y="206"/>
                      </a:lnTo>
                      <a:lnTo>
                        <a:pt x="248" y="45"/>
                      </a:lnTo>
                      <a:lnTo>
                        <a:pt x="229" y="29"/>
                      </a:lnTo>
                      <a:lnTo>
                        <a:pt x="71" y="189"/>
                      </a:lnTo>
                      <a:lnTo>
                        <a:pt x="56" y="175"/>
                      </a:lnTo>
                      <a:lnTo>
                        <a:pt x="217" y="14"/>
                      </a:lnTo>
                      <a:lnTo>
                        <a:pt x="201" y="0"/>
                      </a:lnTo>
                      <a:lnTo>
                        <a:pt x="30" y="173"/>
                      </a:lnTo>
                      <a:lnTo>
                        <a:pt x="0" y="293"/>
                      </a:lnTo>
                      <a:lnTo>
                        <a:pt x="12" y="305"/>
                      </a:lnTo>
                      <a:lnTo>
                        <a:pt x="132" y="274"/>
                      </a:lnTo>
                      <a:lnTo>
                        <a:pt x="236" y="170"/>
                      </a:lnTo>
                      <a:lnTo>
                        <a:pt x="236" y="192"/>
                      </a:lnTo>
                      <a:lnTo>
                        <a:pt x="437" y="192"/>
                      </a:lnTo>
                      <a:lnTo>
                        <a:pt x="437" y="166"/>
                      </a:lnTo>
                      <a:lnTo>
                        <a:pt x="241" y="166"/>
                      </a:lnTo>
                      <a:close/>
                      <a:moveTo>
                        <a:pt x="19" y="286"/>
                      </a:moveTo>
                      <a:lnTo>
                        <a:pt x="45" y="187"/>
                      </a:lnTo>
                      <a:lnTo>
                        <a:pt x="116" y="260"/>
                      </a:lnTo>
                      <a:lnTo>
                        <a:pt x="19" y="28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sp>
            <p:nvSpPr>
              <p:cNvPr id="11" name="TextBox 10"/>
              <p:cNvSpPr txBox="1"/>
              <p:nvPr/>
            </p:nvSpPr>
            <p:spPr>
              <a:xfrm>
                <a:off x="932118" y="8705567"/>
                <a:ext cx="10669540" cy="8003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Các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bước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xét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dấu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nhị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thức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bậc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nhất</a:t>
                </a:r>
                <a:endParaRPr lang="en-US" sz="46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</p:grpSp>
      <p:sp>
        <p:nvSpPr>
          <p:cNvPr id="82" name="Text Box 5"/>
          <p:cNvSpPr txBox="1">
            <a:spLocks noChangeArrowheads="1"/>
          </p:cNvSpPr>
          <p:nvPr/>
        </p:nvSpPr>
        <p:spPr bwMode="auto">
          <a:xfrm>
            <a:off x="1294719" y="2374642"/>
            <a:ext cx="1922923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Bước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1 :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Tìm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nghiệm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nhị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thức</a:t>
            </a:r>
            <a:endParaRPr lang="en-US" sz="4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Bước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2: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Lập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bảng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xét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dấu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grpSp>
        <p:nvGrpSpPr>
          <p:cNvPr id="103" name="Group 102"/>
          <p:cNvGrpSpPr/>
          <p:nvPr/>
        </p:nvGrpSpPr>
        <p:grpSpPr>
          <a:xfrm>
            <a:off x="763587" y="4372896"/>
            <a:ext cx="21948825" cy="9343104"/>
            <a:chOff x="1366751" y="3783971"/>
            <a:chExt cx="21948825" cy="4182120"/>
          </a:xfrm>
        </p:grpSpPr>
        <p:grpSp>
          <p:nvGrpSpPr>
            <p:cNvPr id="104" name="Group 103"/>
            <p:cNvGrpSpPr/>
            <p:nvPr/>
          </p:nvGrpSpPr>
          <p:grpSpPr>
            <a:xfrm>
              <a:off x="1366751" y="3783971"/>
              <a:ext cx="21948825" cy="4182120"/>
              <a:chOff x="1209096" y="2203546"/>
              <a:chExt cx="21948825" cy="4182120"/>
            </a:xfrm>
          </p:grpSpPr>
          <p:sp>
            <p:nvSpPr>
              <p:cNvPr id="106" name="Rounded Rectangle 105"/>
              <p:cNvSpPr/>
              <p:nvPr/>
            </p:nvSpPr>
            <p:spPr>
              <a:xfrm>
                <a:off x="1209096" y="2203546"/>
                <a:ext cx="21948825" cy="4182120"/>
              </a:xfrm>
              <a:prstGeom prst="roundRect">
                <a:avLst>
                  <a:gd name="adj" fmla="val 4611"/>
                </a:avLst>
              </a:prstGeom>
              <a:solidFill>
                <a:srgbClr val="E7D2B3"/>
              </a:solidFill>
              <a:ln w="28575">
                <a:solidFill>
                  <a:srgbClr val="AB7C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07" name="Freeform 20"/>
              <p:cNvSpPr>
                <a:spLocks/>
              </p:cNvSpPr>
              <p:nvPr/>
            </p:nvSpPr>
            <p:spPr bwMode="auto">
              <a:xfrm>
                <a:off x="1223089" y="2239922"/>
                <a:ext cx="3478409" cy="527445"/>
              </a:xfrm>
              <a:prstGeom prst="roundRect">
                <a:avLst/>
              </a:prstGeom>
              <a:solidFill>
                <a:srgbClr val="AB7C37"/>
              </a:solidFill>
              <a:ln w="57150">
                <a:solidFill>
                  <a:srgbClr val="AB7C37"/>
                </a:solidFill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5" name="TextBox 104"/>
            <p:cNvSpPr txBox="1"/>
            <p:nvPr/>
          </p:nvSpPr>
          <p:spPr>
            <a:xfrm>
              <a:off x="1661194" y="3869628"/>
              <a:ext cx="2634054" cy="503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600" b="1" dirty="0" err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Áp</a:t>
              </a:r>
              <a:r>
                <a:rPr lang="en-US" sz="46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600" b="1" dirty="0" err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dụng</a:t>
              </a:r>
              <a:endParaRPr lang="en-US" sz="46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543219" y="4621948"/>
            <a:ext cx="20147679" cy="864452"/>
            <a:chOff x="882353" y="5639631"/>
            <a:chExt cx="20147679" cy="864452"/>
          </a:xfrm>
        </p:grpSpPr>
        <p:sp>
          <p:nvSpPr>
            <p:cNvPr id="108" name="TextBox 107"/>
            <p:cNvSpPr txBox="1"/>
            <p:nvPr/>
          </p:nvSpPr>
          <p:spPr>
            <a:xfrm>
              <a:off x="882353" y="5639631"/>
              <a:ext cx="2014767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Câu</a:t>
              </a:r>
              <a:r>
                <a:rPr lang="en-US" sz="4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1. </a:t>
              </a:r>
              <a:r>
                <a:rPr lang="en-US" sz="44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Xét</a:t>
              </a:r>
              <a:r>
                <a:rPr lang="en-US" sz="4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4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dấu</a:t>
              </a:r>
              <a:r>
                <a:rPr lang="en-US" sz="4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4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biểu</a:t>
              </a:r>
              <a:r>
                <a:rPr lang="en-US" sz="4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4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thức</a:t>
              </a:r>
              <a:r>
                <a:rPr lang="en-US" sz="4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4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sau</a:t>
              </a:r>
              <a:r>
                <a:rPr lang="en-US" sz="4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endParaRPr lang="en-US" sz="4400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aphicFrame>
          <p:nvGraphicFramePr>
            <p:cNvPr id="24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41146602"/>
                </p:ext>
              </p:extLst>
            </p:nvPr>
          </p:nvGraphicFramePr>
          <p:xfrm>
            <a:off x="9199092" y="5742871"/>
            <a:ext cx="4173538" cy="736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864" name="Equation" r:id="rId6" imgW="4178160" imgH="736560" progId="Equation.DSMT4">
                    <p:embed/>
                  </p:oleObj>
                </mc:Choice>
                <mc:Fallback>
                  <p:oleObj name="Equation" r:id="rId6" imgW="4178160" imgH="736560" progId="Equation.DSMT4">
                    <p:embed/>
                    <p:pic>
                      <p:nvPicPr>
                        <p:cNvPr id="0" name="Object 4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199092" y="5742871"/>
                          <a:ext cx="4173538" cy="736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6" name="Object 1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90826637"/>
                </p:ext>
              </p:extLst>
            </p:nvPr>
          </p:nvGraphicFramePr>
          <p:xfrm>
            <a:off x="9192418" y="5767483"/>
            <a:ext cx="4173538" cy="736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865" name="Equation" r:id="rId8" imgW="4178160" imgH="736560" progId="Equation.DSMT4">
                    <p:embed/>
                  </p:oleObj>
                </mc:Choice>
                <mc:Fallback>
                  <p:oleObj name="Equation" r:id="rId8" imgW="4178160" imgH="7365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192418" y="5767483"/>
                          <a:ext cx="4173538" cy="736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1" name="Text Box 6"/>
          <p:cNvSpPr txBox="1">
            <a:spLocks noChangeArrowheads="1"/>
          </p:cNvSpPr>
          <p:nvPr/>
        </p:nvSpPr>
        <p:spPr bwMode="auto">
          <a:xfrm>
            <a:off x="3021520" y="6549444"/>
            <a:ext cx="2468938" cy="835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17728" tIns="108864" rIns="217728" bIns="10886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Ta </a:t>
            </a:r>
            <a:r>
              <a:rPr lang="en-US" sz="4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sz="4000" dirty="0"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3680363"/>
              </p:ext>
            </p:extLst>
          </p:nvPr>
        </p:nvGraphicFramePr>
        <p:xfrm>
          <a:off x="4816211" y="6367650"/>
          <a:ext cx="5911850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66" name="Equation" r:id="rId9" imgW="5918040" imgH="1244520" progId="Equation.DSMT4">
                  <p:embed/>
                </p:oleObj>
              </mc:Choice>
              <mc:Fallback>
                <p:oleObj name="Equation" r:id="rId9" imgW="5918040" imgH="1244520" progId="Equation.DSMT4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6211" y="6367650"/>
                        <a:ext cx="5911850" cy="124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" name="Group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2815539"/>
              </p:ext>
            </p:extLst>
          </p:nvPr>
        </p:nvGraphicFramePr>
        <p:xfrm>
          <a:off x="4255989" y="7772402"/>
          <a:ext cx="14185998" cy="2695578"/>
        </p:xfrm>
        <a:graphic>
          <a:graphicData uri="http://schemas.openxmlformats.org/drawingml/2006/table">
            <a:tbl>
              <a:tblPr/>
              <a:tblGrid>
                <a:gridCol w="4356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29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477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x</a:t>
                      </a:r>
                    </a:p>
                  </a:txBody>
                  <a:tcPr marL="243872" marR="243872" marT="91440" marB="914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-∞                                               +∞</a:t>
                      </a:r>
                    </a:p>
                  </a:txBody>
                  <a:tcPr marL="243872" marR="243872" marT="91440" marB="914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77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f(x)= -23x + 20</a:t>
                      </a:r>
                    </a:p>
                  </a:txBody>
                  <a:tcPr marL="243872" marR="243872" marT="91440" marB="914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243872" marR="243872" marT="91440" marB="914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3" name="Text Box 22"/>
          <p:cNvSpPr txBox="1">
            <a:spLocks noChangeArrowheads="1"/>
          </p:cNvSpPr>
          <p:nvPr/>
        </p:nvSpPr>
        <p:spPr bwMode="auto">
          <a:xfrm>
            <a:off x="15005155" y="9031159"/>
            <a:ext cx="920143" cy="1097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5700" b="1" dirty="0">
                <a:latin typeface="Times New Roman" pitchFamily="18" charset="0"/>
              </a:rPr>
              <a:t>-</a:t>
            </a:r>
          </a:p>
        </p:txBody>
      </p:sp>
      <p:sp>
        <p:nvSpPr>
          <p:cNvPr id="114" name="Text Box 22"/>
          <p:cNvSpPr txBox="1">
            <a:spLocks noChangeArrowheads="1"/>
          </p:cNvSpPr>
          <p:nvPr/>
        </p:nvSpPr>
        <p:spPr bwMode="auto">
          <a:xfrm>
            <a:off x="10728061" y="9144000"/>
            <a:ext cx="551126" cy="1097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700" b="1" dirty="0">
                <a:latin typeface="Times New Roman" pitchFamily="18" charset="0"/>
              </a:rPr>
              <a:t>+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3389084" y="10591800"/>
            <a:ext cx="6411913" cy="3072582"/>
            <a:chOff x="3389084" y="10591800"/>
            <a:chExt cx="6411913" cy="3072582"/>
          </a:xfrm>
        </p:grpSpPr>
        <p:graphicFrame>
          <p:nvGraphicFramePr>
            <p:cNvPr id="52" name="Object 5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98236295"/>
                </p:ext>
              </p:extLst>
            </p:nvPr>
          </p:nvGraphicFramePr>
          <p:xfrm>
            <a:off x="3389084" y="10591800"/>
            <a:ext cx="6411913" cy="1511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867" name="Equation" r:id="rId11" imgW="6413400" imgH="1511280" progId="Equation.DSMT4">
                    <p:embed/>
                  </p:oleObj>
                </mc:Choice>
                <mc:Fallback>
                  <p:oleObj name="Equation" r:id="rId11" imgW="6413400" imgH="1511280" progId="Equation.DSMT4">
                    <p:embed/>
                    <p:pic>
                      <p:nvPicPr>
                        <p:cNvPr id="0" name="Object 8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89084" y="10591800"/>
                          <a:ext cx="6411913" cy="15113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3" name="Object 5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59862930"/>
                </p:ext>
              </p:extLst>
            </p:nvPr>
          </p:nvGraphicFramePr>
          <p:xfrm>
            <a:off x="3394074" y="12153082"/>
            <a:ext cx="6284913" cy="1511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868" name="Equation" r:id="rId13" imgW="6286320" imgH="1511280" progId="Equation.DSMT4">
                    <p:embed/>
                  </p:oleObj>
                </mc:Choice>
                <mc:Fallback>
                  <p:oleObj name="Equation" r:id="rId13" imgW="6286320" imgH="1511280" progId="Equation.DSMT4">
                    <p:embed/>
                    <p:pic>
                      <p:nvPicPr>
                        <p:cNvPr id="0" name="Object 5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94074" y="12153082"/>
                          <a:ext cx="6284913" cy="15113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4" name="TextBox 53"/>
          <p:cNvSpPr txBox="1"/>
          <p:nvPr/>
        </p:nvSpPr>
        <p:spPr>
          <a:xfrm>
            <a:off x="2176221" y="10896600"/>
            <a:ext cx="23973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Vậy</a:t>
            </a:r>
            <a:endParaRPr lang="en-US" sz="4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56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5134192"/>
              </p:ext>
            </p:extLst>
          </p:nvPr>
        </p:nvGraphicFramePr>
        <p:xfrm>
          <a:off x="12879387" y="7800291"/>
          <a:ext cx="798512" cy="134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69" name="Equation" r:id="rId15" imgW="799920" imgH="1346040" progId="Equation.DSMT4">
                  <p:embed/>
                </p:oleObj>
              </mc:Choice>
              <mc:Fallback>
                <p:oleObj name="Equation" r:id="rId15" imgW="799920" imgH="1346040" progId="Equation.DSMT4">
                  <p:embed/>
                  <p:pic>
                    <p:nvPicPr>
                      <p:cNvPr id="0" name="Object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79387" y="7800291"/>
                        <a:ext cx="798512" cy="134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2790640"/>
              </p:ext>
            </p:extLst>
          </p:nvPr>
        </p:nvGraphicFramePr>
        <p:xfrm>
          <a:off x="13107987" y="9601200"/>
          <a:ext cx="3810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70" name="Equation" r:id="rId17" imgW="380880" imgH="482400" progId="Equation.DSMT4">
                  <p:embed/>
                </p:oleObj>
              </mc:Choice>
              <mc:Fallback>
                <p:oleObj name="Equation" r:id="rId17" imgW="380880" imgH="482400" progId="Equation.DSMT4">
                  <p:embed/>
                  <p:pic>
                    <p:nvPicPr>
                      <p:cNvPr id="0" name="Object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07987" y="9601200"/>
                        <a:ext cx="381000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1B8EEBD6-A501-459F-9124-52456B242314}"/>
              </a:ext>
            </a:extLst>
          </p:cNvPr>
          <p:cNvSpPr/>
          <p:nvPr/>
        </p:nvSpPr>
        <p:spPr>
          <a:xfrm>
            <a:off x="966209" y="6593267"/>
            <a:ext cx="23102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Bước</a:t>
            </a:r>
            <a:r>
              <a:rPr lang="en-US" sz="4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1: </a:t>
            </a:r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2D54EE9-7E46-43BA-ADAC-698B4EF111C0}"/>
              </a:ext>
            </a:extLst>
          </p:cNvPr>
          <p:cNvSpPr/>
          <p:nvPr/>
        </p:nvSpPr>
        <p:spPr>
          <a:xfrm>
            <a:off x="994959" y="7689651"/>
            <a:ext cx="23102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Bước</a:t>
            </a:r>
            <a:r>
              <a:rPr lang="en-US" sz="4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2: </a:t>
            </a:r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84567F6-F9F2-4263-A8CA-37A9AD825FF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3625175" y="12954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86710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908"/>
    </mc:Choice>
    <mc:Fallback xmlns="">
      <p:transition spd="slow" advTm="90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1" grpId="0"/>
      <p:bldP spid="113" grpId="0"/>
      <p:bldP spid="114" grpId="0"/>
      <p:bldP spid="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44"/>
          <p:cNvGrpSpPr/>
          <p:nvPr/>
        </p:nvGrpSpPr>
        <p:grpSpPr>
          <a:xfrm>
            <a:off x="495255" y="1492218"/>
            <a:ext cx="21771044" cy="2513642"/>
            <a:chOff x="1076414" y="3099768"/>
            <a:chExt cx="21773564" cy="2617820"/>
          </a:xfrm>
        </p:grpSpPr>
        <p:sp>
          <p:nvSpPr>
            <p:cNvPr id="7" name="Rounded Rectangle 6"/>
            <p:cNvSpPr/>
            <p:nvPr/>
          </p:nvSpPr>
          <p:spPr>
            <a:xfrm>
              <a:off x="1312551" y="3442480"/>
              <a:ext cx="21537427" cy="2275108"/>
            </a:xfrm>
            <a:prstGeom prst="roundRect">
              <a:avLst>
                <a:gd name="adj" fmla="val 5894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0999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996" tIns="17998" rIns="35996" bIns="17998" rtlCol="0" anchor="ctr"/>
            <a:lstStyle/>
            <a:p>
              <a:pPr algn="ctr"/>
              <a:endParaRPr lang="en-US" sz="460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8" name="Group 65"/>
            <p:cNvGrpSpPr/>
            <p:nvPr/>
          </p:nvGrpSpPr>
          <p:grpSpPr>
            <a:xfrm>
              <a:off x="1076414" y="3099768"/>
              <a:ext cx="11435262" cy="831457"/>
              <a:chOff x="166396" y="8705567"/>
              <a:chExt cx="11435262" cy="831457"/>
            </a:xfrm>
          </p:grpSpPr>
          <p:sp>
            <p:nvSpPr>
              <p:cNvPr id="9" name="Freeform 20"/>
              <p:cNvSpPr>
                <a:spLocks/>
              </p:cNvSpPr>
              <p:nvPr/>
            </p:nvSpPr>
            <p:spPr bwMode="auto">
              <a:xfrm>
                <a:off x="384522" y="8755081"/>
                <a:ext cx="11217136" cy="781943"/>
              </a:xfrm>
              <a:prstGeom prst="roundRect">
                <a:avLst/>
              </a:prstGeom>
              <a:solidFill>
                <a:srgbClr val="0072B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00" dirty="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grpSp>
            <p:nvGrpSpPr>
              <p:cNvPr id="10" name="Group 11"/>
              <p:cNvGrpSpPr/>
              <p:nvPr/>
            </p:nvGrpSpPr>
            <p:grpSpPr>
              <a:xfrm>
                <a:off x="166396" y="8780577"/>
                <a:ext cx="702538" cy="572229"/>
                <a:chOff x="-145995" y="8633545"/>
                <a:chExt cx="787401" cy="641352"/>
              </a:xfrm>
            </p:grpSpPr>
            <p:sp>
              <p:nvSpPr>
                <p:cNvPr id="12" name="Freeform 45"/>
                <p:cNvSpPr>
                  <a:spLocks/>
                </p:cNvSpPr>
                <p:nvPr/>
              </p:nvSpPr>
              <p:spPr bwMode="auto">
                <a:xfrm>
                  <a:off x="255643" y="9062171"/>
                  <a:ext cx="363538" cy="88900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3" name="Freeform 46"/>
                <p:cNvSpPr>
                  <a:spLocks noEditPoints="1"/>
                </p:cNvSpPr>
                <p:nvPr/>
              </p:nvSpPr>
              <p:spPr bwMode="auto">
                <a:xfrm>
                  <a:off x="233418" y="9039946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0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0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4" name="Freeform 47"/>
                <p:cNvSpPr>
                  <a:spLocks/>
                </p:cNvSpPr>
                <p:nvPr/>
              </p:nvSpPr>
              <p:spPr bwMode="auto">
                <a:xfrm>
                  <a:off x="255643" y="9136784"/>
                  <a:ext cx="363538" cy="90488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5" name="Freeform 48"/>
                <p:cNvSpPr>
                  <a:spLocks noEditPoints="1"/>
                </p:cNvSpPr>
                <p:nvPr/>
              </p:nvSpPr>
              <p:spPr bwMode="auto">
                <a:xfrm>
                  <a:off x="233418" y="9114559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1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1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6" name="Freeform 49"/>
                <p:cNvSpPr>
                  <a:spLocks/>
                </p:cNvSpPr>
                <p:nvPr/>
              </p:nvSpPr>
              <p:spPr bwMode="auto">
                <a:xfrm>
                  <a:off x="217543" y="8657358"/>
                  <a:ext cx="263525" cy="254000"/>
                </a:xfrm>
                <a:custGeom>
                  <a:avLst/>
                  <a:gdLst>
                    <a:gd name="T0" fmla="*/ 50 w 70"/>
                    <a:gd name="T1" fmla="*/ 68 h 68"/>
                    <a:gd name="T2" fmla="*/ 45 w 70"/>
                    <a:gd name="T3" fmla="*/ 67 h 68"/>
                    <a:gd name="T4" fmla="*/ 2 w 70"/>
                    <a:gd name="T5" fmla="*/ 23 h 68"/>
                    <a:gd name="T6" fmla="*/ 2 w 70"/>
                    <a:gd name="T7" fmla="*/ 15 h 68"/>
                    <a:gd name="T8" fmla="*/ 14 w 70"/>
                    <a:gd name="T9" fmla="*/ 3 h 68"/>
                    <a:gd name="T10" fmla="*/ 22 w 70"/>
                    <a:gd name="T11" fmla="*/ 0 h 68"/>
                    <a:gd name="T12" fmla="*/ 31 w 70"/>
                    <a:gd name="T13" fmla="*/ 3 h 68"/>
                    <a:gd name="T14" fmla="*/ 65 w 70"/>
                    <a:gd name="T15" fmla="*/ 38 h 68"/>
                    <a:gd name="T16" fmla="*/ 65 w 70"/>
                    <a:gd name="T17" fmla="*/ 55 h 68"/>
                    <a:gd name="T18" fmla="*/ 54 w 70"/>
                    <a:gd name="T19" fmla="*/ 67 h 68"/>
                    <a:gd name="T20" fmla="*/ 50 w 70"/>
                    <a:gd name="T21" fmla="*/ 6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0" h="68">
                      <a:moveTo>
                        <a:pt x="50" y="68"/>
                      </a:moveTo>
                      <a:cubicBezTo>
                        <a:pt x="48" y="68"/>
                        <a:pt x="47" y="68"/>
                        <a:pt x="45" y="67"/>
                      </a:cubicBezTo>
                      <a:cubicBezTo>
                        <a:pt x="2" y="23"/>
                        <a:pt x="2" y="23"/>
                        <a:pt x="2" y="23"/>
                      </a:cubicBezTo>
                      <a:cubicBezTo>
                        <a:pt x="0" y="21"/>
                        <a:pt x="0" y="17"/>
                        <a:pt x="2" y="15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6" y="1"/>
                        <a:pt x="19" y="0"/>
                        <a:pt x="22" y="0"/>
                      </a:cubicBezTo>
                      <a:cubicBezTo>
                        <a:pt x="26" y="0"/>
                        <a:pt x="29" y="1"/>
                        <a:pt x="31" y="3"/>
                      </a:cubicBezTo>
                      <a:cubicBezTo>
                        <a:pt x="65" y="38"/>
                        <a:pt x="65" y="38"/>
                        <a:pt x="65" y="38"/>
                      </a:cubicBezTo>
                      <a:cubicBezTo>
                        <a:pt x="70" y="42"/>
                        <a:pt x="70" y="50"/>
                        <a:pt x="65" y="55"/>
                      </a:cubicBezTo>
                      <a:cubicBezTo>
                        <a:pt x="54" y="67"/>
                        <a:pt x="54" y="67"/>
                        <a:pt x="54" y="67"/>
                      </a:cubicBezTo>
                      <a:cubicBezTo>
                        <a:pt x="53" y="68"/>
                        <a:pt x="51" y="68"/>
                        <a:pt x="50" y="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7" name="Freeform 50"/>
                <p:cNvSpPr>
                  <a:spLocks noEditPoints="1"/>
                </p:cNvSpPr>
                <p:nvPr/>
              </p:nvSpPr>
              <p:spPr bwMode="auto">
                <a:xfrm>
                  <a:off x="192143" y="8633545"/>
                  <a:ext cx="314325" cy="300038"/>
                </a:xfrm>
                <a:custGeom>
                  <a:avLst/>
                  <a:gdLst>
                    <a:gd name="T0" fmla="*/ 29 w 84"/>
                    <a:gd name="T1" fmla="*/ 12 h 80"/>
                    <a:gd name="T2" fmla="*/ 34 w 84"/>
                    <a:gd name="T3" fmla="*/ 13 h 80"/>
                    <a:gd name="T4" fmla="*/ 68 w 84"/>
                    <a:gd name="T5" fmla="*/ 48 h 80"/>
                    <a:gd name="T6" fmla="*/ 68 w 84"/>
                    <a:gd name="T7" fmla="*/ 57 h 80"/>
                    <a:gd name="T8" fmla="*/ 57 w 84"/>
                    <a:gd name="T9" fmla="*/ 68 h 80"/>
                    <a:gd name="T10" fmla="*/ 13 w 84"/>
                    <a:gd name="T11" fmla="*/ 25 h 80"/>
                    <a:gd name="T12" fmla="*/ 25 w 84"/>
                    <a:gd name="T13" fmla="*/ 13 h 80"/>
                    <a:gd name="T14" fmla="*/ 29 w 84"/>
                    <a:gd name="T15" fmla="*/ 12 h 80"/>
                    <a:gd name="T16" fmla="*/ 29 w 84"/>
                    <a:gd name="T17" fmla="*/ 0 h 80"/>
                    <a:gd name="T18" fmla="*/ 16 w 84"/>
                    <a:gd name="T19" fmla="*/ 5 h 80"/>
                    <a:gd name="T20" fmla="*/ 5 w 84"/>
                    <a:gd name="T21" fmla="*/ 16 h 80"/>
                    <a:gd name="T22" fmla="*/ 5 w 84"/>
                    <a:gd name="T23" fmla="*/ 33 h 80"/>
                    <a:gd name="T24" fmla="*/ 48 w 84"/>
                    <a:gd name="T25" fmla="*/ 77 h 80"/>
                    <a:gd name="T26" fmla="*/ 57 w 84"/>
                    <a:gd name="T27" fmla="*/ 80 h 80"/>
                    <a:gd name="T28" fmla="*/ 57 w 84"/>
                    <a:gd name="T29" fmla="*/ 80 h 80"/>
                    <a:gd name="T30" fmla="*/ 65 w 84"/>
                    <a:gd name="T31" fmla="*/ 77 h 80"/>
                    <a:gd name="T32" fmla="*/ 77 w 84"/>
                    <a:gd name="T33" fmla="*/ 65 h 80"/>
                    <a:gd name="T34" fmla="*/ 77 w 84"/>
                    <a:gd name="T35" fmla="*/ 39 h 80"/>
                    <a:gd name="T36" fmla="*/ 42 w 84"/>
                    <a:gd name="T37" fmla="*/ 5 h 80"/>
                    <a:gd name="T38" fmla="*/ 29 w 84"/>
                    <a:gd name="T39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84" h="80">
                      <a:moveTo>
                        <a:pt x="29" y="12"/>
                      </a:moveTo>
                      <a:cubicBezTo>
                        <a:pt x="31" y="12"/>
                        <a:pt x="33" y="12"/>
                        <a:pt x="34" y="13"/>
                      </a:cubicBezTo>
                      <a:cubicBezTo>
                        <a:pt x="34" y="13"/>
                        <a:pt x="34" y="13"/>
                        <a:pt x="68" y="48"/>
                      </a:cubicBezTo>
                      <a:cubicBezTo>
                        <a:pt x="71" y="50"/>
                        <a:pt x="71" y="54"/>
                        <a:pt x="68" y="57"/>
                      </a:cubicBezTo>
                      <a:cubicBezTo>
                        <a:pt x="68" y="57"/>
                        <a:pt x="68" y="57"/>
                        <a:pt x="57" y="68"/>
                      </a:cubicBezTo>
                      <a:cubicBezTo>
                        <a:pt x="57" y="68"/>
                        <a:pt x="57" y="68"/>
                        <a:pt x="13" y="25"/>
                      </a:cubicBezTo>
                      <a:cubicBezTo>
                        <a:pt x="13" y="25"/>
                        <a:pt x="13" y="25"/>
                        <a:pt x="25" y="13"/>
                      </a:cubicBezTo>
                      <a:cubicBezTo>
                        <a:pt x="26" y="12"/>
                        <a:pt x="28" y="12"/>
                        <a:pt x="29" y="12"/>
                      </a:cubicBezTo>
                      <a:moveTo>
                        <a:pt x="29" y="0"/>
                      </a:moveTo>
                      <a:cubicBezTo>
                        <a:pt x="24" y="0"/>
                        <a:pt x="20" y="2"/>
                        <a:pt x="16" y="5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0" y="21"/>
                        <a:pt x="0" y="29"/>
                        <a:pt x="5" y="33"/>
                      </a:cubicBezTo>
                      <a:cubicBezTo>
                        <a:pt x="48" y="77"/>
                        <a:pt x="48" y="77"/>
                        <a:pt x="48" y="77"/>
                      </a:cubicBezTo>
                      <a:cubicBezTo>
                        <a:pt x="50" y="79"/>
                        <a:pt x="53" y="80"/>
                        <a:pt x="57" y="80"/>
                      </a:cubicBezTo>
                      <a:cubicBezTo>
                        <a:pt x="57" y="80"/>
                        <a:pt x="57" y="80"/>
                        <a:pt x="57" y="80"/>
                      </a:cubicBezTo>
                      <a:cubicBezTo>
                        <a:pt x="60" y="80"/>
                        <a:pt x="63" y="79"/>
                        <a:pt x="65" y="77"/>
                      </a:cubicBezTo>
                      <a:cubicBezTo>
                        <a:pt x="77" y="65"/>
                        <a:pt x="77" y="65"/>
                        <a:pt x="77" y="65"/>
                      </a:cubicBezTo>
                      <a:cubicBezTo>
                        <a:pt x="84" y="58"/>
                        <a:pt x="84" y="47"/>
                        <a:pt x="77" y="3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9" y="2"/>
                        <a:pt x="34" y="0"/>
                        <a:pt x="29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8" name="Freeform 51"/>
                <p:cNvSpPr>
                  <a:spLocks noEditPoints="1"/>
                </p:cNvSpPr>
                <p:nvPr/>
              </p:nvSpPr>
              <p:spPr bwMode="auto">
                <a:xfrm>
                  <a:off x="-123770" y="8724033"/>
                  <a:ext cx="742950" cy="528639"/>
                </a:xfrm>
                <a:custGeom>
                  <a:avLst/>
                  <a:gdLst>
                    <a:gd name="T0" fmla="*/ 12 w 198"/>
                    <a:gd name="T1" fmla="*/ 141 h 141"/>
                    <a:gd name="T2" fmla="*/ 8 w 198"/>
                    <a:gd name="T3" fmla="*/ 140 h 141"/>
                    <a:gd name="T4" fmla="*/ 3 w 198"/>
                    <a:gd name="T5" fmla="*/ 134 h 141"/>
                    <a:gd name="T6" fmla="*/ 1 w 198"/>
                    <a:gd name="T7" fmla="*/ 128 h 141"/>
                    <a:gd name="T8" fmla="*/ 14 w 198"/>
                    <a:gd name="T9" fmla="*/ 77 h 141"/>
                    <a:gd name="T10" fmla="*/ 15 w 198"/>
                    <a:gd name="T11" fmla="*/ 75 h 141"/>
                    <a:gd name="T12" fmla="*/ 88 w 198"/>
                    <a:gd name="T13" fmla="*/ 1 h 141"/>
                    <a:gd name="T14" fmla="*/ 92 w 198"/>
                    <a:gd name="T15" fmla="*/ 0 h 141"/>
                    <a:gd name="T16" fmla="*/ 92 w 198"/>
                    <a:gd name="T17" fmla="*/ 0 h 141"/>
                    <a:gd name="T18" fmla="*/ 97 w 198"/>
                    <a:gd name="T19" fmla="*/ 1 h 141"/>
                    <a:gd name="T20" fmla="*/ 103 w 198"/>
                    <a:gd name="T21" fmla="*/ 8 h 141"/>
                    <a:gd name="T22" fmla="*/ 105 w 198"/>
                    <a:gd name="T23" fmla="*/ 12 h 141"/>
                    <a:gd name="T24" fmla="*/ 109 w 198"/>
                    <a:gd name="T25" fmla="*/ 13 h 141"/>
                    <a:gd name="T26" fmla="*/ 116 w 198"/>
                    <a:gd name="T27" fmla="*/ 21 h 141"/>
                    <a:gd name="T28" fmla="*/ 117 w 198"/>
                    <a:gd name="T29" fmla="*/ 24 h 141"/>
                    <a:gd name="T30" fmla="*/ 121 w 198"/>
                    <a:gd name="T31" fmla="*/ 26 h 141"/>
                    <a:gd name="T32" fmla="*/ 128 w 198"/>
                    <a:gd name="T33" fmla="*/ 33 h 141"/>
                    <a:gd name="T34" fmla="*/ 130 w 198"/>
                    <a:gd name="T35" fmla="*/ 37 h 141"/>
                    <a:gd name="T36" fmla="*/ 133 w 198"/>
                    <a:gd name="T37" fmla="*/ 38 h 141"/>
                    <a:gd name="T38" fmla="*/ 140 w 198"/>
                    <a:gd name="T39" fmla="*/ 45 h 141"/>
                    <a:gd name="T40" fmla="*/ 142 w 198"/>
                    <a:gd name="T41" fmla="*/ 49 h 141"/>
                    <a:gd name="T42" fmla="*/ 140 w 198"/>
                    <a:gd name="T43" fmla="*/ 53 h 141"/>
                    <a:gd name="T44" fmla="*/ 124 w 198"/>
                    <a:gd name="T45" fmla="*/ 70 h 141"/>
                    <a:gd name="T46" fmla="*/ 192 w 198"/>
                    <a:gd name="T47" fmla="*/ 70 h 141"/>
                    <a:gd name="T48" fmla="*/ 198 w 198"/>
                    <a:gd name="T49" fmla="*/ 76 h 141"/>
                    <a:gd name="T50" fmla="*/ 198 w 198"/>
                    <a:gd name="T51" fmla="*/ 87 h 141"/>
                    <a:gd name="T52" fmla="*/ 192 w 198"/>
                    <a:gd name="T53" fmla="*/ 93 h 141"/>
                    <a:gd name="T54" fmla="*/ 107 w 198"/>
                    <a:gd name="T55" fmla="*/ 93 h 141"/>
                    <a:gd name="T56" fmla="*/ 103 w 198"/>
                    <a:gd name="T57" fmla="*/ 91 h 141"/>
                    <a:gd name="T58" fmla="*/ 67 w 198"/>
                    <a:gd name="T59" fmla="*/ 127 h 141"/>
                    <a:gd name="T60" fmla="*/ 64 w 198"/>
                    <a:gd name="T61" fmla="*/ 128 h 141"/>
                    <a:gd name="T62" fmla="*/ 14 w 198"/>
                    <a:gd name="T63" fmla="*/ 141 h 141"/>
                    <a:gd name="T64" fmla="*/ 12 w 198"/>
                    <a:gd name="T65" fmla="*/ 141 h 141"/>
                    <a:gd name="T66" fmla="*/ 23 w 198"/>
                    <a:gd name="T67" fmla="*/ 119 h 141"/>
                    <a:gd name="T68" fmla="*/ 45 w 198"/>
                    <a:gd name="T69" fmla="*/ 113 h 141"/>
                    <a:gd name="T70" fmla="*/ 29 w 198"/>
                    <a:gd name="T71" fmla="*/ 97 h 141"/>
                    <a:gd name="T72" fmla="*/ 23 w 198"/>
                    <a:gd name="T73" fmla="*/ 119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8" h="141">
                      <a:moveTo>
                        <a:pt x="12" y="141"/>
                      </a:moveTo>
                      <a:cubicBezTo>
                        <a:pt x="11" y="141"/>
                        <a:pt x="9" y="141"/>
                        <a:pt x="8" y="140"/>
                      </a:cubicBezTo>
                      <a:cubicBezTo>
                        <a:pt x="3" y="134"/>
                        <a:pt x="3" y="134"/>
                        <a:pt x="3" y="134"/>
                      </a:cubicBezTo>
                      <a:cubicBezTo>
                        <a:pt x="1" y="133"/>
                        <a:pt x="0" y="131"/>
                        <a:pt x="1" y="128"/>
                      </a:cubicBezTo>
                      <a:cubicBezTo>
                        <a:pt x="14" y="77"/>
                        <a:pt x="14" y="77"/>
                        <a:pt x="14" y="77"/>
                      </a:cubicBezTo>
                      <a:cubicBezTo>
                        <a:pt x="14" y="76"/>
                        <a:pt x="15" y="75"/>
                        <a:pt x="15" y="75"/>
                      </a:cubicBezTo>
                      <a:cubicBezTo>
                        <a:pt x="88" y="1"/>
                        <a:pt x="88" y="1"/>
                        <a:pt x="88" y="1"/>
                      </a:cubicBezTo>
                      <a:cubicBezTo>
                        <a:pt x="89" y="0"/>
                        <a:pt x="91" y="0"/>
                        <a:pt x="92" y="0"/>
                      </a:cubicBezTo>
                      <a:cubicBezTo>
                        <a:pt x="92" y="0"/>
                        <a:pt x="92" y="0"/>
                        <a:pt x="92" y="0"/>
                      </a:cubicBezTo>
                      <a:cubicBezTo>
                        <a:pt x="94" y="0"/>
                        <a:pt x="96" y="0"/>
                        <a:pt x="97" y="1"/>
                      </a:cubicBezTo>
                      <a:cubicBezTo>
                        <a:pt x="103" y="8"/>
                        <a:pt x="103" y="8"/>
                        <a:pt x="103" y="8"/>
                      </a:cubicBezTo>
                      <a:cubicBezTo>
                        <a:pt x="104" y="9"/>
                        <a:pt x="105" y="10"/>
                        <a:pt x="105" y="12"/>
                      </a:cubicBezTo>
                      <a:cubicBezTo>
                        <a:pt x="106" y="12"/>
                        <a:pt x="108" y="12"/>
                        <a:pt x="109" y="13"/>
                      </a:cubicBezTo>
                      <a:cubicBezTo>
                        <a:pt x="116" y="21"/>
                        <a:pt x="116" y="21"/>
                        <a:pt x="116" y="21"/>
                      </a:cubicBezTo>
                      <a:cubicBezTo>
                        <a:pt x="117" y="22"/>
                        <a:pt x="117" y="23"/>
                        <a:pt x="117" y="24"/>
                      </a:cubicBezTo>
                      <a:cubicBezTo>
                        <a:pt x="119" y="24"/>
                        <a:pt x="120" y="25"/>
                        <a:pt x="121" y="26"/>
                      </a:cubicBezTo>
                      <a:cubicBezTo>
                        <a:pt x="128" y="33"/>
                        <a:pt x="128" y="33"/>
                        <a:pt x="128" y="33"/>
                      </a:cubicBezTo>
                      <a:cubicBezTo>
                        <a:pt x="129" y="34"/>
                        <a:pt x="130" y="35"/>
                        <a:pt x="130" y="37"/>
                      </a:cubicBezTo>
                      <a:cubicBezTo>
                        <a:pt x="131" y="37"/>
                        <a:pt x="132" y="37"/>
                        <a:pt x="133" y="38"/>
                      </a:cubicBezTo>
                      <a:cubicBezTo>
                        <a:pt x="140" y="45"/>
                        <a:pt x="140" y="45"/>
                        <a:pt x="140" y="45"/>
                      </a:cubicBezTo>
                      <a:cubicBezTo>
                        <a:pt x="141" y="46"/>
                        <a:pt x="142" y="47"/>
                        <a:pt x="142" y="49"/>
                      </a:cubicBezTo>
                      <a:cubicBezTo>
                        <a:pt x="142" y="51"/>
                        <a:pt x="141" y="52"/>
                        <a:pt x="140" y="53"/>
                      </a:cubicBezTo>
                      <a:cubicBezTo>
                        <a:pt x="124" y="70"/>
                        <a:pt x="124" y="70"/>
                        <a:pt x="124" y="70"/>
                      </a:cubicBezTo>
                      <a:cubicBezTo>
                        <a:pt x="192" y="70"/>
                        <a:pt x="192" y="70"/>
                        <a:pt x="192" y="70"/>
                      </a:cubicBezTo>
                      <a:cubicBezTo>
                        <a:pt x="196" y="70"/>
                        <a:pt x="198" y="72"/>
                        <a:pt x="198" y="76"/>
                      </a:cubicBezTo>
                      <a:cubicBezTo>
                        <a:pt x="198" y="87"/>
                        <a:pt x="198" y="87"/>
                        <a:pt x="198" y="87"/>
                      </a:cubicBezTo>
                      <a:cubicBezTo>
                        <a:pt x="198" y="91"/>
                        <a:pt x="196" y="93"/>
                        <a:pt x="192" y="93"/>
                      </a:cubicBezTo>
                      <a:cubicBezTo>
                        <a:pt x="107" y="93"/>
                        <a:pt x="107" y="93"/>
                        <a:pt x="107" y="93"/>
                      </a:cubicBezTo>
                      <a:cubicBezTo>
                        <a:pt x="105" y="93"/>
                        <a:pt x="104" y="92"/>
                        <a:pt x="103" y="91"/>
                      </a:cubicBezTo>
                      <a:cubicBezTo>
                        <a:pt x="67" y="127"/>
                        <a:pt x="67" y="127"/>
                        <a:pt x="67" y="127"/>
                      </a:cubicBezTo>
                      <a:cubicBezTo>
                        <a:pt x="66" y="127"/>
                        <a:pt x="65" y="128"/>
                        <a:pt x="64" y="128"/>
                      </a:cubicBezTo>
                      <a:cubicBezTo>
                        <a:pt x="14" y="141"/>
                        <a:pt x="14" y="141"/>
                        <a:pt x="14" y="141"/>
                      </a:cubicBezTo>
                      <a:cubicBezTo>
                        <a:pt x="13" y="141"/>
                        <a:pt x="13" y="141"/>
                        <a:pt x="12" y="141"/>
                      </a:cubicBezTo>
                      <a:close/>
                      <a:moveTo>
                        <a:pt x="23" y="119"/>
                      </a:moveTo>
                      <a:cubicBezTo>
                        <a:pt x="45" y="113"/>
                        <a:pt x="45" y="113"/>
                        <a:pt x="45" y="113"/>
                      </a:cubicBezTo>
                      <a:cubicBezTo>
                        <a:pt x="29" y="97"/>
                        <a:pt x="29" y="97"/>
                        <a:pt x="29" y="97"/>
                      </a:cubicBezTo>
                      <a:lnTo>
                        <a:pt x="23" y="11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9" name="Freeform 52"/>
                <p:cNvSpPr>
                  <a:spLocks noEditPoints="1"/>
                </p:cNvSpPr>
                <p:nvPr/>
              </p:nvSpPr>
              <p:spPr bwMode="auto">
                <a:xfrm>
                  <a:off x="-145995" y="8701808"/>
                  <a:ext cx="787400" cy="573089"/>
                </a:xfrm>
                <a:custGeom>
                  <a:avLst/>
                  <a:gdLst>
                    <a:gd name="T0" fmla="*/ 98 w 210"/>
                    <a:gd name="T1" fmla="*/ 12 h 153"/>
                    <a:gd name="T2" fmla="*/ 105 w 210"/>
                    <a:gd name="T3" fmla="*/ 18 h 153"/>
                    <a:gd name="T4" fmla="*/ 37 w 210"/>
                    <a:gd name="T5" fmla="*/ 86 h 153"/>
                    <a:gd name="T6" fmla="*/ 43 w 210"/>
                    <a:gd name="T7" fmla="*/ 92 h 153"/>
                    <a:gd name="T8" fmla="*/ 110 w 210"/>
                    <a:gd name="T9" fmla="*/ 24 h 153"/>
                    <a:gd name="T10" fmla="*/ 118 w 210"/>
                    <a:gd name="T11" fmla="*/ 31 h 153"/>
                    <a:gd name="T12" fmla="*/ 50 w 210"/>
                    <a:gd name="T13" fmla="*/ 99 h 153"/>
                    <a:gd name="T14" fmla="*/ 55 w 210"/>
                    <a:gd name="T15" fmla="*/ 104 h 153"/>
                    <a:gd name="T16" fmla="*/ 123 w 210"/>
                    <a:gd name="T17" fmla="*/ 36 h 153"/>
                    <a:gd name="T18" fmla="*/ 130 w 210"/>
                    <a:gd name="T19" fmla="*/ 43 h 153"/>
                    <a:gd name="T20" fmla="*/ 62 w 210"/>
                    <a:gd name="T21" fmla="*/ 111 h 153"/>
                    <a:gd name="T22" fmla="*/ 68 w 210"/>
                    <a:gd name="T23" fmla="*/ 116 h 153"/>
                    <a:gd name="T24" fmla="*/ 135 w 210"/>
                    <a:gd name="T25" fmla="*/ 49 h 153"/>
                    <a:gd name="T26" fmla="*/ 142 w 210"/>
                    <a:gd name="T27" fmla="*/ 55 h 153"/>
                    <a:gd name="T28" fmla="*/ 115 w 210"/>
                    <a:gd name="T29" fmla="*/ 82 h 153"/>
                    <a:gd name="T30" fmla="*/ 198 w 210"/>
                    <a:gd name="T31" fmla="*/ 82 h 153"/>
                    <a:gd name="T32" fmla="*/ 198 w 210"/>
                    <a:gd name="T33" fmla="*/ 93 h 153"/>
                    <a:gd name="T34" fmla="*/ 113 w 210"/>
                    <a:gd name="T35" fmla="*/ 93 h 153"/>
                    <a:gd name="T36" fmla="*/ 113 w 210"/>
                    <a:gd name="T37" fmla="*/ 84 h 153"/>
                    <a:gd name="T38" fmla="*/ 69 w 210"/>
                    <a:gd name="T39" fmla="*/ 128 h 153"/>
                    <a:gd name="T40" fmla="*/ 18 w 210"/>
                    <a:gd name="T41" fmla="*/ 141 h 153"/>
                    <a:gd name="T42" fmla="*/ 13 w 210"/>
                    <a:gd name="T43" fmla="*/ 136 h 153"/>
                    <a:gd name="T44" fmla="*/ 26 w 210"/>
                    <a:gd name="T45" fmla="*/ 85 h 153"/>
                    <a:gd name="T46" fmla="*/ 98 w 210"/>
                    <a:gd name="T47" fmla="*/ 12 h 153"/>
                    <a:gd name="T48" fmla="*/ 21 w 210"/>
                    <a:gd name="T49" fmla="*/ 133 h 153"/>
                    <a:gd name="T50" fmla="*/ 62 w 210"/>
                    <a:gd name="T51" fmla="*/ 122 h 153"/>
                    <a:gd name="T52" fmla="*/ 32 w 210"/>
                    <a:gd name="T53" fmla="*/ 91 h 153"/>
                    <a:gd name="T54" fmla="*/ 21 w 210"/>
                    <a:gd name="T55" fmla="*/ 133 h 153"/>
                    <a:gd name="T56" fmla="*/ 98 w 210"/>
                    <a:gd name="T57" fmla="*/ 0 h 153"/>
                    <a:gd name="T58" fmla="*/ 98 w 210"/>
                    <a:gd name="T59" fmla="*/ 0 h 153"/>
                    <a:gd name="T60" fmla="*/ 90 w 210"/>
                    <a:gd name="T61" fmla="*/ 3 h 153"/>
                    <a:gd name="T62" fmla="*/ 17 w 210"/>
                    <a:gd name="T63" fmla="*/ 76 h 153"/>
                    <a:gd name="T64" fmla="*/ 14 w 210"/>
                    <a:gd name="T65" fmla="*/ 82 h 153"/>
                    <a:gd name="T66" fmla="*/ 1 w 210"/>
                    <a:gd name="T67" fmla="*/ 133 h 153"/>
                    <a:gd name="T68" fmla="*/ 4 w 210"/>
                    <a:gd name="T69" fmla="*/ 145 h 153"/>
                    <a:gd name="T70" fmla="*/ 10 w 210"/>
                    <a:gd name="T71" fmla="*/ 150 h 153"/>
                    <a:gd name="T72" fmla="*/ 18 w 210"/>
                    <a:gd name="T73" fmla="*/ 153 h 153"/>
                    <a:gd name="T74" fmla="*/ 21 w 210"/>
                    <a:gd name="T75" fmla="*/ 153 h 153"/>
                    <a:gd name="T76" fmla="*/ 72 w 210"/>
                    <a:gd name="T77" fmla="*/ 140 h 153"/>
                    <a:gd name="T78" fmla="*/ 77 w 210"/>
                    <a:gd name="T79" fmla="*/ 137 h 153"/>
                    <a:gd name="T80" fmla="*/ 109 w 210"/>
                    <a:gd name="T81" fmla="*/ 105 h 153"/>
                    <a:gd name="T82" fmla="*/ 113 w 210"/>
                    <a:gd name="T83" fmla="*/ 105 h 153"/>
                    <a:gd name="T84" fmla="*/ 198 w 210"/>
                    <a:gd name="T85" fmla="*/ 105 h 153"/>
                    <a:gd name="T86" fmla="*/ 210 w 210"/>
                    <a:gd name="T87" fmla="*/ 93 h 153"/>
                    <a:gd name="T88" fmla="*/ 210 w 210"/>
                    <a:gd name="T89" fmla="*/ 82 h 153"/>
                    <a:gd name="T90" fmla="*/ 198 w 210"/>
                    <a:gd name="T91" fmla="*/ 70 h 153"/>
                    <a:gd name="T92" fmla="*/ 144 w 210"/>
                    <a:gd name="T93" fmla="*/ 70 h 153"/>
                    <a:gd name="T94" fmla="*/ 150 w 210"/>
                    <a:gd name="T95" fmla="*/ 64 h 153"/>
                    <a:gd name="T96" fmla="*/ 154 w 210"/>
                    <a:gd name="T97" fmla="*/ 55 h 153"/>
                    <a:gd name="T98" fmla="*/ 150 w 210"/>
                    <a:gd name="T99" fmla="*/ 47 h 153"/>
                    <a:gd name="T100" fmla="*/ 144 w 210"/>
                    <a:gd name="T101" fmla="*/ 40 h 153"/>
                    <a:gd name="T102" fmla="*/ 140 w 210"/>
                    <a:gd name="T103" fmla="*/ 38 h 153"/>
                    <a:gd name="T104" fmla="*/ 138 w 210"/>
                    <a:gd name="T105" fmla="*/ 35 h 153"/>
                    <a:gd name="T106" fmla="*/ 131 w 210"/>
                    <a:gd name="T107" fmla="*/ 28 h 153"/>
                    <a:gd name="T108" fmla="*/ 128 w 210"/>
                    <a:gd name="T109" fmla="*/ 25 h 153"/>
                    <a:gd name="T110" fmla="*/ 126 w 210"/>
                    <a:gd name="T111" fmla="*/ 22 h 153"/>
                    <a:gd name="T112" fmla="*/ 119 w 210"/>
                    <a:gd name="T113" fmla="*/ 15 h 153"/>
                    <a:gd name="T114" fmla="*/ 116 w 210"/>
                    <a:gd name="T115" fmla="*/ 13 h 153"/>
                    <a:gd name="T116" fmla="*/ 113 w 210"/>
                    <a:gd name="T117" fmla="*/ 10 h 153"/>
                    <a:gd name="T118" fmla="*/ 107 w 210"/>
                    <a:gd name="T119" fmla="*/ 3 h 153"/>
                    <a:gd name="T120" fmla="*/ 98 w 210"/>
                    <a:gd name="T121" fmla="*/ 0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210" h="153">
                      <a:moveTo>
                        <a:pt x="98" y="12"/>
                      </a:moveTo>
                      <a:cubicBezTo>
                        <a:pt x="105" y="18"/>
                        <a:pt x="105" y="18"/>
                        <a:pt x="105" y="18"/>
                      </a:cubicBezTo>
                      <a:cubicBezTo>
                        <a:pt x="37" y="86"/>
                        <a:pt x="37" y="86"/>
                        <a:pt x="37" y="86"/>
                      </a:cubicBezTo>
                      <a:cubicBezTo>
                        <a:pt x="43" y="92"/>
                        <a:pt x="43" y="92"/>
                        <a:pt x="43" y="92"/>
                      </a:cubicBezTo>
                      <a:cubicBezTo>
                        <a:pt x="110" y="24"/>
                        <a:pt x="110" y="24"/>
                        <a:pt x="110" y="24"/>
                      </a:cubicBezTo>
                      <a:cubicBezTo>
                        <a:pt x="118" y="31"/>
                        <a:pt x="118" y="31"/>
                        <a:pt x="118" y="31"/>
                      </a:cubicBezTo>
                      <a:cubicBezTo>
                        <a:pt x="50" y="99"/>
                        <a:pt x="50" y="99"/>
                        <a:pt x="50" y="99"/>
                      </a:cubicBezTo>
                      <a:cubicBezTo>
                        <a:pt x="55" y="104"/>
                        <a:pt x="55" y="104"/>
                        <a:pt x="55" y="104"/>
                      </a:cubicBezTo>
                      <a:cubicBezTo>
                        <a:pt x="123" y="36"/>
                        <a:pt x="123" y="36"/>
                        <a:pt x="123" y="36"/>
                      </a:cubicBezTo>
                      <a:cubicBezTo>
                        <a:pt x="130" y="43"/>
                        <a:pt x="130" y="43"/>
                        <a:pt x="130" y="43"/>
                      </a:cubicBezTo>
                      <a:cubicBezTo>
                        <a:pt x="62" y="111"/>
                        <a:pt x="62" y="111"/>
                        <a:pt x="62" y="111"/>
                      </a:cubicBezTo>
                      <a:cubicBezTo>
                        <a:pt x="68" y="116"/>
                        <a:pt x="68" y="116"/>
                        <a:pt x="68" y="116"/>
                      </a:cubicBezTo>
                      <a:cubicBezTo>
                        <a:pt x="135" y="49"/>
                        <a:pt x="135" y="49"/>
                        <a:pt x="135" y="49"/>
                      </a:cubicBezTo>
                      <a:cubicBezTo>
                        <a:pt x="142" y="55"/>
                        <a:pt x="142" y="55"/>
                        <a:pt x="142" y="55"/>
                      </a:cubicBezTo>
                      <a:cubicBezTo>
                        <a:pt x="115" y="82"/>
                        <a:pt x="115" y="82"/>
                        <a:pt x="115" y="82"/>
                      </a:cubicBezTo>
                      <a:cubicBezTo>
                        <a:pt x="198" y="82"/>
                        <a:pt x="198" y="82"/>
                        <a:pt x="198" y="82"/>
                      </a:cubicBezTo>
                      <a:cubicBezTo>
                        <a:pt x="198" y="93"/>
                        <a:pt x="198" y="93"/>
                        <a:pt x="198" y="93"/>
                      </a:cubicBezTo>
                      <a:cubicBezTo>
                        <a:pt x="113" y="93"/>
                        <a:pt x="113" y="93"/>
                        <a:pt x="113" y="93"/>
                      </a:cubicBezTo>
                      <a:cubicBezTo>
                        <a:pt x="113" y="84"/>
                        <a:pt x="113" y="84"/>
                        <a:pt x="113" y="84"/>
                      </a:cubicBezTo>
                      <a:cubicBezTo>
                        <a:pt x="69" y="128"/>
                        <a:pt x="69" y="128"/>
                        <a:pt x="69" y="128"/>
                      </a:cubicBezTo>
                      <a:cubicBezTo>
                        <a:pt x="18" y="141"/>
                        <a:pt x="18" y="141"/>
                        <a:pt x="18" y="141"/>
                      </a:cubicBezTo>
                      <a:cubicBezTo>
                        <a:pt x="13" y="136"/>
                        <a:pt x="13" y="136"/>
                        <a:pt x="13" y="136"/>
                      </a:cubicBezTo>
                      <a:cubicBezTo>
                        <a:pt x="26" y="85"/>
                        <a:pt x="26" y="85"/>
                        <a:pt x="26" y="85"/>
                      </a:cubicBezTo>
                      <a:cubicBezTo>
                        <a:pt x="98" y="12"/>
                        <a:pt x="98" y="12"/>
                        <a:pt x="98" y="12"/>
                      </a:cubicBezTo>
                      <a:moveTo>
                        <a:pt x="21" y="133"/>
                      </a:moveTo>
                      <a:cubicBezTo>
                        <a:pt x="62" y="122"/>
                        <a:pt x="62" y="122"/>
                        <a:pt x="62" y="122"/>
                      </a:cubicBezTo>
                      <a:cubicBezTo>
                        <a:pt x="32" y="91"/>
                        <a:pt x="32" y="91"/>
                        <a:pt x="32" y="91"/>
                      </a:cubicBezTo>
                      <a:cubicBezTo>
                        <a:pt x="21" y="133"/>
                        <a:pt x="21" y="133"/>
                        <a:pt x="21" y="133"/>
                      </a:cubicBezTo>
                      <a:moveTo>
                        <a:pt x="98" y="0"/>
                      </a:moveTo>
                      <a:cubicBezTo>
                        <a:pt x="98" y="0"/>
                        <a:pt x="98" y="0"/>
                        <a:pt x="98" y="0"/>
                      </a:cubicBezTo>
                      <a:cubicBezTo>
                        <a:pt x="95" y="0"/>
                        <a:pt x="92" y="1"/>
                        <a:pt x="90" y="3"/>
                      </a:cubicBezTo>
                      <a:cubicBezTo>
                        <a:pt x="17" y="76"/>
                        <a:pt x="17" y="76"/>
                        <a:pt x="17" y="76"/>
                      </a:cubicBezTo>
                      <a:cubicBezTo>
                        <a:pt x="16" y="78"/>
                        <a:pt x="15" y="80"/>
                        <a:pt x="14" y="82"/>
                      </a:cubicBezTo>
                      <a:cubicBezTo>
                        <a:pt x="1" y="133"/>
                        <a:pt x="1" y="133"/>
                        <a:pt x="1" y="133"/>
                      </a:cubicBezTo>
                      <a:cubicBezTo>
                        <a:pt x="0" y="137"/>
                        <a:pt x="1" y="142"/>
                        <a:pt x="4" y="145"/>
                      </a:cubicBezTo>
                      <a:cubicBezTo>
                        <a:pt x="10" y="150"/>
                        <a:pt x="10" y="150"/>
                        <a:pt x="10" y="150"/>
                      </a:cubicBezTo>
                      <a:cubicBezTo>
                        <a:pt x="12" y="152"/>
                        <a:pt x="15" y="153"/>
                        <a:pt x="18" y="153"/>
                      </a:cubicBezTo>
                      <a:cubicBezTo>
                        <a:pt x="19" y="153"/>
                        <a:pt x="20" y="153"/>
                        <a:pt x="21" y="153"/>
                      </a:cubicBezTo>
                      <a:cubicBezTo>
                        <a:pt x="72" y="140"/>
                        <a:pt x="72" y="140"/>
                        <a:pt x="72" y="140"/>
                      </a:cubicBezTo>
                      <a:cubicBezTo>
                        <a:pt x="74" y="140"/>
                        <a:pt x="76" y="138"/>
                        <a:pt x="77" y="137"/>
                      </a:cubicBezTo>
                      <a:cubicBezTo>
                        <a:pt x="109" y="105"/>
                        <a:pt x="109" y="105"/>
                        <a:pt x="109" y="105"/>
                      </a:cubicBezTo>
                      <a:cubicBezTo>
                        <a:pt x="111" y="105"/>
                        <a:pt x="112" y="105"/>
                        <a:pt x="113" y="105"/>
                      </a:cubicBezTo>
                      <a:cubicBezTo>
                        <a:pt x="198" y="105"/>
                        <a:pt x="198" y="105"/>
                        <a:pt x="198" y="105"/>
                      </a:cubicBezTo>
                      <a:cubicBezTo>
                        <a:pt x="205" y="105"/>
                        <a:pt x="210" y="100"/>
                        <a:pt x="210" y="93"/>
                      </a:cubicBezTo>
                      <a:cubicBezTo>
                        <a:pt x="210" y="82"/>
                        <a:pt x="210" y="82"/>
                        <a:pt x="210" y="82"/>
                      </a:cubicBezTo>
                      <a:cubicBezTo>
                        <a:pt x="210" y="75"/>
                        <a:pt x="205" y="70"/>
                        <a:pt x="198" y="70"/>
                      </a:cubicBezTo>
                      <a:cubicBezTo>
                        <a:pt x="144" y="70"/>
                        <a:pt x="144" y="70"/>
                        <a:pt x="144" y="70"/>
                      </a:cubicBezTo>
                      <a:cubicBezTo>
                        <a:pt x="150" y="64"/>
                        <a:pt x="150" y="64"/>
                        <a:pt x="150" y="64"/>
                      </a:cubicBezTo>
                      <a:cubicBezTo>
                        <a:pt x="153" y="61"/>
                        <a:pt x="154" y="58"/>
                        <a:pt x="154" y="55"/>
                      </a:cubicBezTo>
                      <a:cubicBezTo>
                        <a:pt x="154" y="52"/>
                        <a:pt x="152" y="49"/>
                        <a:pt x="150" y="47"/>
                      </a:cubicBezTo>
                      <a:cubicBezTo>
                        <a:pt x="144" y="40"/>
                        <a:pt x="144" y="40"/>
                        <a:pt x="144" y="40"/>
                      </a:cubicBezTo>
                      <a:cubicBezTo>
                        <a:pt x="143" y="39"/>
                        <a:pt x="142" y="39"/>
                        <a:pt x="140" y="38"/>
                      </a:cubicBezTo>
                      <a:cubicBezTo>
                        <a:pt x="140" y="37"/>
                        <a:pt x="139" y="36"/>
                        <a:pt x="138" y="35"/>
                      </a:cubicBezTo>
                      <a:cubicBezTo>
                        <a:pt x="131" y="28"/>
                        <a:pt x="131" y="28"/>
                        <a:pt x="131" y="28"/>
                      </a:cubicBezTo>
                      <a:cubicBezTo>
                        <a:pt x="131" y="27"/>
                        <a:pt x="129" y="26"/>
                        <a:pt x="128" y="25"/>
                      </a:cubicBezTo>
                      <a:cubicBezTo>
                        <a:pt x="128" y="24"/>
                        <a:pt x="127" y="23"/>
                        <a:pt x="126" y="22"/>
                      </a:cubicBezTo>
                      <a:cubicBezTo>
                        <a:pt x="119" y="15"/>
                        <a:pt x="119" y="15"/>
                        <a:pt x="119" y="15"/>
                      </a:cubicBezTo>
                      <a:cubicBezTo>
                        <a:pt x="118" y="14"/>
                        <a:pt x="117" y="13"/>
                        <a:pt x="116" y="13"/>
                      </a:cubicBezTo>
                      <a:cubicBezTo>
                        <a:pt x="115" y="12"/>
                        <a:pt x="114" y="10"/>
                        <a:pt x="113" y="10"/>
                      </a:cubicBezTo>
                      <a:cubicBezTo>
                        <a:pt x="107" y="3"/>
                        <a:pt x="107" y="3"/>
                        <a:pt x="107" y="3"/>
                      </a:cubicBezTo>
                      <a:cubicBezTo>
                        <a:pt x="105" y="1"/>
                        <a:pt x="102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0" name="Rectangle 53"/>
                <p:cNvSpPr>
                  <a:spLocks noChangeArrowheads="1"/>
                </p:cNvSpPr>
                <p:nvPr/>
              </p:nvSpPr>
              <p:spPr bwMode="auto">
                <a:xfrm>
                  <a:off x="277868" y="9084396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1" name="Rectangle 54"/>
                <p:cNvSpPr>
                  <a:spLocks noChangeArrowheads="1"/>
                </p:cNvSpPr>
                <p:nvPr/>
              </p:nvSpPr>
              <p:spPr bwMode="auto">
                <a:xfrm>
                  <a:off x="277868" y="9159009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2" name="Freeform 55"/>
                <p:cNvSpPr>
                  <a:spLocks/>
                </p:cNvSpPr>
                <p:nvPr/>
              </p:nvSpPr>
              <p:spPr bwMode="auto">
                <a:xfrm>
                  <a:off x="239768" y="8674820"/>
                  <a:ext cx="217488" cy="214313"/>
                </a:xfrm>
                <a:custGeom>
                  <a:avLst/>
                  <a:gdLst>
                    <a:gd name="T0" fmla="*/ 55 w 58"/>
                    <a:gd name="T1" fmla="*/ 46 h 57"/>
                    <a:gd name="T2" fmla="*/ 55 w 58"/>
                    <a:gd name="T3" fmla="*/ 37 h 57"/>
                    <a:gd name="T4" fmla="*/ 21 w 58"/>
                    <a:gd name="T5" fmla="*/ 2 h 57"/>
                    <a:gd name="T6" fmla="*/ 12 w 58"/>
                    <a:gd name="T7" fmla="*/ 2 h 57"/>
                    <a:gd name="T8" fmla="*/ 0 w 58"/>
                    <a:gd name="T9" fmla="*/ 14 h 57"/>
                    <a:gd name="T10" fmla="*/ 44 w 58"/>
                    <a:gd name="T11" fmla="*/ 57 h 57"/>
                    <a:gd name="T12" fmla="*/ 55 w 58"/>
                    <a:gd name="T13" fmla="*/ 46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57">
                      <a:moveTo>
                        <a:pt x="55" y="46"/>
                      </a:moveTo>
                      <a:cubicBezTo>
                        <a:pt x="58" y="43"/>
                        <a:pt x="58" y="39"/>
                        <a:pt x="55" y="37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18" y="0"/>
                        <a:pt x="14" y="0"/>
                        <a:pt x="12" y="2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44" y="57"/>
                        <a:pt x="44" y="57"/>
                        <a:pt x="44" y="57"/>
                      </a:cubicBezTo>
                      <a:cubicBezTo>
                        <a:pt x="55" y="46"/>
                        <a:pt x="55" y="46"/>
                        <a:pt x="55" y="4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3" name="Freeform 56"/>
                <p:cNvSpPr>
                  <a:spLocks noEditPoints="1"/>
                </p:cNvSpPr>
                <p:nvPr/>
              </p:nvSpPr>
              <p:spPr bwMode="auto">
                <a:xfrm>
                  <a:off x="-96782" y="8746258"/>
                  <a:ext cx="693738" cy="484189"/>
                </a:xfrm>
                <a:custGeom>
                  <a:avLst/>
                  <a:gdLst>
                    <a:gd name="T0" fmla="*/ 241 w 437"/>
                    <a:gd name="T1" fmla="*/ 166 h 305"/>
                    <a:gd name="T2" fmla="*/ 305 w 437"/>
                    <a:gd name="T3" fmla="*/ 102 h 305"/>
                    <a:gd name="T4" fmla="*/ 288 w 437"/>
                    <a:gd name="T5" fmla="*/ 88 h 305"/>
                    <a:gd name="T6" fmla="*/ 130 w 437"/>
                    <a:gd name="T7" fmla="*/ 246 h 305"/>
                    <a:gd name="T8" fmla="*/ 116 w 437"/>
                    <a:gd name="T9" fmla="*/ 234 h 305"/>
                    <a:gd name="T10" fmla="*/ 276 w 437"/>
                    <a:gd name="T11" fmla="*/ 74 h 305"/>
                    <a:gd name="T12" fmla="*/ 260 w 437"/>
                    <a:gd name="T13" fmla="*/ 57 h 305"/>
                    <a:gd name="T14" fmla="*/ 99 w 437"/>
                    <a:gd name="T15" fmla="*/ 218 h 305"/>
                    <a:gd name="T16" fmla="*/ 87 w 437"/>
                    <a:gd name="T17" fmla="*/ 206 h 305"/>
                    <a:gd name="T18" fmla="*/ 248 w 437"/>
                    <a:gd name="T19" fmla="*/ 45 h 305"/>
                    <a:gd name="T20" fmla="*/ 229 w 437"/>
                    <a:gd name="T21" fmla="*/ 29 h 305"/>
                    <a:gd name="T22" fmla="*/ 71 w 437"/>
                    <a:gd name="T23" fmla="*/ 189 h 305"/>
                    <a:gd name="T24" fmla="*/ 56 w 437"/>
                    <a:gd name="T25" fmla="*/ 175 h 305"/>
                    <a:gd name="T26" fmla="*/ 217 w 437"/>
                    <a:gd name="T27" fmla="*/ 14 h 305"/>
                    <a:gd name="T28" fmla="*/ 201 w 437"/>
                    <a:gd name="T29" fmla="*/ 0 h 305"/>
                    <a:gd name="T30" fmla="*/ 30 w 437"/>
                    <a:gd name="T31" fmla="*/ 173 h 305"/>
                    <a:gd name="T32" fmla="*/ 0 w 437"/>
                    <a:gd name="T33" fmla="*/ 293 h 305"/>
                    <a:gd name="T34" fmla="*/ 12 w 437"/>
                    <a:gd name="T35" fmla="*/ 305 h 305"/>
                    <a:gd name="T36" fmla="*/ 132 w 437"/>
                    <a:gd name="T37" fmla="*/ 274 h 305"/>
                    <a:gd name="T38" fmla="*/ 236 w 437"/>
                    <a:gd name="T39" fmla="*/ 170 h 305"/>
                    <a:gd name="T40" fmla="*/ 236 w 437"/>
                    <a:gd name="T41" fmla="*/ 192 h 305"/>
                    <a:gd name="T42" fmla="*/ 437 w 437"/>
                    <a:gd name="T43" fmla="*/ 192 h 305"/>
                    <a:gd name="T44" fmla="*/ 437 w 437"/>
                    <a:gd name="T45" fmla="*/ 166 h 305"/>
                    <a:gd name="T46" fmla="*/ 241 w 437"/>
                    <a:gd name="T47" fmla="*/ 166 h 305"/>
                    <a:gd name="T48" fmla="*/ 19 w 437"/>
                    <a:gd name="T49" fmla="*/ 286 h 305"/>
                    <a:gd name="T50" fmla="*/ 45 w 437"/>
                    <a:gd name="T51" fmla="*/ 187 h 305"/>
                    <a:gd name="T52" fmla="*/ 116 w 437"/>
                    <a:gd name="T53" fmla="*/ 260 h 305"/>
                    <a:gd name="T54" fmla="*/ 19 w 437"/>
                    <a:gd name="T55" fmla="*/ 286 h 3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437" h="305">
                      <a:moveTo>
                        <a:pt x="241" y="166"/>
                      </a:moveTo>
                      <a:lnTo>
                        <a:pt x="305" y="102"/>
                      </a:lnTo>
                      <a:lnTo>
                        <a:pt x="288" y="88"/>
                      </a:lnTo>
                      <a:lnTo>
                        <a:pt x="130" y="246"/>
                      </a:lnTo>
                      <a:lnTo>
                        <a:pt x="116" y="234"/>
                      </a:lnTo>
                      <a:lnTo>
                        <a:pt x="276" y="74"/>
                      </a:lnTo>
                      <a:lnTo>
                        <a:pt x="260" y="57"/>
                      </a:lnTo>
                      <a:lnTo>
                        <a:pt x="99" y="218"/>
                      </a:lnTo>
                      <a:lnTo>
                        <a:pt x="87" y="206"/>
                      </a:lnTo>
                      <a:lnTo>
                        <a:pt x="248" y="45"/>
                      </a:lnTo>
                      <a:lnTo>
                        <a:pt x="229" y="29"/>
                      </a:lnTo>
                      <a:lnTo>
                        <a:pt x="71" y="189"/>
                      </a:lnTo>
                      <a:lnTo>
                        <a:pt x="56" y="175"/>
                      </a:lnTo>
                      <a:lnTo>
                        <a:pt x="217" y="14"/>
                      </a:lnTo>
                      <a:lnTo>
                        <a:pt x="201" y="0"/>
                      </a:lnTo>
                      <a:lnTo>
                        <a:pt x="30" y="173"/>
                      </a:lnTo>
                      <a:lnTo>
                        <a:pt x="0" y="293"/>
                      </a:lnTo>
                      <a:lnTo>
                        <a:pt x="12" y="305"/>
                      </a:lnTo>
                      <a:lnTo>
                        <a:pt x="132" y="274"/>
                      </a:lnTo>
                      <a:lnTo>
                        <a:pt x="236" y="170"/>
                      </a:lnTo>
                      <a:lnTo>
                        <a:pt x="236" y="192"/>
                      </a:lnTo>
                      <a:lnTo>
                        <a:pt x="437" y="192"/>
                      </a:lnTo>
                      <a:lnTo>
                        <a:pt x="437" y="166"/>
                      </a:lnTo>
                      <a:lnTo>
                        <a:pt x="241" y="166"/>
                      </a:lnTo>
                      <a:close/>
                      <a:moveTo>
                        <a:pt x="19" y="286"/>
                      </a:moveTo>
                      <a:lnTo>
                        <a:pt x="45" y="187"/>
                      </a:lnTo>
                      <a:lnTo>
                        <a:pt x="116" y="260"/>
                      </a:lnTo>
                      <a:lnTo>
                        <a:pt x="19" y="28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sp>
            <p:nvSpPr>
              <p:cNvPr id="11" name="TextBox 10"/>
              <p:cNvSpPr txBox="1"/>
              <p:nvPr/>
            </p:nvSpPr>
            <p:spPr>
              <a:xfrm>
                <a:off x="932118" y="8705567"/>
                <a:ext cx="10669540" cy="8003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Các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bước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xét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dấu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nhị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thức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bậc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nhất</a:t>
                </a:r>
                <a:endParaRPr lang="en-US" sz="46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</p:grpSp>
      <p:sp>
        <p:nvSpPr>
          <p:cNvPr id="82" name="Text Box 5"/>
          <p:cNvSpPr txBox="1">
            <a:spLocks noChangeArrowheads="1"/>
          </p:cNvSpPr>
          <p:nvPr/>
        </p:nvSpPr>
        <p:spPr bwMode="auto">
          <a:xfrm>
            <a:off x="1294719" y="2374642"/>
            <a:ext cx="1922923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Bước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1 :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Tìm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nghiệm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nhị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thức</a:t>
            </a:r>
            <a:endParaRPr lang="en-US" sz="4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Bước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2: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Lập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bảng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xét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dấu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grpSp>
        <p:nvGrpSpPr>
          <p:cNvPr id="103" name="Group 102"/>
          <p:cNvGrpSpPr/>
          <p:nvPr/>
        </p:nvGrpSpPr>
        <p:grpSpPr>
          <a:xfrm>
            <a:off x="853565" y="4559208"/>
            <a:ext cx="21948825" cy="9343104"/>
            <a:chOff x="1366751" y="3783971"/>
            <a:chExt cx="21948825" cy="4182120"/>
          </a:xfrm>
        </p:grpSpPr>
        <p:grpSp>
          <p:nvGrpSpPr>
            <p:cNvPr id="104" name="Group 103"/>
            <p:cNvGrpSpPr/>
            <p:nvPr/>
          </p:nvGrpSpPr>
          <p:grpSpPr>
            <a:xfrm>
              <a:off x="1366751" y="3783971"/>
              <a:ext cx="21948825" cy="4182120"/>
              <a:chOff x="1209096" y="2203546"/>
              <a:chExt cx="21948825" cy="4182120"/>
            </a:xfrm>
          </p:grpSpPr>
          <p:sp>
            <p:nvSpPr>
              <p:cNvPr id="106" name="Rounded Rectangle 105"/>
              <p:cNvSpPr/>
              <p:nvPr/>
            </p:nvSpPr>
            <p:spPr>
              <a:xfrm>
                <a:off x="1209096" y="2203546"/>
                <a:ext cx="21948825" cy="4182120"/>
              </a:xfrm>
              <a:prstGeom prst="roundRect">
                <a:avLst>
                  <a:gd name="adj" fmla="val 4611"/>
                </a:avLst>
              </a:prstGeom>
              <a:solidFill>
                <a:srgbClr val="E7D2B3"/>
              </a:solidFill>
              <a:ln w="28575">
                <a:solidFill>
                  <a:srgbClr val="AB7C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07" name="Freeform 20"/>
              <p:cNvSpPr>
                <a:spLocks/>
              </p:cNvSpPr>
              <p:nvPr/>
            </p:nvSpPr>
            <p:spPr bwMode="auto">
              <a:xfrm>
                <a:off x="1223089" y="2239922"/>
                <a:ext cx="3478409" cy="527445"/>
              </a:xfrm>
              <a:prstGeom prst="roundRect">
                <a:avLst/>
              </a:prstGeom>
              <a:solidFill>
                <a:srgbClr val="AB7C37"/>
              </a:solidFill>
              <a:ln w="57150">
                <a:solidFill>
                  <a:srgbClr val="AB7C37"/>
                </a:solidFill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5" name="TextBox 104"/>
            <p:cNvSpPr txBox="1"/>
            <p:nvPr/>
          </p:nvSpPr>
          <p:spPr>
            <a:xfrm>
              <a:off x="1661194" y="3869628"/>
              <a:ext cx="2634054" cy="503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600" b="1" dirty="0" err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Áp</a:t>
              </a:r>
              <a:r>
                <a:rPr lang="en-US" sz="46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600" b="1" dirty="0" err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dụng</a:t>
              </a:r>
              <a:endParaRPr lang="en-US" sz="46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076108" y="4546600"/>
            <a:ext cx="20147679" cy="1244600"/>
            <a:chOff x="882353" y="5455225"/>
            <a:chExt cx="20147679" cy="1244600"/>
          </a:xfrm>
        </p:grpSpPr>
        <p:sp>
          <p:nvSpPr>
            <p:cNvPr id="108" name="TextBox 107"/>
            <p:cNvSpPr txBox="1"/>
            <p:nvPr/>
          </p:nvSpPr>
          <p:spPr>
            <a:xfrm>
              <a:off x="882353" y="5639631"/>
              <a:ext cx="2014767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Câu</a:t>
              </a:r>
              <a:r>
                <a:rPr lang="en-US" sz="4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2. </a:t>
              </a:r>
              <a:r>
                <a:rPr lang="en-US" sz="44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Xét</a:t>
              </a:r>
              <a:r>
                <a:rPr lang="en-US" sz="4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4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dấu</a:t>
              </a:r>
              <a:r>
                <a:rPr lang="en-US" sz="4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4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biểu</a:t>
              </a:r>
              <a:r>
                <a:rPr lang="en-US" sz="4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4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thức</a:t>
              </a:r>
              <a:r>
                <a:rPr lang="en-US" sz="4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4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sau</a:t>
              </a:r>
              <a:r>
                <a:rPr lang="en-US" sz="44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endParaRPr lang="en-US" sz="4400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aphicFrame>
          <p:nvGraphicFramePr>
            <p:cNvPr id="116" name="Object 1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83410950"/>
                </p:ext>
              </p:extLst>
            </p:nvPr>
          </p:nvGraphicFramePr>
          <p:xfrm>
            <a:off x="9174419" y="5455225"/>
            <a:ext cx="7421562" cy="1244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863" name="Equation" r:id="rId6" imgW="7429320" imgH="1244520" progId="Equation.DSMT4">
                    <p:embed/>
                  </p:oleObj>
                </mc:Choice>
                <mc:Fallback>
                  <p:oleObj name="Equation" r:id="rId6" imgW="7429320" imgH="12445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174419" y="5455225"/>
                          <a:ext cx="7421562" cy="1244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1" name="Text Box 6"/>
          <p:cNvSpPr txBox="1">
            <a:spLocks noChangeArrowheads="1"/>
          </p:cNvSpPr>
          <p:nvPr/>
        </p:nvSpPr>
        <p:spPr bwMode="auto">
          <a:xfrm>
            <a:off x="4063506" y="6072079"/>
            <a:ext cx="2468938" cy="835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17728" tIns="108864" rIns="217728" bIns="10886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Ta </a:t>
            </a:r>
            <a:r>
              <a:rPr lang="en-US" sz="4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379593"/>
              </p:ext>
            </p:extLst>
          </p:nvPr>
        </p:nvGraphicFramePr>
        <p:xfrm>
          <a:off x="6824663" y="7150100"/>
          <a:ext cx="5695950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64" name="Equation" r:id="rId8" imgW="5702040" imgH="1244520" progId="Equation.DSMT4">
                  <p:embed/>
                </p:oleObj>
              </mc:Choice>
              <mc:Fallback>
                <p:oleObj name="Equation" r:id="rId8" imgW="5702040" imgH="12445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4663" y="7150100"/>
                        <a:ext cx="5695950" cy="124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" name="Group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5334277"/>
              </p:ext>
            </p:extLst>
          </p:nvPr>
        </p:nvGraphicFramePr>
        <p:xfrm>
          <a:off x="3674220" y="8531671"/>
          <a:ext cx="17115515" cy="2602552"/>
        </p:xfrm>
        <a:graphic>
          <a:graphicData uri="http://schemas.openxmlformats.org/drawingml/2006/table">
            <a:tbl>
              <a:tblPr/>
              <a:tblGrid>
                <a:gridCol w="66012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142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54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x</a:t>
                      </a:r>
                    </a:p>
                  </a:txBody>
                  <a:tcPr marL="243872" marR="243872" marT="91440" marB="914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-∞                                               +∞</a:t>
                      </a:r>
                    </a:p>
                  </a:txBody>
                  <a:tcPr marL="243872" marR="243872" marT="91440" marB="914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77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f(x)= 14/5.x + 14/5</a:t>
                      </a:r>
                    </a:p>
                  </a:txBody>
                  <a:tcPr marL="243872" marR="243872" marT="91440" marB="914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                 </a:t>
                      </a:r>
                    </a:p>
                  </a:txBody>
                  <a:tcPr marL="243872" marR="243872" marT="91440" marB="914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3" name="Text Box 22"/>
          <p:cNvSpPr txBox="1">
            <a:spLocks noChangeArrowheads="1"/>
          </p:cNvSpPr>
          <p:nvPr/>
        </p:nvSpPr>
        <p:spPr bwMode="auto">
          <a:xfrm>
            <a:off x="16807166" y="9776702"/>
            <a:ext cx="920143" cy="1097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5700" b="1" dirty="0">
                <a:latin typeface="Times New Roman" pitchFamily="18" charset="0"/>
              </a:rPr>
              <a:t>+</a:t>
            </a:r>
          </a:p>
        </p:txBody>
      </p:sp>
      <p:graphicFrame>
        <p:nvGraphicFramePr>
          <p:cNvPr id="52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4640792"/>
              </p:ext>
            </p:extLst>
          </p:nvPr>
        </p:nvGraphicFramePr>
        <p:xfrm>
          <a:off x="12193587" y="11894708"/>
          <a:ext cx="6183312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65" name="Equation" r:id="rId10" imgW="6184800" imgH="774360" progId="Equation.DSMT4">
                  <p:embed/>
                </p:oleObj>
              </mc:Choice>
              <mc:Fallback>
                <p:oleObj name="Equation" r:id="rId10" imgW="6184800" imgH="774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3587" y="11894708"/>
                        <a:ext cx="6183312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7898904"/>
              </p:ext>
            </p:extLst>
          </p:nvPr>
        </p:nvGraphicFramePr>
        <p:xfrm>
          <a:off x="4467045" y="11890076"/>
          <a:ext cx="6146800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66" name="Equation" r:id="rId12" imgW="6146640" imgH="774360" progId="Equation.DSMT4">
                  <p:embed/>
                </p:oleObj>
              </mc:Choice>
              <mc:Fallback>
                <p:oleObj name="Equation" r:id="rId12" imgW="6146640" imgH="774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7045" y="11890076"/>
                        <a:ext cx="6146800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TextBox 53"/>
          <p:cNvSpPr txBox="1"/>
          <p:nvPr/>
        </p:nvSpPr>
        <p:spPr>
          <a:xfrm>
            <a:off x="1955670" y="11890076"/>
            <a:ext cx="23973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Vậy</a:t>
            </a:r>
            <a:endParaRPr lang="en-US" sz="4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56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3215358"/>
              </p:ext>
            </p:extLst>
          </p:nvPr>
        </p:nvGraphicFramePr>
        <p:xfrm>
          <a:off x="15149947" y="8757323"/>
          <a:ext cx="684212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67" name="Equation" r:id="rId14" imgW="685800" imgH="469800" progId="Equation.DSMT4">
                  <p:embed/>
                </p:oleObj>
              </mc:Choice>
              <mc:Fallback>
                <p:oleObj name="Equation" r:id="rId14" imgW="685800" imgH="469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49947" y="8757323"/>
                        <a:ext cx="684212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3672429"/>
              </p:ext>
            </p:extLst>
          </p:nvPr>
        </p:nvGraphicFramePr>
        <p:xfrm>
          <a:off x="15345630" y="10049195"/>
          <a:ext cx="488530" cy="6188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68" name="Equation" r:id="rId16" imgW="380880" imgH="482400" progId="Equation.DSMT4">
                  <p:embed/>
                </p:oleObj>
              </mc:Choice>
              <mc:Fallback>
                <p:oleObj name="Equation" r:id="rId16" imgW="38088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45630" y="10049195"/>
                        <a:ext cx="488530" cy="6188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7529257"/>
              </p:ext>
            </p:extLst>
          </p:nvPr>
        </p:nvGraphicFramePr>
        <p:xfrm>
          <a:off x="6889750" y="5867400"/>
          <a:ext cx="10377488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69" name="Equation" r:id="rId18" imgW="10388520" imgH="1244520" progId="Equation.DSMT4">
                  <p:embed/>
                </p:oleObj>
              </mc:Choice>
              <mc:Fallback>
                <p:oleObj name="Equation" r:id="rId18" imgW="10388520" imgH="12445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9750" y="5867400"/>
                        <a:ext cx="10377488" cy="124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Text Box 22"/>
          <p:cNvSpPr txBox="1">
            <a:spLocks noChangeArrowheads="1"/>
          </p:cNvSpPr>
          <p:nvPr/>
        </p:nvSpPr>
        <p:spPr bwMode="auto">
          <a:xfrm>
            <a:off x="12500437" y="9795707"/>
            <a:ext cx="920143" cy="1097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7728" tIns="108864" rIns="217728" bIns="10886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5700" b="1" dirty="0">
                <a:latin typeface="Times New Roman" pitchFamily="18" charset="0"/>
              </a:rPr>
              <a:t>-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37A9FA7-1410-4B56-8C9C-8235A2E05FED}"/>
              </a:ext>
            </a:extLst>
          </p:cNvPr>
          <p:cNvSpPr/>
          <p:nvPr/>
        </p:nvSpPr>
        <p:spPr>
          <a:xfrm>
            <a:off x="1001311" y="6135839"/>
            <a:ext cx="24609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Bước</a:t>
            </a:r>
            <a:r>
              <a:rPr lang="en-US" sz="4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1 : </a:t>
            </a:r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FC3615E-85EB-4349-B496-410D4B40BB8B}"/>
              </a:ext>
            </a:extLst>
          </p:cNvPr>
          <p:cNvSpPr/>
          <p:nvPr/>
        </p:nvSpPr>
        <p:spPr>
          <a:xfrm>
            <a:off x="1033428" y="8312671"/>
            <a:ext cx="24609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Bước</a:t>
            </a:r>
            <a:r>
              <a:rPr lang="en-US" sz="4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2 : </a:t>
            </a:r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A338566-028C-44B6-9079-904D444E3A3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3625175" y="12954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23954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538"/>
    </mc:Choice>
    <mc:Fallback xmlns="">
      <p:transition spd="slow" advTm="89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1" grpId="0"/>
      <p:bldP spid="113" grpId="0"/>
      <p:bldP spid="54" grpId="0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2438717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0" y="0"/>
            <a:ext cx="2438717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108" name="Group 54"/>
          <p:cNvGrpSpPr/>
          <p:nvPr/>
        </p:nvGrpSpPr>
        <p:grpSpPr>
          <a:xfrm>
            <a:off x="1078222" y="2111895"/>
            <a:ext cx="22099233" cy="5105400"/>
            <a:chOff x="801722" y="3405486"/>
            <a:chExt cx="22579137" cy="5649103"/>
          </a:xfrm>
        </p:grpSpPr>
        <p:sp>
          <p:nvSpPr>
            <p:cNvPr id="109" name="Rounded Rectangle 108"/>
            <p:cNvSpPr/>
            <p:nvPr/>
          </p:nvSpPr>
          <p:spPr>
            <a:xfrm>
              <a:off x="801722" y="3724019"/>
              <a:ext cx="22579137" cy="5330570"/>
            </a:xfrm>
            <a:prstGeom prst="roundRect">
              <a:avLst>
                <a:gd name="adj" fmla="val 534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              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Bảng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xét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dấu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dưới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đây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nhị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thức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bậc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nhất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nào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?</a:t>
              </a:r>
            </a:p>
            <a:p>
              <a:endParaRPr lang="en-US" sz="4400" b="1" i="1" dirty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4400" b="1" i="1" dirty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4400" b="1" i="1" dirty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4400" b="1" i="1" dirty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742950" indent="-742950">
                <a:buFontTx/>
                <a:buAutoNum type="alphaUcPeriod"/>
              </a:pPr>
              <a:r>
                <a: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f(x)=-x+1               B. f(x)=-x-1                 </a:t>
              </a:r>
              <a:r>
                <a:rPr lang="en-US" sz="44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C.f</a:t>
              </a:r>
              <a:r>
                <a: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(x)=x-1                  D. f(x)=x+1</a:t>
              </a:r>
            </a:p>
          </p:txBody>
        </p:sp>
        <p:grpSp>
          <p:nvGrpSpPr>
            <p:cNvPr id="110" name="Group 67"/>
            <p:cNvGrpSpPr/>
            <p:nvPr/>
          </p:nvGrpSpPr>
          <p:grpSpPr>
            <a:xfrm>
              <a:off x="1268078" y="3405486"/>
              <a:ext cx="4221515" cy="1030136"/>
              <a:chOff x="1311958" y="3405486"/>
              <a:chExt cx="4221515" cy="1030136"/>
            </a:xfrm>
          </p:grpSpPr>
          <p:sp>
            <p:nvSpPr>
              <p:cNvPr id="111" name="Freeform 20"/>
              <p:cNvSpPr>
                <a:spLocks/>
              </p:cNvSpPr>
              <p:nvPr/>
            </p:nvSpPr>
            <p:spPr bwMode="auto">
              <a:xfrm rot="5400000">
                <a:off x="3439284" y="2445923"/>
                <a:ext cx="793397" cy="3186001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75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2138493" y="3598132"/>
                <a:ext cx="3394980" cy="7807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600" b="1" dirty="0" err="1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Câu</a:t>
                </a:r>
                <a:r>
                  <a:rPr lang="en-US" sz="4600" b="1" dirty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3 (NB)</a:t>
                </a:r>
              </a:p>
            </p:txBody>
          </p:sp>
          <p:grpSp>
            <p:nvGrpSpPr>
              <p:cNvPr id="113" name="Group 70"/>
              <p:cNvGrpSpPr/>
              <p:nvPr/>
            </p:nvGrpSpPr>
            <p:grpSpPr>
              <a:xfrm>
                <a:off x="1311958" y="3405486"/>
                <a:ext cx="950173" cy="940513"/>
                <a:chOff x="1311958" y="3405486"/>
                <a:chExt cx="950173" cy="940513"/>
              </a:xfrm>
            </p:grpSpPr>
            <p:sp>
              <p:nvSpPr>
                <p:cNvPr id="114" name="Rectangle 113"/>
                <p:cNvSpPr/>
                <p:nvPr/>
              </p:nvSpPr>
              <p:spPr>
                <a:xfrm>
                  <a:off x="1406975" y="3672018"/>
                  <a:ext cx="596676" cy="5403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5" name="Freeform 13"/>
                <p:cNvSpPr>
                  <a:spLocks noEditPoints="1"/>
                </p:cNvSpPr>
                <p:nvPr/>
              </p:nvSpPr>
              <p:spPr bwMode="auto">
                <a:xfrm>
                  <a:off x="1311958" y="3581027"/>
                  <a:ext cx="190035" cy="268948"/>
                </a:xfrm>
                <a:custGeom>
                  <a:avLst/>
                  <a:gdLst>
                    <a:gd name="T0" fmla="*/ 34 w 50"/>
                    <a:gd name="T1" fmla="*/ 16 h 71"/>
                    <a:gd name="T2" fmla="*/ 34 w 50"/>
                    <a:gd name="T3" fmla="*/ 55 h 71"/>
                    <a:gd name="T4" fmla="*/ 16 w 50"/>
                    <a:gd name="T5" fmla="*/ 55 h 71"/>
                    <a:gd name="T6" fmla="*/ 16 w 50"/>
                    <a:gd name="T7" fmla="*/ 16 h 71"/>
                    <a:gd name="T8" fmla="*/ 34 w 50"/>
                    <a:gd name="T9" fmla="*/ 16 h 71"/>
                    <a:gd name="T10" fmla="*/ 34 w 50"/>
                    <a:gd name="T11" fmla="*/ 0 h 71"/>
                    <a:gd name="T12" fmla="*/ 16 w 50"/>
                    <a:gd name="T13" fmla="*/ 0 h 71"/>
                    <a:gd name="T14" fmla="*/ 0 w 50"/>
                    <a:gd name="T15" fmla="*/ 16 h 71"/>
                    <a:gd name="T16" fmla="*/ 0 w 50"/>
                    <a:gd name="T17" fmla="*/ 55 h 71"/>
                    <a:gd name="T18" fmla="*/ 16 w 50"/>
                    <a:gd name="T19" fmla="*/ 71 h 71"/>
                    <a:gd name="T20" fmla="*/ 34 w 50"/>
                    <a:gd name="T21" fmla="*/ 71 h 71"/>
                    <a:gd name="T22" fmla="*/ 50 w 50"/>
                    <a:gd name="T23" fmla="*/ 55 h 71"/>
                    <a:gd name="T24" fmla="*/ 50 w 50"/>
                    <a:gd name="T25" fmla="*/ 16 h 71"/>
                    <a:gd name="T26" fmla="*/ 34 w 50"/>
                    <a:gd name="T27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1">
                      <a:moveTo>
                        <a:pt x="34" y="16"/>
                      </a:moveTo>
                      <a:cubicBezTo>
                        <a:pt x="34" y="55"/>
                        <a:pt x="34" y="55"/>
                        <a:pt x="34" y="55"/>
                      </a:cubicBezTo>
                      <a:cubicBezTo>
                        <a:pt x="16" y="55"/>
                        <a:pt x="16" y="55"/>
                        <a:pt x="16" y="5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5"/>
                        <a:pt x="0" y="55"/>
                        <a:pt x="0" y="55"/>
                      </a:cubicBezTo>
                      <a:cubicBezTo>
                        <a:pt x="0" y="64"/>
                        <a:pt x="7" y="71"/>
                        <a:pt x="16" y="71"/>
                      </a:cubicBezTo>
                      <a:cubicBezTo>
                        <a:pt x="34" y="71"/>
                        <a:pt x="34" y="71"/>
                        <a:pt x="34" y="71"/>
                      </a:cubicBezTo>
                      <a:cubicBezTo>
                        <a:pt x="43" y="71"/>
                        <a:pt x="50" y="64"/>
                        <a:pt x="50" y="55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6" name="Freeform 14"/>
                <p:cNvSpPr>
                  <a:spLocks noEditPoints="1"/>
                </p:cNvSpPr>
                <p:nvPr/>
              </p:nvSpPr>
              <p:spPr bwMode="auto">
                <a:xfrm>
                  <a:off x="1311958" y="3581027"/>
                  <a:ext cx="277000" cy="181983"/>
                </a:xfrm>
                <a:custGeom>
                  <a:avLst/>
                  <a:gdLst>
                    <a:gd name="T0" fmla="*/ 57 w 73"/>
                    <a:gd name="T1" fmla="*/ 16 h 48"/>
                    <a:gd name="T2" fmla="*/ 57 w 73"/>
                    <a:gd name="T3" fmla="*/ 32 h 48"/>
                    <a:gd name="T4" fmla="*/ 16 w 73"/>
                    <a:gd name="T5" fmla="*/ 32 h 48"/>
                    <a:gd name="T6" fmla="*/ 16 w 73"/>
                    <a:gd name="T7" fmla="*/ 16 h 48"/>
                    <a:gd name="T8" fmla="*/ 57 w 73"/>
                    <a:gd name="T9" fmla="*/ 16 h 48"/>
                    <a:gd name="T10" fmla="*/ 57 w 73"/>
                    <a:gd name="T11" fmla="*/ 0 h 48"/>
                    <a:gd name="T12" fmla="*/ 16 w 73"/>
                    <a:gd name="T13" fmla="*/ 0 h 48"/>
                    <a:gd name="T14" fmla="*/ 0 w 73"/>
                    <a:gd name="T15" fmla="*/ 16 h 48"/>
                    <a:gd name="T16" fmla="*/ 0 w 73"/>
                    <a:gd name="T17" fmla="*/ 32 h 48"/>
                    <a:gd name="T18" fmla="*/ 16 w 73"/>
                    <a:gd name="T19" fmla="*/ 48 h 48"/>
                    <a:gd name="T20" fmla="*/ 57 w 73"/>
                    <a:gd name="T21" fmla="*/ 48 h 48"/>
                    <a:gd name="T22" fmla="*/ 73 w 73"/>
                    <a:gd name="T23" fmla="*/ 32 h 48"/>
                    <a:gd name="T24" fmla="*/ 73 w 73"/>
                    <a:gd name="T25" fmla="*/ 16 h 48"/>
                    <a:gd name="T26" fmla="*/ 57 w 73"/>
                    <a:gd name="T27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48">
                      <a:moveTo>
                        <a:pt x="57" y="16"/>
                      </a:moveTo>
                      <a:cubicBezTo>
                        <a:pt x="57" y="32"/>
                        <a:pt x="57" y="32"/>
                        <a:pt x="57" y="32"/>
                      </a:cubicBez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41"/>
                        <a:pt x="7" y="48"/>
                        <a:pt x="16" y="48"/>
                      </a:cubicBezTo>
                      <a:cubicBezTo>
                        <a:pt x="57" y="48"/>
                        <a:pt x="57" y="48"/>
                        <a:pt x="57" y="48"/>
                      </a:cubicBezTo>
                      <a:cubicBezTo>
                        <a:pt x="66" y="48"/>
                        <a:pt x="73" y="41"/>
                        <a:pt x="73" y="32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7" name="Freeform 15"/>
                <p:cNvSpPr>
                  <a:spLocks noEditPoints="1"/>
                </p:cNvSpPr>
                <p:nvPr/>
              </p:nvSpPr>
              <p:spPr bwMode="auto">
                <a:xfrm>
                  <a:off x="1563190" y="3581027"/>
                  <a:ext cx="285052" cy="181983"/>
                </a:xfrm>
                <a:custGeom>
                  <a:avLst/>
                  <a:gdLst>
                    <a:gd name="T0" fmla="*/ 58 w 75"/>
                    <a:gd name="T1" fmla="*/ 16 h 48"/>
                    <a:gd name="T2" fmla="*/ 43 w 75"/>
                    <a:gd name="T3" fmla="*/ 32 h 48"/>
                    <a:gd name="T4" fmla="*/ 16 w 75"/>
                    <a:gd name="T5" fmla="*/ 32 h 48"/>
                    <a:gd name="T6" fmla="*/ 16 w 75"/>
                    <a:gd name="T7" fmla="*/ 16 h 48"/>
                    <a:gd name="T8" fmla="*/ 58 w 75"/>
                    <a:gd name="T9" fmla="*/ 16 h 48"/>
                    <a:gd name="T10" fmla="*/ 58 w 75"/>
                    <a:gd name="T11" fmla="*/ 0 h 48"/>
                    <a:gd name="T12" fmla="*/ 16 w 75"/>
                    <a:gd name="T13" fmla="*/ 0 h 48"/>
                    <a:gd name="T14" fmla="*/ 0 w 75"/>
                    <a:gd name="T15" fmla="*/ 16 h 48"/>
                    <a:gd name="T16" fmla="*/ 0 w 75"/>
                    <a:gd name="T17" fmla="*/ 32 h 48"/>
                    <a:gd name="T18" fmla="*/ 16 w 75"/>
                    <a:gd name="T19" fmla="*/ 48 h 48"/>
                    <a:gd name="T20" fmla="*/ 43 w 75"/>
                    <a:gd name="T21" fmla="*/ 48 h 48"/>
                    <a:gd name="T22" fmla="*/ 55 w 75"/>
                    <a:gd name="T23" fmla="*/ 43 h 48"/>
                    <a:gd name="T24" fmla="*/ 70 w 75"/>
                    <a:gd name="T25" fmla="*/ 26 h 48"/>
                    <a:gd name="T26" fmla="*/ 73 w 75"/>
                    <a:gd name="T27" fmla="*/ 9 h 48"/>
                    <a:gd name="T28" fmla="*/ 58 w 75"/>
                    <a:gd name="T29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5" h="48">
                      <a:moveTo>
                        <a:pt x="58" y="16"/>
                      </a:moveTo>
                      <a:cubicBezTo>
                        <a:pt x="43" y="32"/>
                        <a:pt x="43" y="32"/>
                        <a:pt x="43" y="32"/>
                      </a:cubicBez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8" y="16"/>
                        <a:pt x="58" y="16"/>
                        <a:pt x="58" y="16"/>
                      </a:cubicBezTo>
                      <a:moveTo>
                        <a:pt x="5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0" y="7"/>
                        <a:pt x="0" y="1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41"/>
                        <a:pt x="8" y="48"/>
                        <a:pt x="16" y="48"/>
                      </a:cubicBezTo>
                      <a:cubicBezTo>
                        <a:pt x="43" y="48"/>
                        <a:pt x="43" y="48"/>
                        <a:pt x="43" y="48"/>
                      </a:cubicBezTo>
                      <a:cubicBezTo>
                        <a:pt x="48" y="48"/>
                        <a:pt x="52" y="46"/>
                        <a:pt x="55" y="43"/>
                      </a:cubicBezTo>
                      <a:cubicBezTo>
                        <a:pt x="70" y="26"/>
                        <a:pt x="70" y="26"/>
                        <a:pt x="70" y="26"/>
                      </a:cubicBezTo>
                      <a:cubicBezTo>
                        <a:pt x="74" y="22"/>
                        <a:pt x="75" y="15"/>
                        <a:pt x="73" y="9"/>
                      </a:cubicBezTo>
                      <a:cubicBezTo>
                        <a:pt x="70" y="3"/>
                        <a:pt x="64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8" name="Freeform 16"/>
                <p:cNvSpPr>
                  <a:spLocks noEditPoints="1"/>
                </p:cNvSpPr>
                <p:nvPr/>
              </p:nvSpPr>
              <p:spPr bwMode="auto">
                <a:xfrm>
                  <a:off x="1563190" y="4151132"/>
                  <a:ext cx="280221" cy="194867"/>
                </a:xfrm>
                <a:custGeom>
                  <a:avLst/>
                  <a:gdLst>
                    <a:gd name="T0" fmla="*/ 58 w 74"/>
                    <a:gd name="T1" fmla="*/ 16 h 51"/>
                    <a:gd name="T2" fmla="*/ 58 w 74"/>
                    <a:gd name="T3" fmla="*/ 35 h 51"/>
                    <a:gd name="T4" fmla="*/ 16 w 74"/>
                    <a:gd name="T5" fmla="*/ 35 h 51"/>
                    <a:gd name="T6" fmla="*/ 16 w 74"/>
                    <a:gd name="T7" fmla="*/ 16 h 51"/>
                    <a:gd name="T8" fmla="*/ 58 w 74"/>
                    <a:gd name="T9" fmla="*/ 16 h 51"/>
                    <a:gd name="T10" fmla="*/ 58 w 74"/>
                    <a:gd name="T11" fmla="*/ 0 h 51"/>
                    <a:gd name="T12" fmla="*/ 16 w 74"/>
                    <a:gd name="T13" fmla="*/ 0 h 51"/>
                    <a:gd name="T14" fmla="*/ 0 w 74"/>
                    <a:gd name="T15" fmla="*/ 16 h 51"/>
                    <a:gd name="T16" fmla="*/ 0 w 74"/>
                    <a:gd name="T17" fmla="*/ 35 h 51"/>
                    <a:gd name="T18" fmla="*/ 16 w 74"/>
                    <a:gd name="T19" fmla="*/ 51 h 51"/>
                    <a:gd name="T20" fmla="*/ 58 w 74"/>
                    <a:gd name="T21" fmla="*/ 51 h 51"/>
                    <a:gd name="T22" fmla="*/ 74 w 74"/>
                    <a:gd name="T23" fmla="*/ 35 h 51"/>
                    <a:gd name="T24" fmla="*/ 74 w 74"/>
                    <a:gd name="T25" fmla="*/ 16 h 51"/>
                    <a:gd name="T26" fmla="*/ 58 w 74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4" h="51">
                      <a:moveTo>
                        <a:pt x="58" y="16"/>
                      </a:moveTo>
                      <a:cubicBezTo>
                        <a:pt x="58" y="35"/>
                        <a:pt x="58" y="35"/>
                        <a:pt x="58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8" y="16"/>
                        <a:pt x="58" y="16"/>
                        <a:pt x="58" y="16"/>
                      </a:cubicBezTo>
                      <a:moveTo>
                        <a:pt x="5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8" y="51"/>
                        <a:pt x="16" y="51"/>
                      </a:cubicBezTo>
                      <a:cubicBezTo>
                        <a:pt x="58" y="51"/>
                        <a:pt x="58" y="51"/>
                        <a:pt x="58" y="51"/>
                      </a:cubicBezTo>
                      <a:cubicBezTo>
                        <a:pt x="67" y="51"/>
                        <a:pt x="74" y="43"/>
                        <a:pt x="74" y="35"/>
                      </a:cubicBezTo>
                      <a:cubicBezTo>
                        <a:pt x="74" y="16"/>
                        <a:pt x="74" y="16"/>
                        <a:pt x="74" y="16"/>
                      </a:cubicBezTo>
                      <a:cubicBezTo>
                        <a:pt x="74" y="7"/>
                        <a:pt x="67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9" name="Freeform 17"/>
                <p:cNvSpPr>
                  <a:spLocks noEditPoints="1"/>
                </p:cNvSpPr>
                <p:nvPr/>
              </p:nvSpPr>
              <p:spPr bwMode="auto">
                <a:xfrm>
                  <a:off x="1311958" y="4064167"/>
                  <a:ext cx="190035" cy="281832"/>
                </a:xfrm>
                <a:custGeom>
                  <a:avLst/>
                  <a:gdLst>
                    <a:gd name="T0" fmla="*/ 34 w 50"/>
                    <a:gd name="T1" fmla="*/ 16 h 74"/>
                    <a:gd name="T2" fmla="*/ 34 w 50"/>
                    <a:gd name="T3" fmla="*/ 58 h 74"/>
                    <a:gd name="T4" fmla="*/ 16 w 50"/>
                    <a:gd name="T5" fmla="*/ 58 h 74"/>
                    <a:gd name="T6" fmla="*/ 16 w 50"/>
                    <a:gd name="T7" fmla="*/ 16 h 74"/>
                    <a:gd name="T8" fmla="*/ 34 w 50"/>
                    <a:gd name="T9" fmla="*/ 16 h 74"/>
                    <a:gd name="T10" fmla="*/ 34 w 50"/>
                    <a:gd name="T11" fmla="*/ 0 h 74"/>
                    <a:gd name="T12" fmla="*/ 16 w 50"/>
                    <a:gd name="T13" fmla="*/ 0 h 74"/>
                    <a:gd name="T14" fmla="*/ 0 w 50"/>
                    <a:gd name="T15" fmla="*/ 16 h 74"/>
                    <a:gd name="T16" fmla="*/ 0 w 50"/>
                    <a:gd name="T17" fmla="*/ 58 h 74"/>
                    <a:gd name="T18" fmla="*/ 16 w 50"/>
                    <a:gd name="T19" fmla="*/ 74 h 74"/>
                    <a:gd name="T20" fmla="*/ 34 w 50"/>
                    <a:gd name="T21" fmla="*/ 74 h 74"/>
                    <a:gd name="T22" fmla="*/ 50 w 50"/>
                    <a:gd name="T23" fmla="*/ 58 h 74"/>
                    <a:gd name="T24" fmla="*/ 50 w 50"/>
                    <a:gd name="T25" fmla="*/ 16 h 74"/>
                    <a:gd name="T26" fmla="*/ 34 w 50"/>
                    <a:gd name="T2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4">
                      <a:moveTo>
                        <a:pt x="34" y="16"/>
                      </a:moveTo>
                      <a:cubicBezTo>
                        <a:pt x="34" y="58"/>
                        <a:pt x="34" y="58"/>
                        <a:pt x="34" y="58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66"/>
                        <a:pt x="7" y="74"/>
                        <a:pt x="16" y="74"/>
                      </a:cubicBezTo>
                      <a:cubicBezTo>
                        <a:pt x="34" y="74"/>
                        <a:pt x="34" y="74"/>
                        <a:pt x="34" y="74"/>
                      </a:cubicBezTo>
                      <a:cubicBezTo>
                        <a:pt x="43" y="74"/>
                        <a:pt x="50" y="66"/>
                        <a:pt x="50" y="58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0" name="Freeform 18"/>
                <p:cNvSpPr>
                  <a:spLocks noEditPoints="1"/>
                </p:cNvSpPr>
                <p:nvPr/>
              </p:nvSpPr>
              <p:spPr bwMode="auto">
                <a:xfrm>
                  <a:off x="1311958" y="4151132"/>
                  <a:ext cx="277000" cy="194867"/>
                </a:xfrm>
                <a:custGeom>
                  <a:avLst/>
                  <a:gdLst>
                    <a:gd name="T0" fmla="*/ 57 w 73"/>
                    <a:gd name="T1" fmla="*/ 16 h 51"/>
                    <a:gd name="T2" fmla="*/ 57 w 73"/>
                    <a:gd name="T3" fmla="*/ 35 h 51"/>
                    <a:gd name="T4" fmla="*/ 16 w 73"/>
                    <a:gd name="T5" fmla="*/ 35 h 51"/>
                    <a:gd name="T6" fmla="*/ 16 w 73"/>
                    <a:gd name="T7" fmla="*/ 16 h 51"/>
                    <a:gd name="T8" fmla="*/ 57 w 73"/>
                    <a:gd name="T9" fmla="*/ 16 h 51"/>
                    <a:gd name="T10" fmla="*/ 57 w 73"/>
                    <a:gd name="T11" fmla="*/ 0 h 51"/>
                    <a:gd name="T12" fmla="*/ 16 w 73"/>
                    <a:gd name="T13" fmla="*/ 0 h 51"/>
                    <a:gd name="T14" fmla="*/ 0 w 73"/>
                    <a:gd name="T15" fmla="*/ 16 h 51"/>
                    <a:gd name="T16" fmla="*/ 0 w 73"/>
                    <a:gd name="T17" fmla="*/ 35 h 51"/>
                    <a:gd name="T18" fmla="*/ 16 w 73"/>
                    <a:gd name="T19" fmla="*/ 51 h 51"/>
                    <a:gd name="T20" fmla="*/ 57 w 73"/>
                    <a:gd name="T21" fmla="*/ 51 h 51"/>
                    <a:gd name="T22" fmla="*/ 73 w 73"/>
                    <a:gd name="T23" fmla="*/ 35 h 51"/>
                    <a:gd name="T24" fmla="*/ 73 w 73"/>
                    <a:gd name="T25" fmla="*/ 16 h 51"/>
                    <a:gd name="T26" fmla="*/ 57 w 73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51">
                      <a:moveTo>
                        <a:pt x="57" y="16"/>
                      </a:moveTo>
                      <a:cubicBezTo>
                        <a:pt x="57" y="35"/>
                        <a:pt x="57" y="35"/>
                        <a:pt x="57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7" y="51"/>
                        <a:pt x="16" y="51"/>
                      </a:cubicBezTo>
                      <a:cubicBezTo>
                        <a:pt x="57" y="51"/>
                        <a:pt x="57" y="51"/>
                        <a:pt x="57" y="51"/>
                      </a:cubicBezTo>
                      <a:cubicBezTo>
                        <a:pt x="66" y="51"/>
                        <a:pt x="73" y="43"/>
                        <a:pt x="73" y="35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1" name="Freeform 19"/>
                <p:cNvSpPr>
                  <a:spLocks noEditPoints="1"/>
                </p:cNvSpPr>
                <p:nvPr/>
              </p:nvSpPr>
              <p:spPr bwMode="auto">
                <a:xfrm>
                  <a:off x="1311958" y="3820986"/>
                  <a:ext cx="190035" cy="273779"/>
                </a:xfrm>
                <a:custGeom>
                  <a:avLst/>
                  <a:gdLst>
                    <a:gd name="T0" fmla="*/ 34 w 50"/>
                    <a:gd name="T1" fmla="*/ 16 h 72"/>
                    <a:gd name="T2" fmla="*/ 34 w 50"/>
                    <a:gd name="T3" fmla="*/ 56 h 72"/>
                    <a:gd name="T4" fmla="*/ 16 w 50"/>
                    <a:gd name="T5" fmla="*/ 56 h 72"/>
                    <a:gd name="T6" fmla="*/ 16 w 50"/>
                    <a:gd name="T7" fmla="*/ 16 h 72"/>
                    <a:gd name="T8" fmla="*/ 34 w 50"/>
                    <a:gd name="T9" fmla="*/ 16 h 72"/>
                    <a:gd name="T10" fmla="*/ 34 w 50"/>
                    <a:gd name="T11" fmla="*/ 0 h 72"/>
                    <a:gd name="T12" fmla="*/ 16 w 50"/>
                    <a:gd name="T13" fmla="*/ 0 h 72"/>
                    <a:gd name="T14" fmla="*/ 0 w 50"/>
                    <a:gd name="T15" fmla="*/ 16 h 72"/>
                    <a:gd name="T16" fmla="*/ 0 w 50"/>
                    <a:gd name="T17" fmla="*/ 56 h 72"/>
                    <a:gd name="T18" fmla="*/ 16 w 50"/>
                    <a:gd name="T19" fmla="*/ 72 h 72"/>
                    <a:gd name="T20" fmla="*/ 34 w 50"/>
                    <a:gd name="T21" fmla="*/ 72 h 72"/>
                    <a:gd name="T22" fmla="*/ 50 w 50"/>
                    <a:gd name="T23" fmla="*/ 56 h 72"/>
                    <a:gd name="T24" fmla="*/ 50 w 50"/>
                    <a:gd name="T25" fmla="*/ 16 h 72"/>
                    <a:gd name="T26" fmla="*/ 34 w 50"/>
                    <a:gd name="T2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2">
                      <a:moveTo>
                        <a:pt x="34" y="16"/>
                      </a:moveTo>
                      <a:cubicBezTo>
                        <a:pt x="34" y="56"/>
                        <a:pt x="34" y="56"/>
                        <a:pt x="34" y="56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5"/>
                        <a:pt x="7" y="72"/>
                        <a:pt x="16" y="72"/>
                      </a:cubicBezTo>
                      <a:cubicBezTo>
                        <a:pt x="34" y="72"/>
                        <a:pt x="34" y="72"/>
                        <a:pt x="34" y="72"/>
                      </a:cubicBezTo>
                      <a:cubicBezTo>
                        <a:pt x="43" y="72"/>
                        <a:pt x="50" y="65"/>
                        <a:pt x="50" y="5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2" name="Freeform 20"/>
                <p:cNvSpPr>
                  <a:spLocks noEditPoints="1"/>
                </p:cNvSpPr>
                <p:nvPr/>
              </p:nvSpPr>
              <p:spPr bwMode="auto">
                <a:xfrm>
                  <a:off x="1907830" y="4064167"/>
                  <a:ext cx="191645" cy="281832"/>
                </a:xfrm>
                <a:custGeom>
                  <a:avLst/>
                  <a:gdLst>
                    <a:gd name="T0" fmla="*/ 34 w 50"/>
                    <a:gd name="T1" fmla="*/ 16 h 74"/>
                    <a:gd name="T2" fmla="*/ 34 w 50"/>
                    <a:gd name="T3" fmla="*/ 58 h 74"/>
                    <a:gd name="T4" fmla="*/ 16 w 50"/>
                    <a:gd name="T5" fmla="*/ 58 h 74"/>
                    <a:gd name="T6" fmla="*/ 16 w 50"/>
                    <a:gd name="T7" fmla="*/ 16 h 74"/>
                    <a:gd name="T8" fmla="*/ 34 w 50"/>
                    <a:gd name="T9" fmla="*/ 16 h 74"/>
                    <a:gd name="T10" fmla="*/ 34 w 50"/>
                    <a:gd name="T11" fmla="*/ 0 h 74"/>
                    <a:gd name="T12" fmla="*/ 16 w 50"/>
                    <a:gd name="T13" fmla="*/ 0 h 74"/>
                    <a:gd name="T14" fmla="*/ 0 w 50"/>
                    <a:gd name="T15" fmla="*/ 16 h 74"/>
                    <a:gd name="T16" fmla="*/ 0 w 50"/>
                    <a:gd name="T17" fmla="*/ 58 h 74"/>
                    <a:gd name="T18" fmla="*/ 16 w 50"/>
                    <a:gd name="T19" fmla="*/ 74 h 74"/>
                    <a:gd name="T20" fmla="*/ 34 w 50"/>
                    <a:gd name="T21" fmla="*/ 74 h 74"/>
                    <a:gd name="T22" fmla="*/ 50 w 50"/>
                    <a:gd name="T23" fmla="*/ 58 h 74"/>
                    <a:gd name="T24" fmla="*/ 50 w 50"/>
                    <a:gd name="T25" fmla="*/ 16 h 74"/>
                    <a:gd name="T26" fmla="*/ 34 w 50"/>
                    <a:gd name="T2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4">
                      <a:moveTo>
                        <a:pt x="34" y="16"/>
                      </a:moveTo>
                      <a:cubicBezTo>
                        <a:pt x="34" y="58"/>
                        <a:pt x="34" y="58"/>
                        <a:pt x="34" y="58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66"/>
                        <a:pt x="7" y="74"/>
                        <a:pt x="16" y="74"/>
                      </a:cubicBezTo>
                      <a:cubicBezTo>
                        <a:pt x="34" y="74"/>
                        <a:pt x="34" y="74"/>
                        <a:pt x="34" y="74"/>
                      </a:cubicBezTo>
                      <a:cubicBezTo>
                        <a:pt x="43" y="74"/>
                        <a:pt x="50" y="66"/>
                        <a:pt x="50" y="58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3" name="Freeform 21"/>
                <p:cNvSpPr>
                  <a:spLocks noEditPoints="1"/>
                </p:cNvSpPr>
                <p:nvPr/>
              </p:nvSpPr>
              <p:spPr bwMode="auto">
                <a:xfrm>
                  <a:off x="1820865" y="4151132"/>
                  <a:ext cx="278610" cy="194867"/>
                </a:xfrm>
                <a:custGeom>
                  <a:avLst/>
                  <a:gdLst>
                    <a:gd name="T0" fmla="*/ 57 w 73"/>
                    <a:gd name="T1" fmla="*/ 16 h 51"/>
                    <a:gd name="T2" fmla="*/ 57 w 73"/>
                    <a:gd name="T3" fmla="*/ 35 h 51"/>
                    <a:gd name="T4" fmla="*/ 16 w 73"/>
                    <a:gd name="T5" fmla="*/ 35 h 51"/>
                    <a:gd name="T6" fmla="*/ 16 w 73"/>
                    <a:gd name="T7" fmla="*/ 16 h 51"/>
                    <a:gd name="T8" fmla="*/ 57 w 73"/>
                    <a:gd name="T9" fmla="*/ 16 h 51"/>
                    <a:gd name="T10" fmla="*/ 57 w 73"/>
                    <a:gd name="T11" fmla="*/ 0 h 51"/>
                    <a:gd name="T12" fmla="*/ 16 w 73"/>
                    <a:gd name="T13" fmla="*/ 0 h 51"/>
                    <a:gd name="T14" fmla="*/ 0 w 73"/>
                    <a:gd name="T15" fmla="*/ 16 h 51"/>
                    <a:gd name="T16" fmla="*/ 0 w 73"/>
                    <a:gd name="T17" fmla="*/ 35 h 51"/>
                    <a:gd name="T18" fmla="*/ 16 w 73"/>
                    <a:gd name="T19" fmla="*/ 51 h 51"/>
                    <a:gd name="T20" fmla="*/ 57 w 73"/>
                    <a:gd name="T21" fmla="*/ 51 h 51"/>
                    <a:gd name="T22" fmla="*/ 73 w 73"/>
                    <a:gd name="T23" fmla="*/ 35 h 51"/>
                    <a:gd name="T24" fmla="*/ 73 w 73"/>
                    <a:gd name="T25" fmla="*/ 16 h 51"/>
                    <a:gd name="T26" fmla="*/ 57 w 73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51">
                      <a:moveTo>
                        <a:pt x="57" y="16"/>
                      </a:moveTo>
                      <a:cubicBezTo>
                        <a:pt x="57" y="35"/>
                        <a:pt x="57" y="35"/>
                        <a:pt x="57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7" y="51"/>
                        <a:pt x="16" y="51"/>
                      </a:cubicBezTo>
                      <a:cubicBezTo>
                        <a:pt x="57" y="51"/>
                        <a:pt x="57" y="51"/>
                        <a:pt x="57" y="51"/>
                      </a:cubicBezTo>
                      <a:cubicBezTo>
                        <a:pt x="66" y="51"/>
                        <a:pt x="73" y="43"/>
                        <a:pt x="73" y="35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4" name="Freeform 22"/>
                <p:cNvSpPr>
                  <a:spLocks noEditPoints="1"/>
                </p:cNvSpPr>
                <p:nvPr/>
              </p:nvSpPr>
              <p:spPr bwMode="auto">
                <a:xfrm>
                  <a:off x="1907830" y="3820986"/>
                  <a:ext cx="191645" cy="273779"/>
                </a:xfrm>
                <a:custGeom>
                  <a:avLst/>
                  <a:gdLst>
                    <a:gd name="T0" fmla="*/ 34 w 50"/>
                    <a:gd name="T1" fmla="*/ 16 h 72"/>
                    <a:gd name="T2" fmla="*/ 34 w 50"/>
                    <a:gd name="T3" fmla="*/ 56 h 72"/>
                    <a:gd name="T4" fmla="*/ 16 w 50"/>
                    <a:gd name="T5" fmla="*/ 56 h 72"/>
                    <a:gd name="T6" fmla="*/ 16 w 50"/>
                    <a:gd name="T7" fmla="*/ 16 h 72"/>
                    <a:gd name="T8" fmla="*/ 34 w 50"/>
                    <a:gd name="T9" fmla="*/ 16 h 72"/>
                    <a:gd name="T10" fmla="*/ 34 w 50"/>
                    <a:gd name="T11" fmla="*/ 0 h 72"/>
                    <a:gd name="T12" fmla="*/ 16 w 50"/>
                    <a:gd name="T13" fmla="*/ 0 h 72"/>
                    <a:gd name="T14" fmla="*/ 0 w 50"/>
                    <a:gd name="T15" fmla="*/ 16 h 72"/>
                    <a:gd name="T16" fmla="*/ 0 w 50"/>
                    <a:gd name="T17" fmla="*/ 56 h 72"/>
                    <a:gd name="T18" fmla="*/ 16 w 50"/>
                    <a:gd name="T19" fmla="*/ 72 h 72"/>
                    <a:gd name="T20" fmla="*/ 34 w 50"/>
                    <a:gd name="T21" fmla="*/ 72 h 72"/>
                    <a:gd name="T22" fmla="*/ 50 w 50"/>
                    <a:gd name="T23" fmla="*/ 56 h 72"/>
                    <a:gd name="T24" fmla="*/ 50 w 50"/>
                    <a:gd name="T25" fmla="*/ 16 h 72"/>
                    <a:gd name="T26" fmla="*/ 34 w 50"/>
                    <a:gd name="T2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2">
                      <a:moveTo>
                        <a:pt x="34" y="16"/>
                      </a:moveTo>
                      <a:cubicBezTo>
                        <a:pt x="34" y="56"/>
                        <a:pt x="34" y="56"/>
                        <a:pt x="34" y="56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5"/>
                        <a:pt x="7" y="72"/>
                        <a:pt x="16" y="72"/>
                      </a:cubicBezTo>
                      <a:cubicBezTo>
                        <a:pt x="34" y="72"/>
                        <a:pt x="34" y="72"/>
                        <a:pt x="34" y="72"/>
                      </a:cubicBezTo>
                      <a:cubicBezTo>
                        <a:pt x="43" y="72"/>
                        <a:pt x="50" y="65"/>
                        <a:pt x="50" y="5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5" name="Freeform 23"/>
                <p:cNvSpPr>
                  <a:spLocks noEditPoints="1"/>
                </p:cNvSpPr>
                <p:nvPr/>
              </p:nvSpPr>
              <p:spPr bwMode="auto">
                <a:xfrm>
                  <a:off x="1661428" y="3405486"/>
                  <a:ext cx="600703" cy="594262"/>
                </a:xfrm>
                <a:custGeom>
                  <a:avLst/>
                  <a:gdLst>
                    <a:gd name="T0" fmla="*/ 105 w 158"/>
                    <a:gd name="T1" fmla="*/ 16 h 156"/>
                    <a:gd name="T2" fmla="*/ 140 w 158"/>
                    <a:gd name="T3" fmla="*/ 56 h 156"/>
                    <a:gd name="T4" fmla="*/ 56 w 158"/>
                    <a:gd name="T5" fmla="*/ 140 h 156"/>
                    <a:gd name="T6" fmla="*/ 17 w 158"/>
                    <a:gd name="T7" fmla="*/ 99 h 156"/>
                    <a:gd name="T8" fmla="*/ 105 w 158"/>
                    <a:gd name="T9" fmla="*/ 16 h 156"/>
                    <a:gd name="T10" fmla="*/ 105 w 158"/>
                    <a:gd name="T11" fmla="*/ 0 h 156"/>
                    <a:gd name="T12" fmla="*/ 94 w 158"/>
                    <a:gd name="T13" fmla="*/ 5 h 156"/>
                    <a:gd name="T14" fmla="*/ 6 w 158"/>
                    <a:gd name="T15" fmla="*/ 87 h 156"/>
                    <a:gd name="T16" fmla="*/ 5 w 158"/>
                    <a:gd name="T17" fmla="*/ 109 h 156"/>
                    <a:gd name="T18" fmla="*/ 44 w 158"/>
                    <a:gd name="T19" fmla="*/ 151 h 156"/>
                    <a:gd name="T20" fmla="*/ 55 w 158"/>
                    <a:gd name="T21" fmla="*/ 156 h 156"/>
                    <a:gd name="T22" fmla="*/ 56 w 158"/>
                    <a:gd name="T23" fmla="*/ 156 h 156"/>
                    <a:gd name="T24" fmla="*/ 67 w 158"/>
                    <a:gd name="T25" fmla="*/ 152 h 156"/>
                    <a:gd name="T26" fmla="*/ 151 w 158"/>
                    <a:gd name="T27" fmla="*/ 67 h 156"/>
                    <a:gd name="T28" fmla="*/ 152 w 158"/>
                    <a:gd name="T29" fmla="*/ 45 h 156"/>
                    <a:gd name="T30" fmla="*/ 117 w 158"/>
                    <a:gd name="T31" fmla="*/ 6 h 156"/>
                    <a:gd name="T32" fmla="*/ 105 w 158"/>
                    <a:gd name="T33" fmla="*/ 0 h 156"/>
                    <a:gd name="T34" fmla="*/ 105 w 158"/>
                    <a:gd name="T35" fmla="*/ 0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58" h="156">
                      <a:moveTo>
                        <a:pt x="105" y="16"/>
                      </a:moveTo>
                      <a:cubicBezTo>
                        <a:pt x="140" y="56"/>
                        <a:pt x="140" y="56"/>
                        <a:pt x="140" y="56"/>
                      </a:cubicBezTo>
                      <a:cubicBezTo>
                        <a:pt x="56" y="140"/>
                        <a:pt x="56" y="140"/>
                        <a:pt x="56" y="140"/>
                      </a:cubicBezTo>
                      <a:cubicBezTo>
                        <a:pt x="17" y="99"/>
                        <a:pt x="17" y="99"/>
                        <a:pt x="17" y="99"/>
                      </a:cubicBezTo>
                      <a:cubicBezTo>
                        <a:pt x="105" y="16"/>
                        <a:pt x="105" y="16"/>
                        <a:pt x="105" y="16"/>
                      </a:cubicBezTo>
                      <a:moveTo>
                        <a:pt x="105" y="0"/>
                      </a:moveTo>
                      <a:cubicBezTo>
                        <a:pt x="101" y="0"/>
                        <a:pt x="97" y="2"/>
                        <a:pt x="94" y="5"/>
                      </a:cubicBezTo>
                      <a:cubicBezTo>
                        <a:pt x="6" y="87"/>
                        <a:pt x="6" y="87"/>
                        <a:pt x="6" y="87"/>
                      </a:cubicBezTo>
                      <a:cubicBezTo>
                        <a:pt x="0" y="93"/>
                        <a:pt x="0" y="103"/>
                        <a:pt x="5" y="109"/>
                      </a:cubicBezTo>
                      <a:cubicBezTo>
                        <a:pt x="44" y="151"/>
                        <a:pt x="44" y="151"/>
                        <a:pt x="44" y="151"/>
                      </a:cubicBezTo>
                      <a:cubicBezTo>
                        <a:pt x="47" y="154"/>
                        <a:pt x="51" y="156"/>
                        <a:pt x="55" y="156"/>
                      </a:cubicBezTo>
                      <a:cubicBezTo>
                        <a:pt x="55" y="156"/>
                        <a:pt x="56" y="156"/>
                        <a:pt x="56" y="156"/>
                      </a:cubicBezTo>
                      <a:cubicBezTo>
                        <a:pt x="60" y="156"/>
                        <a:pt x="64" y="155"/>
                        <a:pt x="67" y="152"/>
                      </a:cubicBezTo>
                      <a:cubicBezTo>
                        <a:pt x="151" y="67"/>
                        <a:pt x="151" y="67"/>
                        <a:pt x="151" y="67"/>
                      </a:cubicBezTo>
                      <a:cubicBezTo>
                        <a:pt x="157" y="61"/>
                        <a:pt x="158" y="52"/>
                        <a:pt x="152" y="45"/>
                      </a:cubicBezTo>
                      <a:cubicBezTo>
                        <a:pt x="117" y="6"/>
                        <a:pt x="117" y="6"/>
                        <a:pt x="117" y="6"/>
                      </a:cubicBezTo>
                      <a:cubicBezTo>
                        <a:pt x="114" y="3"/>
                        <a:pt x="110" y="1"/>
                        <a:pt x="105" y="0"/>
                      </a:cubicBezTo>
                      <a:cubicBezTo>
                        <a:pt x="105" y="0"/>
                        <a:pt x="105" y="0"/>
                        <a:pt x="105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6" name="Freeform 24"/>
                <p:cNvSpPr>
                  <a:spLocks noEditPoints="1"/>
                </p:cNvSpPr>
                <p:nvPr/>
              </p:nvSpPr>
              <p:spPr bwMode="auto">
                <a:xfrm>
                  <a:off x="1555138" y="3790388"/>
                  <a:ext cx="318872" cy="293105"/>
                </a:xfrm>
                <a:custGeom>
                  <a:avLst/>
                  <a:gdLst>
                    <a:gd name="T0" fmla="*/ 32 w 84"/>
                    <a:gd name="T1" fmla="*/ 16 h 77"/>
                    <a:gd name="T2" fmla="*/ 67 w 84"/>
                    <a:gd name="T3" fmla="*/ 50 h 77"/>
                    <a:gd name="T4" fmla="*/ 17 w 84"/>
                    <a:gd name="T5" fmla="*/ 61 h 77"/>
                    <a:gd name="T6" fmla="*/ 32 w 84"/>
                    <a:gd name="T7" fmla="*/ 16 h 77"/>
                    <a:gd name="T8" fmla="*/ 32 w 84"/>
                    <a:gd name="T9" fmla="*/ 0 h 77"/>
                    <a:gd name="T10" fmla="*/ 28 w 84"/>
                    <a:gd name="T11" fmla="*/ 1 h 77"/>
                    <a:gd name="T12" fmla="*/ 17 w 84"/>
                    <a:gd name="T13" fmla="*/ 11 h 77"/>
                    <a:gd name="T14" fmla="*/ 2 w 84"/>
                    <a:gd name="T15" fmla="*/ 56 h 77"/>
                    <a:gd name="T16" fmla="*/ 5 w 84"/>
                    <a:gd name="T17" fmla="*/ 72 h 77"/>
                    <a:gd name="T18" fmla="*/ 17 w 84"/>
                    <a:gd name="T19" fmla="*/ 77 h 77"/>
                    <a:gd name="T20" fmla="*/ 20 w 84"/>
                    <a:gd name="T21" fmla="*/ 76 h 77"/>
                    <a:gd name="T22" fmla="*/ 71 w 84"/>
                    <a:gd name="T23" fmla="*/ 65 h 77"/>
                    <a:gd name="T24" fmla="*/ 83 w 84"/>
                    <a:gd name="T25" fmla="*/ 54 h 77"/>
                    <a:gd name="T26" fmla="*/ 78 w 84"/>
                    <a:gd name="T27" fmla="*/ 38 h 77"/>
                    <a:gd name="T28" fmla="*/ 43 w 84"/>
                    <a:gd name="T29" fmla="*/ 5 h 77"/>
                    <a:gd name="T30" fmla="*/ 32 w 84"/>
                    <a:gd name="T31" fmla="*/ 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84" h="77">
                      <a:moveTo>
                        <a:pt x="32" y="16"/>
                      </a:moveTo>
                      <a:cubicBezTo>
                        <a:pt x="67" y="50"/>
                        <a:pt x="67" y="50"/>
                        <a:pt x="67" y="50"/>
                      </a:cubicBezTo>
                      <a:cubicBezTo>
                        <a:pt x="17" y="61"/>
                        <a:pt x="17" y="61"/>
                        <a:pt x="17" y="61"/>
                      </a:cubicBezTo>
                      <a:cubicBezTo>
                        <a:pt x="32" y="16"/>
                        <a:pt x="32" y="16"/>
                        <a:pt x="32" y="16"/>
                      </a:cubicBezTo>
                      <a:moveTo>
                        <a:pt x="32" y="0"/>
                      </a:moveTo>
                      <a:cubicBezTo>
                        <a:pt x="31" y="0"/>
                        <a:pt x="29" y="0"/>
                        <a:pt x="28" y="1"/>
                      </a:cubicBezTo>
                      <a:cubicBezTo>
                        <a:pt x="23" y="2"/>
                        <a:pt x="18" y="6"/>
                        <a:pt x="17" y="11"/>
                      </a:cubicBezTo>
                      <a:cubicBezTo>
                        <a:pt x="2" y="56"/>
                        <a:pt x="2" y="56"/>
                        <a:pt x="2" y="56"/>
                      </a:cubicBezTo>
                      <a:cubicBezTo>
                        <a:pt x="0" y="61"/>
                        <a:pt x="1" y="67"/>
                        <a:pt x="5" y="72"/>
                      </a:cubicBezTo>
                      <a:cubicBezTo>
                        <a:pt x="8" y="75"/>
                        <a:pt x="12" y="77"/>
                        <a:pt x="17" y="77"/>
                      </a:cubicBezTo>
                      <a:cubicBezTo>
                        <a:pt x="18" y="77"/>
                        <a:pt x="19" y="77"/>
                        <a:pt x="20" y="76"/>
                      </a:cubicBezTo>
                      <a:cubicBezTo>
                        <a:pt x="71" y="65"/>
                        <a:pt x="71" y="65"/>
                        <a:pt x="71" y="65"/>
                      </a:cubicBezTo>
                      <a:cubicBezTo>
                        <a:pt x="77" y="64"/>
                        <a:pt x="81" y="59"/>
                        <a:pt x="83" y="54"/>
                      </a:cubicBezTo>
                      <a:cubicBezTo>
                        <a:pt x="84" y="48"/>
                        <a:pt x="83" y="42"/>
                        <a:pt x="78" y="38"/>
                      </a:cubicBezTo>
                      <a:cubicBezTo>
                        <a:pt x="43" y="5"/>
                        <a:pt x="43" y="5"/>
                        <a:pt x="43" y="5"/>
                      </a:cubicBezTo>
                      <a:cubicBezTo>
                        <a:pt x="40" y="2"/>
                        <a:pt x="36" y="0"/>
                        <a:pt x="32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7" name="Freeform 25"/>
                <p:cNvSpPr>
                  <a:spLocks/>
                </p:cNvSpPr>
                <p:nvPr/>
              </p:nvSpPr>
              <p:spPr bwMode="auto">
                <a:xfrm>
                  <a:off x="1371545" y="3642225"/>
                  <a:ext cx="69249" cy="148163"/>
                </a:xfrm>
                <a:custGeom>
                  <a:avLst/>
                  <a:gdLst>
                    <a:gd name="T0" fmla="*/ 0 w 43"/>
                    <a:gd name="T1" fmla="*/ 0 h 92"/>
                    <a:gd name="T2" fmla="*/ 43 w 43"/>
                    <a:gd name="T3" fmla="*/ 0 h 92"/>
                    <a:gd name="T4" fmla="*/ 43 w 43"/>
                    <a:gd name="T5" fmla="*/ 92 h 92"/>
                    <a:gd name="T6" fmla="*/ 0 w 43"/>
                    <a:gd name="T7" fmla="*/ 92 h 92"/>
                    <a:gd name="T8" fmla="*/ 0 w 43"/>
                    <a:gd name="T9" fmla="*/ 0 h 92"/>
                    <a:gd name="T10" fmla="*/ 0 w 43"/>
                    <a:gd name="T11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2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2"/>
                      </a:lnTo>
                      <a:lnTo>
                        <a:pt x="0" y="9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8" name="Freeform 26"/>
                <p:cNvSpPr>
                  <a:spLocks/>
                </p:cNvSpPr>
                <p:nvPr/>
              </p:nvSpPr>
              <p:spPr bwMode="auto">
                <a:xfrm>
                  <a:off x="1371545" y="3642225"/>
                  <a:ext cx="156215" cy="59588"/>
                </a:xfrm>
                <a:custGeom>
                  <a:avLst/>
                  <a:gdLst>
                    <a:gd name="T0" fmla="*/ 0 w 97"/>
                    <a:gd name="T1" fmla="*/ 0 h 37"/>
                    <a:gd name="T2" fmla="*/ 97 w 97"/>
                    <a:gd name="T3" fmla="*/ 0 h 37"/>
                    <a:gd name="T4" fmla="*/ 97 w 97"/>
                    <a:gd name="T5" fmla="*/ 37 h 37"/>
                    <a:gd name="T6" fmla="*/ 0 w 97"/>
                    <a:gd name="T7" fmla="*/ 37 h 37"/>
                    <a:gd name="T8" fmla="*/ 0 w 97"/>
                    <a:gd name="T9" fmla="*/ 0 h 37"/>
                    <a:gd name="T10" fmla="*/ 0 w 97"/>
                    <a:gd name="T11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37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37"/>
                      </a:lnTo>
                      <a:lnTo>
                        <a:pt x="0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9" name="Freeform 27"/>
                <p:cNvSpPr>
                  <a:spLocks/>
                </p:cNvSpPr>
                <p:nvPr/>
              </p:nvSpPr>
              <p:spPr bwMode="auto">
                <a:xfrm>
                  <a:off x="1622777" y="3642225"/>
                  <a:ext cx="161046" cy="59588"/>
                </a:xfrm>
                <a:custGeom>
                  <a:avLst/>
                  <a:gdLst>
                    <a:gd name="T0" fmla="*/ 0 w 100"/>
                    <a:gd name="T1" fmla="*/ 37 h 37"/>
                    <a:gd name="T2" fmla="*/ 0 w 100"/>
                    <a:gd name="T3" fmla="*/ 0 h 37"/>
                    <a:gd name="T4" fmla="*/ 100 w 100"/>
                    <a:gd name="T5" fmla="*/ 0 h 37"/>
                    <a:gd name="T6" fmla="*/ 64 w 100"/>
                    <a:gd name="T7" fmla="*/ 37 h 37"/>
                    <a:gd name="T8" fmla="*/ 0 w 100"/>
                    <a:gd name="T9" fmla="*/ 37 h 37"/>
                    <a:gd name="T10" fmla="*/ 0 w 100"/>
                    <a:gd name="T11" fmla="*/ 37 h 37"/>
                    <a:gd name="T12" fmla="*/ 0 w 100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37">
                      <a:moveTo>
                        <a:pt x="0" y="37"/>
                      </a:moveTo>
                      <a:lnTo>
                        <a:pt x="0" y="0"/>
                      </a:lnTo>
                      <a:lnTo>
                        <a:pt x="100" y="0"/>
                      </a:lnTo>
                      <a:lnTo>
                        <a:pt x="64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0" name="Freeform 28"/>
                <p:cNvSpPr>
                  <a:spLocks/>
                </p:cNvSpPr>
                <p:nvPr/>
              </p:nvSpPr>
              <p:spPr bwMode="auto">
                <a:xfrm>
                  <a:off x="1622777" y="4212330"/>
                  <a:ext cx="161046" cy="72471"/>
                </a:xfrm>
                <a:custGeom>
                  <a:avLst/>
                  <a:gdLst>
                    <a:gd name="T0" fmla="*/ 0 w 100"/>
                    <a:gd name="T1" fmla="*/ 0 h 45"/>
                    <a:gd name="T2" fmla="*/ 100 w 100"/>
                    <a:gd name="T3" fmla="*/ 0 h 45"/>
                    <a:gd name="T4" fmla="*/ 100 w 100"/>
                    <a:gd name="T5" fmla="*/ 45 h 45"/>
                    <a:gd name="T6" fmla="*/ 0 w 100"/>
                    <a:gd name="T7" fmla="*/ 45 h 45"/>
                    <a:gd name="T8" fmla="*/ 0 w 100"/>
                    <a:gd name="T9" fmla="*/ 0 h 45"/>
                    <a:gd name="T10" fmla="*/ 0 w 100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0" h="45">
                      <a:moveTo>
                        <a:pt x="0" y="0"/>
                      </a:moveTo>
                      <a:lnTo>
                        <a:pt x="100" y="0"/>
                      </a:lnTo>
                      <a:lnTo>
                        <a:pt x="100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1" name="Freeform 29"/>
                <p:cNvSpPr>
                  <a:spLocks/>
                </p:cNvSpPr>
                <p:nvPr/>
              </p:nvSpPr>
              <p:spPr bwMode="auto">
                <a:xfrm>
                  <a:off x="1371545" y="4125365"/>
                  <a:ext cx="69249" cy="159437"/>
                </a:xfrm>
                <a:custGeom>
                  <a:avLst/>
                  <a:gdLst>
                    <a:gd name="T0" fmla="*/ 0 w 43"/>
                    <a:gd name="T1" fmla="*/ 0 h 99"/>
                    <a:gd name="T2" fmla="*/ 43 w 43"/>
                    <a:gd name="T3" fmla="*/ 0 h 99"/>
                    <a:gd name="T4" fmla="*/ 43 w 43"/>
                    <a:gd name="T5" fmla="*/ 99 h 99"/>
                    <a:gd name="T6" fmla="*/ 0 w 43"/>
                    <a:gd name="T7" fmla="*/ 99 h 99"/>
                    <a:gd name="T8" fmla="*/ 0 w 43"/>
                    <a:gd name="T9" fmla="*/ 0 h 99"/>
                    <a:gd name="T10" fmla="*/ 0 w 43"/>
                    <a:gd name="T1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9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2" name="Freeform 30"/>
                <p:cNvSpPr>
                  <a:spLocks/>
                </p:cNvSpPr>
                <p:nvPr/>
              </p:nvSpPr>
              <p:spPr bwMode="auto">
                <a:xfrm>
                  <a:off x="1371545" y="4212330"/>
                  <a:ext cx="156215" cy="72471"/>
                </a:xfrm>
                <a:custGeom>
                  <a:avLst/>
                  <a:gdLst>
                    <a:gd name="T0" fmla="*/ 0 w 97"/>
                    <a:gd name="T1" fmla="*/ 0 h 45"/>
                    <a:gd name="T2" fmla="*/ 97 w 97"/>
                    <a:gd name="T3" fmla="*/ 0 h 45"/>
                    <a:gd name="T4" fmla="*/ 97 w 97"/>
                    <a:gd name="T5" fmla="*/ 45 h 45"/>
                    <a:gd name="T6" fmla="*/ 0 w 97"/>
                    <a:gd name="T7" fmla="*/ 45 h 45"/>
                    <a:gd name="T8" fmla="*/ 0 w 97"/>
                    <a:gd name="T9" fmla="*/ 0 h 45"/>
                    <a:gd name="T10" fmla="*/ 0 w 97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45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3" name="Freeform 31"/>
                <p:cNvSpPr>
                  <a:spLocks/>
                </p:cNvSpPr>
                <p:nvPr/>
              </p:nvSpPr>
              <p:spPr bwMode="auto">
                <a:xfrm>
                  <a:off x="1371545" y="3880574"/>
                  <a:ext cx="69249" cy="152995"/>
                </a:xfrm>
                <a:custGeom>
                  <a:avLst/>
                  <a:gdLst>
                    <a:gd name="T0" fmla="*/ 0 w 43"/>
                    <a:gd name="T1" fmla="*/ 0 h 95"/>
                    <a:gd name="T2" fmla="*/ 43 w 43"/>
                    <a:gd name="T3" fmla="*/ 0 h 95"/>
                    <a:gd name="T4" fmla="*/ 43 w 43"/>
                    <a:gd name="T5" fmla="*/ 95 h 95"/>
                    <a:gd name="T6" fmla="*/ 0 w 43"/>
                    <a:gd name="T7" fmla="*/ 95 h 95"/>
                    <a:gd name="T8" fmla="*/ 0 w 43"/>
                    <a:gd name="T9" fmla="*/ 0 h 95"/>
                    <a:gd name="T10" fmla="*/ 0 w 43"/>
                    <a:gd name="T1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5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5"/>
                      </a:ln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4" name="Freeform 32"/>
                <p:cNvSpPr>
                  <a:spLocks/>
                </p:cNvSpPr>
                <p:nvPr/>
              </p:nvSpPr>
              <p:spPr bwMode="auto">
                <a:xfrm>
                  <a:off x="1969027" y="4125365"/>
                  <a:ext cx="69249" cy="159437"/>
                </a:xfrm>
                <a:custGeom>
                  <a:avLst/>
                  <a:gdLst>
                    <a:gd name="T0" fmla="*/ 0 w 43"/>
                    <a:gd name="T1" fmla="*/ 0 h 99"/>
                    <a:gd name="T2" fmla="*/ 43 w 43"/>
                    <a:gd name="T3" fmla="*/ 0 h 99"/>
                    <a:gd name="T4" fmla="*/ 43 w 43"/>
                    <a:gd name="T5" fmla="*/ 99 h 99"/>
                    <a:gd name="T6" fmla="*/ 0 w 43"/>
                    <a:gd name="T7" fmla="*/ 99 h 99"/>
                    <a:gd name="T8" fmla="*/ 0 w 43"/>
                    <a:gd name="T9" fmla="*/ 0 h 99"/>
                    <a:gd name="T10" fmla="*/ 0 w 43"/>
                    <a:gd name="T1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9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5" name="Freeform 33"/>
                <p:cNvSpPr>
                  <a:spLocks/>
                </p:cNvSpPr>
                <p:nvPr/>
              </p:nvSpPr>
              <p:spPr bwMode="auto">
                <a:xfrm>
                  <a:off x="1882062" y="4212330"/>
                  <a:ext cx="156215" cy="72471"/>
                </a:xfrm>
                <a:custGeom>
                  <a:avLst/>
                  <a:gdLst>
                    <a:gd name="T0" fmla="*/ 0 w 97"/>
                    <a:gd name="T1" fmla="*/ 0 h 45"/>
                    <a:gd name="T2" fmla="*/ 97 w 97"/>
                    <a:gd name="T3" fmla="*/ 0 h 45"/>
                    <a:gd name="T4" fmla="*/ 97 w 97"/>
                    <a:gd name="T5" fmla="*/ 45 h 45"/>
                    <a:gd name="T6" fmla="*/ 0 w 97"/>
                    <a:gd name="T7" fmla="*/ 45 h 45"/>
                    <a:gd name="T8" fmla="*/ 0 w 97"/>
                    <a:gd name="T9" fmla="*/ 0 h 45"/>
                    <a:gd name="T10" fmla="*/ 0 w 97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45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6" name="Freeform 34"/>
                <p:cNvSpPr>
                  <a:spLocks/>
                </p:cNvSpPr>
                <p:nvPr/>
              </p:nvSpPr>
              <p:spPr bwMode="auto">
                <a:xfrm>
                  <a:off x="1969027" y="3880574"/>
                  <a:ext cx="69249" cy="152995"/>
                </a:xfrm>
                <a:custGeom>
                  <a:avLst/>
                  <a:gdLst>
                    <a:gd name="T0" fmla="*/ 0 w 43"/>
                    <a:gd name="T1" fmla="*/ 0 h 95"/>
                    <a:gd name="T2" fmla="*/ 43 w 43"/>
                    <a:gd name="T3" fmla="*/ 0 h 95"/>
                    <a:gd name="T4" fmla="*/ 43 w 43"/>
                    <a:gd name="T5" fmla="*/ 95 h 95"/>
                    <a:gd name="T6" fmla="*/ 0 w 43"/>
                    <a:gd name="T7" fmla="*/ 95 h 95"/>
                    <a:gd name="T8" fmla="*/ 0 w 43"/>
                    <a:gd name="T9" fmla="*/ 0 h 95"/>
                    <a:gd name="T10" fmla="*/ 0 w 43"/>
                    <a:gd name="T1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5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5"/>
                      </a:ln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7" name="Freeform 35"/>
                <p:cNvSpPr>
                  <a:spLocks/>
                </p:cNvSpPr>
                <p:nvPr/>
              </p:nvSpPr>
              <p:spPr bwMode="auto">
                <a:xfrm>
                  <a:off x="1725847" y="3466684"/>
                  <a:ext cx="468645" cy="471867"/>
                </a:xfrm>
                <a:custGeom>
                  <a:avLst/>
                  <a:gdLst>
                    <a:gd name="T0" fmla="*/ 208 w 291"/>
                    <a:gd name="T1" fmla="*/ 0 h 293"/>
                    <a:gd name="T2" fmla="*/ 0 w 291"/>
                    <a:gd name="T3" fmla="*/ 196 h 293"/>
                    <a:gd name="T4" fmla="*/ 92 w 291"/>
                    <a:gd name="T5" fmla="*/ 293 h 293"/>
                    <a:gd name="T6" fmla="*/ 291 w 291"/>
                    <a:gd name="T7" fmla="*/ 94 h 293"/>
                    <a:gd name="T8" fmla="*/ 208 w 291"/>
                    <a:gd name="T9" fmla="*/ 0 h 293"/>
                    <a:gd name="T10" fmla="*/ 208 w 291"/>
                    <a:gd name="T11" fmla="*/ 0 h 293"/>
                    <a:gd name="T12" fmla="*/ 208 w 291"/>
                    <a:gd name="T13" fmla="*/ 0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1" h="293">
                      <a:moveTo>
                        <a:pt x="208" y="0"/>
                      </a:moveTo>
                      <a:lnTo>
                        <a:pt x="0" y="196"/>
                      </a:lnTo>
                      <a:lnTo>
                        <a:pt x="92" y="293"/>
                      </a:lnTo>
                      <a:lnTo>
                        <a:pt x="291" y="94"/>
                      </a:lnTo>
                      <a:lnTo>
                        <a:pt x="208" y="0"/>
                      </a:lnTo>
                      <a:lnTo>
                        <a:pt x="208" y="0"/>
                      </a:lnTo>
                      <a:lnTo>
                        <a:pt x="20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8" name="Freeform 36"/>
                <p:cNvSpPr>
                  <a:spLocks/>
                </p:cNvSpPr>
                <p:nvPr/>
              </p:nvSpPr>
              <p:spPr bwMode="auto">
                <a:xfrm>
                  <a:off x="1619556" y="3849975"/>
                  <a:ext cx="190035" cy="172320"/>
                </a:xfrm>
                <a:custGeom>
                  <a:avLst/>
                  <a:gdLst>
                    <a:gd name="T0" fmla="*/ 35 w 118"/>
                    <a:gd name="T1" fmla="*/ 0 h 107"/>
                    <a:gd name="T2" fmla="*/ 0 w 118"/>
                    <a:gd name="T3" fmla="*/ 107 h 107"/>
                    <a:gd name="T4" fmla="*/ 118 w 118"/>
                    <a:gd name="T5" fmla="*/ 81 h 107"/>
                    <a:gd name="T6" fmla="*/ 35 w 118"/>
                    <a:gd name="T7" fmla="*/ 0 h 107"/>
                    <a:gd name="T8" fmla="*/ 35 w 118"/>
                    <a:gd name="T9" fmla="*/ 0 h 107"/>
                    <a:gd name="T10" fmla="*/ 35 w 118"/>
                    <a:gd name="T11" fmla="*/ 0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" h="107">
                      <a:moveTo>
                        <a:pt x="35" y="0"/>
                      </a:moveTo>
                      <a:lnTo>
                        <a:pt x="0" y="107"/>
                      </a:lnTo>
                      <a:lnTo>
                        <a:pt x="118" y="81"/>
                      </a:lnTo>
                      <a:lnTo>
                        <a:pt x="35" y="0"/>
                      </a:lnTo>
                      <a:lnTo>
                        <a:pt x="35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542875"/>
              </p:ext>
            </p:extLst>
          </p:nvPr>
        </p:nvGraphicFramePr>
        <p:xfrm>
          <a:off x="6859587" y="3567871"/>
          <a:ext cx="11201400" cy="21149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52700">
                  <a:extLst>
                    <a:ext uri="{9D8B030D-6E8A-4147-A177-3AD203B41FA5}">
                      <a16:colId xmlns:a16="http://schemas.microsoft.com/office/drawing/2014/main" val="3327579037"/>
                    </a:ext>
                  </a:extLst>
                </a:gridCol>
                <a:gridCol w="8648700">
                  <a:extLst>
                    <a:ext uri="{9D8B030D-6E8A-4147-A177-3AD203B41FA5}">
                      <a16:colId xmlns:a16="http://schemas.microsoft.com/office/drawing/2014/main" val="145249833"/>
                    </a:ext>
                  </a:extLst>
                </a:gridCol>
              </a:tblGrid>
              <a:tr h="1282255">
                <a:tc>
                  <a:txBody>
                    <a:bodyPr/>
                    <a:lstStyle/>
                    <a:p>
                      <a:pPr indent="-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                         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06972111"/>
                  </a:ext>
                </a:extLst>
              </a:tr>
              <a:tr h="832719">
                <a:tc>
                  <a:txBody>
                    <a:bodyPr/>
                    <a:lstStyle/>
                    <a:p>
                      <a:pPr indent="-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                        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95060473"/>
                  </a:ext>
                </a:extLst>
              </a:tr>
            </a:tbl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7579160" y="3648989"/>
            <a:ext cx="9948426" cy="2014003"/>
            <a:chOff x="7579160" y="3648989"/>
            <a:chExt cx="9948426" cy="2014003"/>
          </a:xfrm>
        </p:grpSpPr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28668859"/>
                </p:ext>
              </p:extLst>
            </p:nvPr>
          </p:nvGraphicFramePr>
          <p:xfrm>
            <a:off x="7916236" y="3751076"/>
            <a:ext cx="383439" cy="6657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78" name="Equation" r:id="rId7" imgW="126835" imgH="139518" progId="Equation.DSMT4">
                    <p:embed/>
                  </p:oleObj>
                </mc:Choice>
                <mc:Fallback>
                  <p:oleObj name="Equation" r:id="rId7" imgW="126835" imgH="139518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16236" y="3751076"/>
                          <a:ext cx="383439" cy="66570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431967"/>
                </p:ext>
              </p:extLst>
            </p:nvPr>
          </p:nvGraphicFramePr>
          <p:xfrm>
            <a:off x="9568653" y="3808963"/>
            <a:ext cx="1253333" cy="6078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79" name="Equation" r:id="rId9" imgW="241091" imgH="126890" progId="Equation.DSMT4">
                    <p:embed/>
                  </p:oleObj>
                </mc:Choice>
                <mc:Fallback>
                  <p:oleObj name="Equation" r:id="rId9" imgW="241091" imgH="12689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568653" y="3808963"/>
                          <a:ext cx="1253333" cy="60781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94714280"/>
                </p:ext>
              </p:extLst>
            </p:nvPr>
          </p:nvGraphicFramePr>
          <p:xfrm>
            <a:off x="13119981" y="3648989"/>
            <a:ext cx="826206" cy="7525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80" name="Equation" r:id="rId11" imgW="190335" imgH="164957" progId="Equation.DSMT4">
                    <p:embed/>
                  </p:oleObj>
                </mc:Choice>
                <mc:Fallback>
                  <p:oleObj name="Equation" r:id="rId11" imgW="190335" imgH="164957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119981" y="3648989"/>
                          <a:ext cx="826206" cy="75253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8304248"/>
                </p:ext>
              </p:extLst>
            </p:nvPr>
          </p:nvGraphicFramePr>
          <p:xfrm>
            <a:off x="16190063" y="3735819"/>
            <a:ext cx="1337523" cy="6657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81" name="Equation" r:id="rId13" imgW="241195" imgH="139639" progId="Equation.DSMT4">
                    <p:embed/>
                  </p:oleObj>
                </mc:Choice>
                <mc:Fallback>
                  <p:oleObj name="Equation" r:id="rId13" imgW="241195" imgH="139639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190063" y="3735819"/>
                          <a:ext cx="1337523" cy="66570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91711280"/>
                </p:ext>
              </p:extLst>
            </p:nvPr>
          </p:nvGraphicFramePr>
          <p:xfrm>
            <a:off x="7579160" y="4765738"/>
            <a:ext cx="985988" cy="8972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82" name="Equation" r:id="rId15" imgW="342751" imgH="203112" progId="Equation.DSMT4">
                    <p:embed/>
                  </p:oleObj>
                </mc:Choice>
                <mc:Fallback>
                  <p:oleObj name="Equation" r:id="rId15" imgW="342751" imgH="203112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579160" y="4765738"/>
                          <a:ext cx="985988" cy="89725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71714597"/>
                </p:ext>
              </p:extLst>
            </p:nvPr>
          </p:nvGraphicFramePr>
          <p:xfrm>
            <a:off x="11279187" y="4953000"/>
            <a:ext cx="762000" cy="5176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83" name="Equation" r:id="rId17" imgW="126780" imgH="101424" progId="Equation.DSMT4">
                    <p:embed/>
                  </p:oleObj>
                </mc:Choice>
                <mc:Fallback>
                  <p:oleObj name="Equation" r:id="rId17" imgW="126780" imgH="101424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279187" y="4953000"/>
                          <a:ext cx="762000" cy="51767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32375530"/>
                </p:ext>
              </p:extLst>
            </p:nvPr>
          </p:nvGraphicFramePr>
          <p:xfrm>
            <a:off x="15089187" y="4804969"/>
            <a:ext cx="899019" cy="6657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84" name="Equation" r:id="rId19" imgW="139700" imgH="139700" progId="Equation.DSMT4">
                    <p:embed/>
                  </p:oleObj>
                </mc:Choice>
                <mc:Fallback>
                  <p:oleObj name="Equation" r:id="rId19" imgW="139700" imgH="1397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089187" y="4804969"/>
                          <a:ext cx="899019" cy="66570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01333331"/>
                </p:ext>
              </p:extLst>
            </p:nvPr>
          </p:nvGraphicFramePr>
          <p:xfrm>
            <a:off x="13371301" y="4705245"/>
            <a:ext cx="1260686" cy="8907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85" name="Equation" r:id="rId21" imgW="126720" imgH="177480" progId="Equation.DSMT4">
                    <p:embed/>
                  </p:oleObj>
                </mc:Choice>
                <mc:Fallback>
                  <p:oleObj name="Equation" r:id="rId21" imgW="126720" imgH="177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13371301" y="4705245"/>
                          <a:ext cx="1260686" cy="89076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0" name="Group 54"/>
          <p:cNvGrpSpPr/>
          <p:nvPr/>
        </p:nvGrpSpPr>
        <p:grpSpPr>
          <a:xfrm>
            <a:off x="1112303" y="7694847"/>
            <a:ext cx="22065152" cy="5105400"/>
            <a:chOff x="836543" y="3405486"/>
            <a:chExt cx="22544316" cy="5649103"/>
          </a:xfrm>
        </p:grpSpPr>
        <p:sp>
          <p:nvSpPr>
            <p:cNvPr id="101" name="Rounded Rectangle 100"/>
            <p:cNvSpPr/>
            <p:nvPr/>
          </p:nvSpPr>
          <p:spPr>
            <a:xfrm>
              <a:off x="836543" y="3724020"/>
              <a:ext cx="22544316" cy="5330569"/>
            </a:xfrm>
            <a:prstGeom prst="roundRect">
              <a:avLst>
                <a:gd name="adj" fmla="val 534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              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Bảng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xét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dấu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dưới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đây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nhị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thức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bậc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nhất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i="1" dirty="0" err="1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nào</a:t>
              </a:r>
              <a:r>
                <a:rPr lang="en-US" sz="4400" b="1" i="1" dirty="0">
                  <a:solidFill>
                    <a:srgbClr val="1F497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?</a:t>
              </a:r>
            </a:p>
            <a:p>
              <a:endParaRPr lang="en-US" sz="4400" b="1" i="1" dirty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4400" b="1" i="1" dirty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4400" b="1" i="1" dirty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en-US" sz="4400" b="1" i="1" dirty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742950" indent="-742950">
                <a:buFontTx/>
                <a:buAutoNum type="alphaUcPeriod"/>
              </a:pPr>
              <a:r>
                <a: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f(x)=-x+3               B. f(x)=-x-3                 </a:t>
              </a:r>
              <a:r>
                <a:rPr lang="en-US" sz="44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C.f</a:t>
              </a:r>
              <a:r>
                <a: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(x)=x-3                   </a:t>
              </a:r>
              <a:r>
                <a:rPr lang="en-US" sz="44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D.f</a:t>
              </a:r>
              <a:r>
                <a:rPr lang="en-US" sz="4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(x)=x+3</a:t>
              </a:r>
            </a:p>
          </p:txBody>
        </p:sp>
        <p:grpSp>
          <p:nvGrpSpPr>
            <p:cNvPr id="102" name="Group 67"/>
            <p:cNvGrpSpPr/>
            <p:nvPr/>
          </p:nvGrpSpPr>
          <p:grpSpPr>
            <a:xfrm>
              <a:off x="1268078" y="3405486"/>
              <a:ext cx="4234740" cy="1132155"/>
              <a:chOff x="1311958" y="3405486"/>
              <a:chExt cx="4234740" cy="1132155"/>
            </a:xfrm>
          </p:grpSpPr>
          <p:sp>
            <p:nvSpPr>
              <p:cNvPr id="103" name="Freeform 20"/>
              <p:cNvSpPr>
                <a:spLocks/>
              </p:cNvSpPr>
              <p:nvPr/>
            </p:nvSpPr>
            <p:spPr bwMode="auto">
              <a:xfrm rot="5400000">
                <a:off x="3380427" y="2489085"/>
                <a:ext cx="793397" cy="3303715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75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2046363" y="3590848"/>
                <a:ext cx="3500335" cy="885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600" b="1" dirty="0" err="1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Câu</a:t>
                </a:r>
                <a:r>
                  <a:rPr lang="en-US" sz="4600" b="1" dirty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4 (NB)</a:t>
                </a:r>
              </a:p>
            </p:txBody>
          </p:sp>
          <p:grpSp>
            <p:nvGrpSpPr>
              <p:cNvPr id="105" name="Group 70"/>
              <p:cNvGrpSpPr/>
              <p:nvPr/>
            </p:nvGrpSpPr>
            <p:grpSpPr>
              <a:xfrm>
                <a:off x="1311958" y="3405486"/>
                <a:ext cx="950173" cy="940513"/>
                <a:chOff x="1311958" y="3405486"/>
                <a:chExt cx="950173" cy="940513"/>
              </a:xfrm>
            </p:grpSpPr>
            <p:sp>
              <p:nvSpPr>
                <p:cNvPr id="106" name="Rectangle 105"/>
                <p:cNvSpPr/>
                <p:nvPr/>
              </p:nvSpPr>
              <p:spPr>
                <a:xfrm>
                  <a:off x="1406975" y="3672018"/>
                  <a:ext cx="596676" cy="5403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7" name="Freeform 13"/>
                <p:cNvSpPr>
                  <a:spLocks noEditPoints="1"/>
                </p:cNvSpPr>
                <p:nvPr/>
              </p:nvSpPr>
              <p:spPr bwMode="auto">
                <a:xfrm>
                  <a:off x="1311958" y="3581027"/>
                  <a:ext cx="190035" cy="268948"/>
                </a:xfrm>
                <a:custGeom>
                  <a:avLst/>
                  <a:gdLst>
                    <a:gd name="T0" fmla="*/ 34 w 50"/>
                    <a:gd name="T1" fmla="*/ 16 h 71"/>
                    <a:gd name="T2" fmla="*/ 34 w 50"/>
                    <a:gd name="T3" fmla="*/ 55 h 71"/>
                    <a:gd name="T4" fmla="*/ 16 w 50"/>
                    <a:gd name="T5" fmla="*/ 55 h 71"/>
                    <a:gd name="T6" fmla="*/ 16 w 50"/>
                    <a:gd name="T7" fmla="*/ 16 h 71"/>
                    <a:gd name="T8" fmla="*/ 34 w 50"/>
                    <a:gd name="T9" fmla="*/ 16 h 71"/>
                    <a:gd name="T10" fmla="*/ 34 w 50"/>
                    <a:gd name="T11" fmla="*/ 0 h 71"/>
                    <a:gd name="T12" fmla="*/ 16 w 50"/>
                    <a:gd name="T13" fmla="*/ 0 h 71"/>
                    <a:gd name="T14" fmla="*/ 0 w 50"/>
                    <a:gd name="T15" fmla="*/ 16 h 71"/>
                    <a:gd name="T16" fmla="*/ 0 w 50"/>
                    <a:gd name="T17" fmla="*/ 55 h 71"/>
                    <a:gd name="T18" fmla="*/ 16 w 50"/>
                    <a:gd name="T19" fmla="*/ 71 h 71"/>
                    <a:gd name="T20" fmla="*/ 34 w 50"/>
                    <a:gd name="T21" fmla="*/ 71 h 71"/>
                    <a:gd name="T22" fmla="*/ 50 w 50"/>
                    <a:gd name="T23" fmla="*/ 55 h 71"/>
                    <a:gd name="T24" fmla="*/ 50 w 50"/>
                    <a:gd name="T25" fmla="*/ 16 h 71"/>
                    <a:gd name="T26" fmla="*/ 34 w 50"/>
                    <a:gd name="T27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1">
                      <a:moveTo>
                        <a:pt x="34" y="16"/>
                      </a:moveTo>
                      <a:cubicBezTo>
                        <a:pt x="34" y="55"/>
                        <a:pt x="34" y="55"/>
                        <a:pt x="34" y="55"/>
                      </a:cubicBezTo>
                      <a:cubicBezTo>
                        <a:pt x="16" y="55"/>
                        <a:pt x="16" y="55"/>
                        <a:pt x="16" y="5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5"/>
                        <a:pt x="0" y="55"/>
                        <a:pt x="0" y="55"/>
                      </a:cubicBezTo>
                      <a:cubicBezTo>
                        <a:pt x="0" y="64"/>
                        <a:pt x="7" y="71"/>
                        <a:pt x="16" y="71"/>
                      </a:cubicBezTo>
                      <a:cubicBezTo>
                        <a:pt x="34" y="71"/>
                        <a:pt x="34" y="71"/>
                        <a:pt x="34" y="71"/>
                      </a:cubicBezTo>
                      <a:cubicBezTo>
                        <a:pt x="43" y="71"/>
                        <a:pt x="50" y="64"/>
                        <a:pt x="50" y="55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9" name="Freeform 14"/>
                <p:cNvSpPr>
                  <a:spLocks noEditPoints="1"/>
                </p:cNvSpPr>
                <p:nvPr/>
              </p:nvSpPr>
              <p:spPr bwMode="auto">
                <a:xfrm>
                  <a:off x="1311958" y="3581027"/>
                  <a:ext cx="277000" cy="181983"/>
                </a:xfrm>
                <a:custGeom>
                  <a:avLst/>
                  <a:gdLst>
                    <a:gd name="T0" fmla="*/ 57 w 73"/>
                    <a:gd name="T1" fmla="*/ 16 h 48"/>
                    <a:gd name="T2" fmla="*/ 57 w 73"/>
                    <a:gd name="T3" fmla="*/ 32 h 48"/>
                    <a:gd name="T4" fmla="*/ 16 w 73"/>
                    <a:gd name="T5" fmla="*/ 32 h 48"/>
                    <a:gd name="T6" fmla="*/ 16 w 73"/>
                    <a:gd name="T7" fmla="*/ 16 h 48"/>
                    <a:gd name="T8" fmla="*/ 57 w 73"/>
                    <a:gd name="T9" fmla="*/ 16 h 48"/>
                    <a:gd name="T10" fmla="*/ 57 w 73"/>
                    <a:gd name="T11" fmla="*/ 0 h 48"/>
                    <a:gd name="T12" fmla="*/ 16 w 73"/>
                    <a:gd name="T13" fmla="*/ 0 h 48"/>
                    <a:gd name="T14" fmla="*/ 0 w 73"/>
                    <a:gd name="T15" fmla="*/ 16 h 48"/>
                    <a:gd name="T16" fmla="*/ 0 w 73"/>
                    <a:gd name="T17" fmla="*/ 32 h 48"/>
                    <a:gd name="T18" fmla="*/ 16 w 73"/>
                    <a:gd name="T19" fmla="*/ 48 h 48"/>
                    <a:gd name="T20" fmla="*/ 57 w 73"/>
                    <a:gd name="T21" fmla="*/ 48 h 48"/>
                    <a:gd name="T22" fmla="*/ 73 w 73"/>
                    <a:gd name="T23" fmla="*/ 32 h 48"/>
                    <a:gd name="T24" fmla="*/ 73 w 73"/>
                    <a:gd name="T25" fmla="*/ 16 h 48"/>
                    <a:gd name="T26" fmla="*/ 57 w 73"/>
                    <a:gd name="T27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48">
                      <a:moveTo>
                        <a:pt x="57" y="16"/>
                      </a:moveTo>
                      <a:cubicBezTo>
                        <a:pt x="57" y="32"/>
                        <a:pt x="57" y="32"/>
                        <a:pt x="57" y="32"/>
                      </a:cubicBez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41"/>
                        <a:pt x="7" y="48"/>
                        <a:pt x="16" y="48"/>
                      </a:cubicBezTo>
                      <a:cubicBezTo>
                        <a:pt x="57" y="48"/>
                        <a:pt x="57" y="48"/>
                        <a:pt x="57" y="48"/>
                      </a:cubicBezTo>
                      <a:cubicBezTo>
                        <a:pt x="66" y="48"/>
                        <a:pt x="73" y="41"/>
                        <a:pt x="73" y="32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0" name="Freeform 15"/>
                <p:cNvSpPr>
                  <a:spLocks noEditPoints="1"/>
                </p:cNvSpPr>
                <p:nvPr/>
              </p:nvSpPr>
              <p:spPr bwMode="auto">
                <a:xfrm>
                  <a:off x="1563190" y="3581027"/>
                  <a:ext cx="285052" cy="181983"/>
                </a:xfrm>
                <a:custGeom>
                  <a:avLst/>
                  <a:gdLst>
                    <a:gd name="T0" fmla="*/ 58 w 75"/>
                    <a:gd name="T1" fmla="*/ 16 h 48"/>
                    <a:gd name="T2" fmla="*/ 43 w 75"/>
                    <a:gd name="T3" fmla="*/ 32 h 48"/>
                    <a:gd name="T4" fmla="*/ 16 w 75"/>
                    <a:gd name="T5" fmla="*/ 32 h 48"/>
                    <a:gd name="T6" fmla="*/ 16 w 75"/>
                    <a:gd name="T7" fmla="*/ 16 h 48"/>
                    <a:gd name="T8" fmla="*/ 58 w 75"/>
                    <a:gd name="T9" fmla="*/ 16 h 48"/>
                    <a:gd name="T10" fmla="*/ 58 w 75"/>
                    <a:gd name="T11" fmla="*/ 0 h 48"/>
                    <a:gd name="T12" fmla="*/ 16 w 75"/>
                    <a:gd name="T13" fmla="*/ 0 h 48"/>
                    <a:gd name="T14" fmla="*/ 0 w 75"/>
                    <a:gd name="T15" fmla="*/ 16 h 48"/>
                    <a:gd name="T16" fmla="*/ 0 w 75"/>
                    <a:gd name="T17" fmla="*/ 32 h 48"/>
                    <a:gd name="T18" fmla="*/ 16 w 75"/>
                    <a:gd name="T19" fmla="*/ 48 h 48"/>
                    <a:gd name="T20" fmla="*/ 43 w 75"/>
                    <a:gd name="T21" fmla="*/ 48 h 48"/>
                    <a:gd name="T22" fmla="*/ 55 w 75"/>
                    <a:gd name="T23" fmla="*/ 43 h 48"/>
                    <a:gd name="T24" fmla="*/ 70 w 75"/>
                    <a:gd name="T25" fmla="*/ 26 h 48"/>
                    <a:gd name="T26" fmla="*/ 73 w 75"/>
                    <a:gd name="T27" fmla="*/ 9 h 48"/>
                    <a:gd name="T28" fmla="*/ 58 w 75"/>
                    <a:gd name="T29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5" h="48">
                      <a:moveTo>
                        <a:pt x="58" y="16"/>
                      </a:moveTo>
                      <a:cubicBezTo>
                        <a:pt x="43" y="32"/>
                        <a:pt x="43" y="32"/>
                        <a:pt x="43" y="32"/>
                      </a:cubicBez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8" y="16"/>
                        <a:pt x="58" y="16"/>
                        <a:pt x="58" y="16"/>
                      </a:cubicBezTo>
                      <a:moveTo>
                        <a:pt x="5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0" y="7"/>
                        <a:pt x="0" y="1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41"/>
                        <a:pt x="8" y="48"/>
                        <a:pt x="16" y="48"/>
                      </a:cubicBezTo>
                      <a:cubicBezTo>
                        <a:pt x="43" y="48"/>
                        <a:pt x="43" y="48"/>
                        <a:pt x="43" y="48"/>
                      </a:cubicBezTo>
                      <a:cubicBezTo>
                        <a:pt x="48" y="48"/>
                        <a:pt x="52" y="46"/>
                        <a:pt x="55" y="43"/>
                      </a:cubicBezTo>
                      <a:cubicBezTo>
                        <a:pt x="70" y="26"/>
                        <a:pt x="70" y="26"/>
                        <a:pt x="70" y="26"/>
                      </a:cubicBezTo>
                      <a:cubicBezTo>
                        <a:pt x="74" y="22"/>
                        <a:pt x="75" y="15"/>
                        <a:pt x="73" y="9"/>
                      </a:cubicBezTo>
                      <a:cubicBezTo>
                        <a:pt x="70" y="3"/>
                        <a:pt x="64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1" name="Freeform 16"/>
                <p:cNvSpPr>
                  <a:spLocks noEditPoints="1"/>
                </p:cNvSpPr>
                <p:nvPr/>
              </p:nvSpPr>
              <p:spPr bwMode="auto">
                <a:xfrm>
                  <a:off x="1563190" y="4151132"/>
                  <a:ext cx="280221" cy="194867"/>
                </a:xfrm>
                <a:custGeom>
                  <a:avLst/>
                  <a:gdLst>
                    <a:gd name="T0" fmla="*/ 58 w 74"/>
                    <a:gd name="T1" fmla="*/ 16 h 51"/>
                    <a:gd name="T2" fmla="*/ 58 w 74"/>
                    <a:gd name="T3" fmla="*/ 35 h 51"/>
                    <a:gd name="T4" fmla="*/ 16 w 74"/>
                    <a:gd name="T5" fmla="*/ 35 h 51"/>
                    <a:gd name="T6" fmla="*/ 16 w 74"/>
                    <a:gd name="T7" fmla="*/ 16 h 51"/>
                    <a:gd name="T8" fmla="*/ 58 w 74"/>
                    <a:gd name="T9" fmla="*/ 16 h 51"/>
                    <a:gd name="T10" fmla="*/ 58 w 74"/>
                    <a:gd name="T11" fmla="*/ 0 h 51"/>
                    <a:gd name="T12" fmla="*/ 16 w 74"/>
                    <a:gd name="T13" fmla="*/ 0 h 51"/>
                    <a:gd name="T14" fmla="*/ 0 w 74"/>
                    <a:gd name="T15" fmla="*/ 16 h 51"/>
                    <a:gd name="T16" fmla="*/ 0 w 74"/>
                    <a:gd name="T17" fmla="*/ 35 h 51"/>
                    <a:gd name="T18" fmla="*/ 16 w 74"/>
                    <a:gd name="T19" fmla="*/ 51 h 51"/>
                    <a:gd name="T20" fmla="*/ 58 w 74"/>
                    <a:gd name="T21" fmla="*/ 51 h 51"/>
                    <a:gd name="T22" fmla="*/ 74 w 74"/>
                    <a:gd name="T23" fmla="*/ 35 h 51"/>
                    <a:gd name="T24" fmla="*/ 74 w 74"/>
                    <a:gd name="T25" fmla="*/ 16 h 51"/>
                    <a:gd name="T26" fmla="*/ 58 w 74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4" h="51">
                      <a:moveTo>
                        <a:pt x="58" y="16"/>
                      </a:moveTo>
                      <a:cubicBezTo>
                        <a:pt x="58" y="35"/>
                        <a:pt x="58" y="35"/>
                        <a:pt x="58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8" y="16"/>
                        <a:pt x="58" y="16"/>
                        <a:pt x="58" y="16"/>
                      </a:cubicBezTo>
                      <a:moveTo>
                        <a:pt x="5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8" y="51"/>
                        <a:pt x="16" y="51"/>
                      </a:cubicBezTo>
                      <a:cubicBezTo>
                        <a:pt x="58" y="51"/>
                        <a:pt x="58" y="51"/>
                        <a:pt x="58" y="51"/>
                      </a:cubicBezTo>
                      <a:cubicBezTo>
                        <a:pt x="67" y="51"/>
                        <a:pt x="74" y="43"/>
                        <a:pt x="74" y="35"/>
                      </a:cubicBezTo>
                      <a:cubicBezTo>
                        <a:pt x="74" y="16"/>
                        <a:pt x="74" y="16"/>
                        <a:pt x="74" y="16"/>
                      </a:cubicBezTo>
                      <a:cubicBezTo>
                        <a:pt x="74" y="7"/>
                        <a:pt x="67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2" name="Freeform 17"/>
                <p:cNvSpPr>
                  <a:spLocks noEditPoints="1"/>
                </p:cNvSpPr>
                <p:nvPr/>
              </p:nvSpPr>
              <p:spPr bwMode="auto">
                <a:xfrm>
                  <a:off x="1311958" y="4064167"/>
                  <a:ext cx="190035" cy="281832"/>
                </a:xfrm>
                <a:custGeom>
                  <a:avLst/>
                  <a:gdLst>
                    <a:gd name="T0" fmla="*/ 34 w 50"/>
                    <a:gd name="T1" fmla="*/ 16 h 74"/>
                    <a:gd name="T2" fmla="*/ 34 w 50"/>
                    <a:gd name="T3" fmla="*/ 58 h 74"/>
                    <a:gd name="T4" fmla="*/ 16 w 50"/>
                    <a:gd name="T5" fmla="*/ 58 h 74"/>
                    <a:gd name="T6" fmla="*/ 16 w 50"/>
                    <a:gd name="T7" fmla="*/ 16 h 74"/>
                    <a:gd name="T8" fmla="*/ 34 w 50"/>
                    <a:gd name="T9" fmla="*/ 16 h 74"/>
                    <a:gd name="T10" fmla="*/ 34 w 50"/>
                    <a:gd name="T11" fmla="*/ 0 h 74"/>
                    <a:gd name="T12" fmla="*/ 16 w 50"/>
                    <a:gd name="T13" fmla="*/ 0 h 74"/>
                    <a:gd name="T14" fmla="*/ 0 w 50"/>
                    <a:gd name="T15" fmla="*/ 16 h 74"/>
                    <a:gd name="T16" fmla="*/ 0 w 50"/>
                    <a:gd name="T17" fmla="*/ 58 h 74"/>
                    <a:gd name="T18" fmla="*/ 16 w 50"/>
                    <a:gd name="T19" fmla="*/ 74 h 74"/>
                    <a:gd name="T20" fmla="*/ 34 w 50"/>
                    <a:gd name="T21" fmla="*/ 74 h 74"/>
                    <a:gd name="T22" fmla="*/ 50 w 50"/>
                    <a:gd name="T23" fmla="*/ 58 h 74"/>
                    <a:gd name="T24" fmla="*/ 50 w 50"/>
                    <a:gd name="T25" fmla="*/ 16 h 74"/>
                    <a:gd name="T26" fmla="*/ 34 w 50"/>
                    <a:gd name="T2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4">
                      <a:moveTo>
                        <a:pt x="34" y="16"/>
                      </a:moveTo>
                      <a:cubicBezTo>
                        <a:pt x="34" y="58"/>
                        <a:pt x="34" y="58"/>
                        <a:pt x="34" y="58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66"/>
                        <a:pt x="7" y="74"/>
                        <a:pt x="16" y="74"/>
                      </a:cubicBezTo>
                      <a:cubicBezTo>
                        <a:pt x="34" y="74"/>
                        <a:pt x="34" y="74"/>
                        <a:pt x="34" y="74"/>
                      </a:cubicBezTo>
                      <a:cubicBezTo>
                        <a:pt x="43" y="74"/>
                        <a:pt x="50" y="66"/>
                        <a:pt x="50" y="58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3" name="Freeform 18"/>
                <p:cNvSpPr>
                  <a:spLocks noEditPoints="1"/>
                </p:cNvSpPr>
                <p:nvPr/>
              </p:nvSpPr>
              <p:spPr bwMode="auto">
                <a:xfrm>
                  <a:off x="1311958" y="4151132"/>
                  <a:ext cx="277000" cy="194867"/>
                </a:xfrm>
                <a:custGeom>
                  <a:avLst/>
                  <a:gdLst>
                    <a:gd name="T0" fmla="*/ 57 w 73"/>
                    <a:gd name="T1" fmla="*/ 16 h 51"/>
                    <a:gd name="T2" fmla="*/ 57 w 73"/>
                    <a:gd name="T3" fmla="*/ 35 h 51"/>
                    <a:gd name="T4" fmla="*/ 16 w 73"/>
                    <a:gd name="T5" fmla="*/ 35 h 51"/>
                    <a:gd name="T6" fmla="*/ 16 w 73"/>
                    <a:gd name="T7" fmla="*/ 16 h 51"/>
                    <a:gd name="T8" fmla="*/ 57 w 73"/>
                    <a:gd name="T9" fmla="*/ 16 h 51"/>
                    <a:gd name="T10" fmla="*/ 57 w 73"/>
                    <a:gd name="T11" fmla="*/ 0 h 51"/>
                    <a:gd name="T12" fmla="*/ 16 w 73"/>
                    <a:gd name="T13" fmla="*/ 0 h 51"/>
                    <a:gd name="T14" fmla="*/ 0 w 73"/>
                    <a:gd name="T15" fmla="*/ 16 h 51"/>
                    <a:gd name="T16" fmla="*/ 0 w 73"/>
                    <a:gd name="T17" fmla="*/ 35 h 51"/>
                    <a:gd name="T18" fmla="*/ 16 w 73"/>
                    <a:gd name="T19" fmla="*/ 51 h 51"/>
                    <a:gd name="T20" fmla="*/ 57 w 73"/>
                    <a:gd name="T21" fmla="*/ 51 h 51"/>
                    <a:gd name="T22" fmla="*/ 73 w 73"/>
                    <a:gd name="T23" fmla="*/ 35 h 51"/>
                    <a:gd name="T24" fmla="*/ 73 w 73"/>
                    <a:gd name="T25" fmla="*/ 16 h 51"/>
                    <a:gd name="T26" fmla="*/ 57 w 73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51">
                      <a:moveTo>
                        <a:pt x="57" y="16"/>
                      </a:moveTo>
                      <a:cubicBezTo>
                        <a:pt x="57" y="35"/>
                        <a:pt x="57" y="35"/>
                        <a:pt x="57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7" y="51"/>
                        <a:pt x="16" y="51"/>
                      </a:cubicBezTo>
                      <a:cubicBezTo>
                        <a:pt x="57" y="51"/>
                        <a:pt x="57" y="51"/>
                        <a:pt x="57" y="51"/>
                      </a:cubicBezTo>
                      <a:cubicBezTo>
                        <a:pt x="66" y="51"/>
                        <a:pt x="73" y="43"/>
                        <a:pt x="73" y="35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4" name="Freeform 19"/>
                <p:cNvSpPr>
                  <a:spLocks noEditPoints="1"/>
                </p:cNvSpPr>
                <p:nvPr/>
              </p:nvSpPr>
              <p:spPr bwMode="auto">
                <a:xfrm>
                  <a:off x="1311958" y="3820986"/>
                  <a:ext cx="190035" cy="273779"/>
                </a:xfrm>
                <a:custGeom>
                  <a:avLst/>
                  <a:gdLst>
                    <a:gd name="T0" fmla="*/ 34 w 50"/>
                    <a:gd name="T1" fmla="*/ 16 h 72"/>
                    <a:gd name="T2" fmla="*/ 34 w 50"/>
                    <a:gd name="T3" fmla="*/ 56 h 72"/>
                    <a:gd name="T4" fmla="*/ 16 w 50"/>
                    <a:gd name="T5" fmla="*/ 56 h 72"/>
                    <a:gd name="T6" fmla="*/ 16 w 50"/>
                    <a:gd name="T7" fmla="*/ 16 h 72"/>
                    <a:gd name="T8" fmla="*/ 34 w 50"/>
                    <a:gd name="T9" fmla="*/ 16 h 72"/>
                    <a:gd name="T10" fmla="*/ 34 w 50"/>
                    <a:gd name="T11" fmla="*/ 0 h 72"/>
                    <a:gd name="T12" fmla="*/ 16 w 50"/>
                    <a:gd name="T13" fmla="*/ 0 h 72"/>
                    <a:gd name="T14" fmla="*/ 0 w 50"/>
                    <a:gd name="T15" fmla="*/ 16 h 72"/>
                    <a:gd name="T16" fmla="*/ 0 w 50"/>
                    <a:gd name="T17" fmla="*/ 56 h 72"/>
                    <a:gd name="T18" fmla="*/ 16 w 50"/>
                    <a:gd name="T19" fmla="*/ 72 h 72"/>
                    <a:gd name="T20" fmla="*/ 34 w 50"/>
                    <a:gd name="T21" fmla="*/ 72 h 72"/>
                    <a:gd name="T22" fmla="*/ 50 w 50"/>
                    <a:gd name="T23" fmla="*/ 56 h 72"/>
                    <a:gd name="T24" fmla="*/ 50 w 50"/>
                    <a:gd name="T25" fmla="*/ 16 h 72"/>
                    <a:gd name="T26" fmla="*/ 34 w 50"/>
                    <a:gd name="T2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2">
                      <a:moveTo>
                        <a:pt x="34" y="16"/>
                      </a:moveTo>
                      <a:cubicBezTo>
                        <a:pt x="34" y="56"/>
                        <a:pt x="34" y="56"/>
                        <a:pt x="34" y="56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5"/>
                        <a:pt x="7" y="72"/>
                        <a:pt x="16" y="72"/>
                      </a:cubicBezTo>
                      <a:cubicBezTo>
                        <a:pt x="34" y="72"/>
                        <a:pt x="34" y="72"/>
                        <a:pt x="34" y="72"/>
                      </a:cubicBezTo>
                      <a:cubicBezTo>
                        <a:pt x="43" y="72"/>
                        <a:pt x="50" y="65"/>
                        <a:pt x="50" y="5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5" name="Freeform 20"/>
                <p:cNvSpPr>
                  <a:spLocks noEditPoints="1"/>
                </p:cNvSpPr>
                <p:nvPr/>
              </p:nvSpPr>
              <p:spPr bwMode="auto">
                <a:xfrm>
                  <a:off x="1907830" y="4064167"/>
                  <a:ext cx="191645" cy="281832"/>
                </a:xfrm>
                <a:custGeom>
                  <a:avLst/>
                  <a:gdLst>
                    <a:gd name="T0" fmla="*/ 34 w 50"/>
                    <a:gd name="T1" fmla="*/ 16 h 74"/>
                    <a:gd name="T2" fmla="*/ 34 w 50"/>
                    <a:gd name="T3" fmla="*/ 58 h 74"/>
                    <a:gd name="T4" fmla="*/ 16 w 50"/>
                    <a:gd name="T5" fmla="*/ 58 h 74"/>
                    <a:gd name="T6" fmla="*/ 16 w 50"/>
                    <a:gd name="T7" fmla="*/ 16 h 74"/>
                    <a:gd name="T8" fmla="*/ 34 w 50"/>
                    <a:gd name="T9" fmla="*/ 16 h 74"/>
                    <a:gd name="T10" fmla="*/ 34 w 50"/>
                    <a:gd name="T11" fmla="*/ 0 h 74"/>
                    <a:gd name="T12" fmla="*/ 16 w 50"/>
                    <a:gd name="T13" fmla="*/ 0 h 74"/>
                    <a:gd name="T14" fmla="*/ 0 w 50"/>
                    <a:gd name="T15" fmla="*/ 16 h 74"/>
                    <a:gd name="T16" fmla="*/ 0 w 50"/>
                    <a:gd name="T17" fmla="*/ 58 h 74"/>
                    <a:gd name="T18" fmla="*/ 16 w 50"/>
                    <a:gd name="T19" fmla="*/ 74 h 74"/>
                    <a:gd name="T20" fmla="*/ 34 w 50"/>
                    <a:gd name="T21" fmla="*/ 74 h 74"/>
                    <a:gd name="T22" fmla="*/ 50 w 50"/>
                    <a:gd name="T23" fmla="*/ 58 h 74"/>
                    <a:gd name="T24" fmla="*/ 50 w 50"/>
                    <a:gd name="T25" fmla="*/ 16 h 74"/>
                    <a:gd name="T26" fmla="*/ 34 w 50"/>
                    <a:gd name="T2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4">
                      <a:moveTo>
                        <a:pt x="34" y="16"/>
                      </a:moveTo>
                      <a:cubicBezTo>
                        <a:pt x="34" y="58"/>
                        <a:pt x="34" y="58"/>
                        <a:pt x="34" y="58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66"/>
                        <a:pt x="7" y="74"/>
                        <a:pt x="16" y="74"/>
                      </a:cubicBezTo>
                      <a:cubicBezTo>
                        <a:pt x="34" y="74"/>
                        <a:pt x="34" y="74"/>
                        <a:pt x="34" y="74"/>
                      </a:cubicBezTo>
                      <a:cubicBezTo>
                        <a:pt x="43" y="74"/>
                        <a:pt x="50" y="66"/>
                        <a:pt x="50" y="58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6" name="Freeform 21"/>
                <p:cNvSpPr>
                  <a:spLocks noEditPoints="1"/>
                </p:cNvSpPr>
                <p:nvPr/>
              </p:nvSpPr>
              <p:spPr bwMode="auto">
                <a:xfrm>
                  <a:off x="1820865" y="4151132"/>
                  <a:ext cx="278610" cy="194867"/>
                </a:xfrm>
                <a:custGeom>
                  <a:avLst/>
                  <a:gdLst>
                    <a:gd name="T0" fmla="*/ 57 w 73"/>
                    <a:gd name="T1" fmla="*/ 16 h 51"/>
                    <a:gd name="T2" fmla="*/ 57 w 73"/>
                    <a:gd name="T3" fmla="*/ 35 h 51"/>
                    <a:gd name="T4" fmla="*/ 16 w 73"/>
                    <a:gd name="T5" fmla="*/ 35 h 51"/>
                    <a:gd name="T6" fmla="*/ 16 w 73"/>
                    <a:gd name="T7" fmla="*/ 16 h 51"/>
                    <a:gd name="T8" fmla="*/ 57 w 73"/>
                    <a:gd name="T9" fmla="*/ 16 h 51"/>
                    <a:gd name="T10" fmla="*/ 57 w 73"/>
                    <a:gd name="T11" fmla="*/ 0 h 51"/>
                    <a:gd name="T12" fmla="*/ 16 w 73"/>
                    <a:gd name="T13" fmla="*/ 0 h 51"/>
                    <a:gd name="T14" fmla="*/ 0 w 73"/>
                    <a:gd name="T15" fmla="*/ 16 h 51"/>
                    <a:gd name="T16" fmla="*/ 0 w 73"/>
                    <a:gd name="T17" fmla="*/ 35 h 51"/>
                    <a:gd name="T18" fmla="*/ 16 w 73"/>
                    <a:gd name="T19" fmla="*/ 51 h 51"/>
                    <a:gd name="T20" fmla="*/ 57 w 73"/>
                    <a:gd name="T21" fmla="*/ 51 h 51"/>
                    <a:gd name="T22" fmla="*/ 73 w 73"/>
                    <a:gd name="T23" fmla="*/ 35 h 51"/>
                    <a:gd name="T24" fmla="*/ 73 w 73"/>
                    <a:gd name="T25" fmla="*/ 16 h 51"/>
                    <a:gd name="T26" fmla="*/ 57 w 73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51">
                      <a:moveTo>
                        <a:pt x="57" y="16"/>
                      </a:moveTo>
                      <a:cubicBezTo>
                        <a:pt x="57" y="35"/>
                        <a:pt x="57" y="35"/>
                        <a:pt x="57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7" y="51"/>
                        <a:pt x="16" y="51"/>
                      </a:cubicBezTo>
                      <a:cubicBezTo>
                        <a:pt x="57" y="51"/>
                        <a:pt x="57" y="51"/>
                        <a:pt x="57" y="51"/>
                      </a:cubicBezTo>
                      <a:cubicBezTo>
                        <a:pt x="66" y="51"/>
                        <a:pt x="73" y="43"/>
                        <a:pt x="73" y="35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7" name="Freeform 22"/>
                <p:cNvSpPr>
                  <a:spLocks noEditPoints="1"/>
                </p:cNvSpPr>
                <p:nvPr/>
              </p:nvSpPr>
              <p:spPr bwMode="auto">
                <a:xfrm>
                  <a:off x="1907830" y="3820986"/>
                  <a:ext cx="191645" cy="273779"/>
                </a:xfrm>
                <a:custGeom>
                  <a:avLst/>
                  <a:gdLst>
                    <a:gd name="T0" fmla="*/ 34 w 50"/>
                    <a:gd name="T1" fmla="*/ 16 h 72"/>
                    <a:gd name="T2" fmla="*/ 34 w 50"/>
                    <a:gd name="T3" fmla="*/ 56 h 72"/>
                    <a:gd name="T4" fmla="*/ 16 w 50"/>
                    <a:gd name="T5" fmla="*/ 56 h 72"/>
                    <a:gd name="T6" fmla="*/ 16 w 50"/>
                    <a:gd name="T7" fmla="*/ 16 h 72"/>
                    <a:gd name="T8" fmla="*/ 34 w 50"/>
                    <a:gd name="T9" fmla="*/ 16 h 72"/>
                    <a:gd name="T10" fmla="*/ 34 w 50"/>
                    <a:gd name="T11" fmla="*/ 0 h 72"/>
                    <a:gd name="T12" fmla="*/ 16 w 50"/>
                    <a:gd name="T13" fmla="*/ 0 h 72"/>
                    <a:gd name="T14" fmla="*/ 0 w 50"/>
                    <a:gd name="T15" fmla="*/ 16 h 72"/>
                    <a:gd name="T16" fmla="*/ 0 w 50"/>
                    <a:gd name="T17" fmla="*/ 56 h 72"/>
                    <a:gd name="T18" fmla="*/ 16 w 50"/>
                    <a:gd name="T19" fmla="*/ 72 h 72"/>
                    <a:gd name="T20" fmla="*/ 34 w 50"/>
                    <a:gd name="T21" fmla="*/ 72 h 72"/>
                    <a:gd name="T22" fmla="*/ 50 w 50"/>
                    <a:gd name="T23" fmla="*/ 56 h 72"/>
                    <a:gd name="T24" fmla="*/ 50 w 50"/>
                    <a:gd name="T25" fmla="*/ 16 h 72"/>
                    <a:gd name="T26" fmla="*/ 34 w 50"/>
                    <a:gd name="T2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2">
                      <a:moveTo>
                        <a:pt x="34" y="16"/>
                      </a:moveTo>
                      <a:cubicBezTo>
                        <a:pt x="34" y="56"/>
                        <a:pt x="34" y="56"/>
                        <a:pt x="34" y="56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5"/>
                        <a:pt x="7" y="72"/>
                        <a:pt x="16" y="72"/>
                      </a:cubicBezTo>
                      <a:cubicBezTo>
                        <a:pt x="34" y="72"/>
                        <a:pt x="34" y="72"/>
                        <a:pt x="34" y="72"/>
                      </a:cubicBezTo>
                      <a:cubicBezTo>
                        <a:pt x="43" y="72"/>
                        <a:pt x="50" y="65"/>
                        <a:pt x="50" y="5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8" name="Freeform 23"/>
                <p:cNvSpPr>
                  <a:spLocks noEditPoints="1"/>
                </p:cNvSpPr>
                <p:nvPr/>
              </p:nvSpPr>
              <p:spPr bwMode="auto">
                <a:xfrm>
                  <a:off x="1661428" y="3405486"/>
                  <a:ext cx="600703" cy="594262"/>
                </a:xfrm>
                <a:custGeom>
                  <a:avLst/>
                  <a:gdLst>
                    <a:gd name="T0" fmla="*/ 105 w 158"/>
                    <a:gd name="T1" fmla="*/ 16 h 156"/>
                    <a:gd name="T2" fmla="*/ 140 w 158"/>
                    <a:gd name="T3" fmla="*/ 56 h 156"/>
                    <a:gd name="T4" fmla="*/ 56 w 158"/>
                    <a:gd name="T5" fmla="*/ 140 h 156"/>
                    <a:gd name="T6" fmla="*/ 17 w 158"/>
                    <a:gd name="T7" fmla="*/ 99 h 156"/>
                    <a:gd name="T8" fmla="*/ 105 w 158"/>
                    <a:gd name="T9" fmla="*/ 16 h 156"/>
                    <a:gd name="T10" fmla="*/ 105 w 158"/>
                    <a:gd name="T11" fmla="*/ 0 h 156"/>
                    <a:gd name="T12" fmla="*/ 94 w 158"/>
                    <a:gd name="T13" fmla="*/ 5 h 156"/>
                    <a:gd name="T14" fmla="*/ 6 w 158"/>
                    <a:gd name="T15" fmla="*/ 87 h 156"/>
                    <a:gd name="T16" fmla="*/ 5 w 158"/>
                    <a:gd name="T17" fmla="*/ 109 h 156"/>
                    <a:gd name="T18" fmla="*/ 44 w 158"/>
                    <a:gd name="T19" fmla="*/ 151 h 156"/>
                    <a:gd name="T20" fmla="*/ 55 w 158"/>
                    <a:gd name="T21" fmla="*/ 156 h 156"/>
                    <a:gd name="T22" fmla="*/ 56 w 158"/>
                    <a:gd name="T23" fmla="*/ 156 h 156"/>
                    <a:gd name="T24" fmla="*/ 67 w 158"/>
                    <a:gd name="T25" fmla="*/ 152 h 156"/>
                    <a:gd name="T26" fmla="*/ 151 w 158"/>
                    <a:gd name="T27" fmla="*/ 67 h 156"/>
                    <a:gd name="T28" fmla="*/ 152 w 158"/>
                    <a:gd name="T29" fmla="*/ 45 h 156"/>
                    <a:gd name="T30" fmla="*/ 117 w 158"/>
                    <a:gd name="T31" fmla="*/ 6 h 156"/>
                    <a:gd name="T32" fmla="*/ 105 w 158"/>
                    <a:gd name="T33" fmla="*/ 0 h 156"/>
                    <a:gd name="T34" fmla="*/ 105 w 158"/>
                    <a:gd name="T35" fmla="*/ 0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58" h="156">
                      <a:moveTo>
                        <a:pt x="105" y="16"/>
                      </a:moveTo>
                      <a:cubicBezTo>
                        <a:pt x="140" y="56"/>
                        <a:pt x="140" y="56"/>
                        <a:pt x="140" y="56"/>
                      </a:cubicBezTo>
                      <a:cubicBezTo>
                        <a:pt x="56" y="140"/>
                        <a:pt x="56" y="140"/>
                        <a:pt x="56" y="140"/>
                      </a:cubicBezTo>
                      <a:cubicBezTo>
                        <a:pt x="17" y="99"/>
                        <a:pt x="17" y="99"/>
                        <a:pt x="17" y="99"/>
                      </a:cubicBezTo>
                      <a:cubicBezTo>
                        <a:pt x="105" y="16"/>
                        <a:pt x="105" y="16"/>
                        <a:pt x="105" y="16"/>
                      </a:cubicBezTo>
                      <a:moveTo>
                        <a:pt x="105" y="0"/>
                      </a:moveTo>
                      <a:cubicBezTo>
                        <a:pt x="101" y="0"/>
                        <a:pt x="97" y="2"/>
                        <a:pt x="94" y="5"/>
                      </a:cubicBezTo>
                      <a:cubicBezTo>
                        <a:pt x="6" y="87"/>
                        <a:pt x="6" y="87"/>
                        <a:pt x="6" y="87"/>
                      </a:cubicBezTo>
                      <a:cubicBezTo>
                        <a:pt x="0" y="93"/>
                        <a:pt x="0" y="103"/>
                        <a:pt x="5" y="109"/>
                      </a:cubicBezTo>
                      <a:cubicBezTo>
                        <a:pt x="44" y="151"/>
                        <a:pt x="44" y="151"/>
                        <a:pt x="44" y="151"/>
                      </a:cubicBezTo>
                      <a:cubicBezTo>
                        <a:pt x="47" y="154"/>
                        <a:pt x="51" y="156"/>
                        <a:pt x="55" y="156"/>
                      </a:cubicBezTo>
                      <a:cubicBezTo>
                        <a:pt x="55" y="156"/>
                        <a:pt x="56" y="156"/>
                        <a:pt x="56" y="156"/>
                      </a:cubicBezTo>
                      <a:cubicBezTo>
                        <a:pt x="60" y="156"/>
                        <a:pt x="64" y="155"/>
                        <a:pt x="67" y="152"/>
                      </a:cubicBezTo>
                      <a:cubicBezTo>
                        <a:pt x="151" y="67"/>
                        <a:pt x="151" y="67"/>
                        <a:pt x="151" y="67"/>
                      </a:cubicBezTo>
                      <a:cubicBezTo>
                        <a:pt x="157" y="61"/>
                        <a:pt x="158" y="52"/>
                        <a:pt x="152" y="45"/>
                      </a:cubicBezTo>
                      <a:cubicBezTo>
                        <a:pt x="117" y="6"/>
                        <a:pt x="117" y="6"/>
                        <a:pt x="117" y="6"/>
                      </a:cubicBezTo>
                      <a:cubicBezTo>
                        <a:pt x="114" y="3"/>
                        <a:pt x="110" y="1"/>
                        <a:pt x="105" y="0"/>
                      </a:cubicBezTo>
                      <a:cubicBezTo>
                        <a:pt x="105" y="0"/>
                        <a:pt x="105" y="0"/>
                        <a:pt x="105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9" name="Freeform 24"/>
                <p:cNvSpPr>
                  <a:spLocks noEditPoints="1"/>
                </p:cNvSpPr>
                <p:nvPr/>
              </p:nvSpPr>
              <p:spPr bwMode="auto">
                <a:xfrm>
                  <a:off x="1555138" y="3790388"/>
                  <a:ext cx="318872" cy="293105"/>
                </a:xfrm>
                <a:custGeom>
                  <a:avLst/>
                  <a:gdLst>
                    <a:gd name="T0" fmla="*/ 32 w 84"/>
                    <a:gd name="T1" fmla="*/ 16 h 77"/>
                    <a:gd name="T2" fmla="*/ 67 w 84"/>
                    <a:gd name="T3" fmla="*/ 50 h 77"/>
                    <a:gd name="T4" fmla="*/ 17 w 84"/>
                    <a:gd name="T5" fmla="*/ 61 h 77"/>
                    <a:gd name="T6" fmla="*/ 32 w 84"/>
                    <a:gd name="T7" fmla="*/ 16 h 77"/>
                    <a:gd name="T8" fmla="*/ 32 w 84"/>
                    <a:gd name="T9" fmla="*/ 0 h 77"/>
                    <a:gd name="T10" fmla="*/ 28 w 84"/>
                    <a:gd name="T11" fmla="*/ 1 h 77"/>
                    <a:gd name="T12" fmla="*/ 17 w 84"/>
                    <a:gd name="T13" fmla="*/ 11 h 77"/>
                    <a:gd name="T14" fmla="*/ 2 w 84"/>
                    <a:gd name="T15" fmla="*/ 56 h 77"/>
                    <a:gd name="T16" fmla="*/ 5 w 84"/>
                    <a:gd name="T17" fmla="*/ 72 h 77"/>
                    <a:gd name="T18" fmla="*/ 17 w 84"/>
                    <a:gd name="T19" fmla="*/ 77 h 77"/>
                    <a:gd name="T20" fmla="*/ 20 w 84"/>
                    <a:gd name="T21" fmla="*/ 76 h 77"/>
                    <a:gd name="T22" fmla="*/ 71 w 84"/>
                    <a:gd name="T23" fmla="*/ 65 h 77"/>
                    <a:gd name="T24" fmla="*/ 83 w 84"/>
                    <a:gd name="T25" fmla="*/ 54 h 77"/>
                    <a:gd name="T26" fmla="*/ 78 w 84"/>
                    <a:gd name="T27" fmla="*/ 38 h 77"/>
                    <a:gd name="T28" fmla="*/ 43 w 84"/>
                    <a:gd name="T29" fmla="*/ 5 h 77"/>
                    <a:gd name="T30" fmla="*/ 32 w 84"/>
                    <a:gd name="T31" fmla="*/ 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84" h="77">
                      <a:moveTo>
                        <a:pt x="32" y="16"/>
                      </a:moveTo>
                      <a:cubicBezTo>
                        <a:pt x="67" y="50"/>
                        <a:pt x="67" y="50"/>
                        <a:pt x="67" y="50"/>
                      </a:cubicBezTo>
                      <a:cubicBezTo>
                        <a:pt x="17" y="61"/>
                        <a:pt x="17" y="61"/>
                        <a:pt x="17" y="61"/>
                      </a:cubicBezTo>
                      <a:cubicBezTo>
                        <a:pt x="32" y="16"/>
                        <a:pt x="32" y="16"/>
                        <a:pt x="32" y="16"/>
                      </a:cubicBezTo>
                      <a:moveTo>
                        <a:pt x="32" y="0"/>
                      </a:moveTo>
                      <a:cubicBezTo>
                        <a:pt x="31" y="0"/>
                        <a:pt x="29" y="0"/>
                        <a:pt x="28" y="1"/>
                      </a:cubicBezTo>
                      <a:cubicBezTo>
                        <a:pt x="23" y="2"/>
                        <a:pt x="18" y="6"/>
                        <a:pt x="17" y="11"/>
                      </a:cubicBezTo>
                      <a:cubicBezTo>
                        <a:pt x="2" y="56"/>
                        <a:pt x="2" y="56"/>
                        <a:pt x="2" y="56"/>
                      </a:cubicBezTo>
                      <a:cubicBezTo>
                        <a:pt x="0" y="61"/>
                        <a:pt x="1" y="67"/>
                        <a:pt x="5" y="72"/>
                      </a:cubicBezTo>
                      <a:cubicBezTo>
                        <a:pt x="8" y="75"/>
                        <a:pt x="12" y="77"/>
                        <a:pt x="17" y="77"/>
                      </a:cubicBezTo>
                      <a:cubicBezTo>
                        <a:pt x="18" y="77"/>
                        <a:pt x="19" y="77"/>
                        <a:pt x="20" y="76"/>
                      </a:cubicBezTo>
                      <a:cubicBezTo>
                        <a:pt x="71" y="65"/>
                        <a:pt x="71" y="65"/>
                        <a:pt x="71" y="65"/>
                      </a:cubicBezTo>
                      <a:cubicBezTo>
                        <a:pt x="77" y="64"/>
                        <a:pt x="81" y="59"/>
                        <a:pt x="83" y="54"/>
                      </a:cubicBezTo>
                      <a:cubicBezTo>
                        <a:pt x="84" y="48"/>
                        <a:pt x="83" y="42"/>
                        <a:pt x="78" y="38"/>
                      </a:cubicBezTo>
                      <a:cubicBezTo>
                        <a:pt x="43" y="5"/>
                        <a:pt x="43" y="5"/>
                        <a:pt x="43" y="5"/>
                      </a:cubicBezTo>
                      <a:cubicBezTo>
                        <a:pt x="40" y="2"/>
                        <a:pt x="36" y="0"/>
                        <a:pt x="32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0" name="Freeform 25"/>
                <p:cNvSpPr>
                  <a:spLocks/>
                </p:cNvSpPr>
                <p:nvPr/>
              </p:nvSpPr>
              <p:spPr bwMode="auto">
                <a:xfrm>
                  <a:off x="1371545" y="3642225"/>
                  <a:ext cx="69249" cy="148163"/>
                </a:xfrm>
                <a:custGeom>
                  <a:avLst/>
                  <a:gdLst>
                    <a:gd name="T0" fmla="*/ 0 w 43"/>
                    <a:gd name="T1" fmla="*/ 0 h 92"/>
                    <a:gd name="T2" fmla="*/ 43 w 43"/>
                    <a:gd name="T3" fmla="*/ 0 h 92"/>
                    <a:gd name="T4" fmla="*/ 43 w 43"/>
                    <a:gd name="T5" fmla="*/ 92 h 92"/>
                    <a:gd name="T6" fmla="*/ 0 w 43"/>
                    <a:gd name="T7" fmla="*/ 92 h 92"/>
                    <a:gd name="T8" fmla="*/ 0 w 43"/>
                    <a:gd name="T9" fmla="*/ 0 h 92"/>
                    <a:gd name="T10" fmla="*/ 0 w 43"/>
                    <a:gd name="T11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2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2"/>
                      </a:lnTo>
                      <a:lnTo>
                        <a:pt x="0" y="9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1" name="Freeform 26"/>
                <p:cNvSpPr>
                  <a:spLocks/>
                </p:cNvSpPr>
                <p:nvPr/>
              </p:nvSpPr>
              <p:spPr bwMode="auto">
                <a:xfrm>
                  <a:off x="1371545" y="3642225"/>
                  <a:ext cx="156215" cy="59588"/>
                </a:xfrm>
                <a:custGeom>
                  <a:avLst/>
                  <a:gdLst>
                    <a:gd name="T0" fmla="*/ 0 w 97"/>
                    <a:gd name="T1" fmla="*/ 0 h 37"/>
                    <a:gd name="T2" fmla="*/ 97 w 97"/>
                    <a:gd name="T3" fmla="*/ 0 h 37"/>
                    <a:gd name="T4" fmla="*/ 97 w 97"/>
                    <a:gd name="T5" fmla="*/ 37 h 37"/>
                    <a:gd name="T6" fmla="*/ 0 w 97"/>
                    <a:gd name="T7" fmla="*/ 37 h 37"/>
                    <a:gd name="T8" fmla="*/ 0 w 97"/>
                    <a:gd name="T9" fmla="*/ 0 h 37"/>
                    <a:gd name="T10" fmla="*/ 0 w 97"/>
                    <a:gd name="T11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37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37"/>
                      </a:lnTo>
                      <a:lnTo>
                        <a:pt x="0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2" name="Freeform 27"/>
                <p:cNvSpPr>
                  <a:spLocks/>
                </p:cNvSpPr>
                <p:nvPr/>
              </p:nvSpPr>
              <p:spPr bwMode="auto">
                <a:xfrm>
                  <a:off x="1622777" y="3642225"/>
                  <a:ext cx="161046" cy="59588"/>
                </a:xfrm>
                <a:custGeom>
                  <a:avLst/>
                  <a:gdLst>
                    <a:gd name="T0" fmla="*/ 0 w 100"/>
                    <a:gd name="T1" fmla="*/ 37 h 37"/>
                    <a:gd name="T2" fmla="*/ 0 w 100"/>
                    <a:gd name="T3" fmla="*/ 0 h 37"/>
                    <a:gd name="T4" fmla="*/ 100 w 100"/>
                    <a:gd name="T5" fmla="*/ 0 h 37"/>
                    <a:gd name="T6" fmla="*/ 64 w 100"/>
                    <a:gd name="T7" fmla="*/ 37 h 37"/>
                    <a:gd name="T8" fmla="*/ 0 w 100"/>
                    <a:gd name="T9" fmla="*/ 37 h 37"/>
                    <a:gd name="T10" fmla="*/ 0 w 100"/>
                    <a:gd name="T11" fmla="*/ 37 h 37"/>
                    <a:gd name="T12" fmla="*/ 0 w 100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37">
                      <a:moveTo>
                        <a:pt x="0" y="37"/>
                      </a:moveTo>
                      <a:lnTo>
                        <a:pt x="0" y="0"/>
                      </a:lnTo>
                      <a:lnTo>
                        <a:pt x="100" y="0"/>
                      </a:lnTo>
                      <a:lnTo>
                        <a:pt x="64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3" name="Freeform 28"/>
                <p:cNvSpPr>
                  <a:spLocks/>
                </p:cNvSpPr>
                <p:nvPr/>
              </p:nvSpPr>
              <p:spPr bwMode="auto">
                <a:xfrm>
                  <a:off x="1622777" y="4212330"/>
                  <a:ext cx="161046" cy="72471"/>
                </a:xfrm>
                <a:custGeom>
                  <a:avLst/>
                  <a:gdLst>
                    <a:gd name="T0" fmla="*/ 0 w 100"/>
                    <a:gd name="T1" fmla="*/ 0 h 45"/>
                    <a:gd name="T2" fmla="*/ 100 w 100"/>
                    <a:gd name="T3" fmla="*/ 0 h 45"/>
                    <a:gd name="T4" fmla="*/ 100 w 100"/>
                    <a:gd name="T5" fmla="*/ 45 h 45"/>
                    <a:gd name="T6" fmla="*/ 0 w 100"/>
                    <a:gd name="T7" fmla="*/ 45 h 45"/>
                    <a:gd name="T8" fmla="*/ 0 w 100"/>
                    <a:gd name="T9" fmla="*/ 0 h 45"/>
                    <a:gd name="T10" fmla="*/ 0 w 100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0" h="45">
                      <a:moveTo>
                        <a:pt x="0" y="0"/>
                      </a:moveTo>
                      <a:lnTo>
                        <a:pt x="100" y="0"/>
                      </a:lnTo>
                      <a:lnTo>
                        <a:pt x="100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4" name="Freeform 29"/>
                <p:cNvSpPr>
                  <a:spLocks/>
                </p:cNvSpPr>
                <p:nvPr/>
              </p:nvSpPr>
              <p:spPr bwMode="auto">
                <a:xfrm>
                  <a:off x="1371545" y="4125365"/>
                  <a:ext cx="69249" cy="159437"/>
                </a:xfrm>
                <a:custGeom>
                  <a:avLst/>
                  <a:gdLst>
                    <a:gd name="T0" fmla="*/ 0 w 43"/>
                    <a:gd name="T1" fmla="*/ 0 h 99"/>
                    <a:gd name="T2" fmla="*/ 43 w 43"/>
                    <a:gd name="T3" fmla="*/ 0 h 99"/>
                    <a:gd name="T4" fmla="*/ 43 w 43"/>
                    <a:gd name="T5" fmla="*/ 99 h 99"/>
                    <a:gd name="T6" fmla="*/ 0 w 43"/>
                    <a:gd name="T7" fmla="*/ 99 h 99"/>
                    <a:gd name="T8" fmla="*/ 0 w 43"/>
                    <a:gd name="T9" fmla="*/ 0 h 99"/>
                    <a:gd name="T10" fmla="*/ 0 w 43"/>
                    <a:gd name="T1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9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5" name="Freeform 30"/>
                <p:cNvSpPr>
                  <a:spLocks/>
                </p:cNvSpPr>
                <p:nvPr/>
              </p:nvSpPr>
              <p:spPr bwMode="auto">
                <a:xfrm>
                  <a:off x="1371545" y="4212330"/>
                  <a:ext cx="156215" cy="72471"/>
                </a:xfrm>
                <a:custGeom>
                  <a:avLst/>
                  <a:gdLst>
                    <a:gd name="T0" fmla="*/ 0 w 97"/>
                    <a:gd name="T1" fmla="*/ 0 h 45"/>
                    <a:gd name="T2" fmla="*/ 97 w 97"/>
                    <a:gd name="T3" fmla="*/ 0 h 45"/>
                    <a:gd name="T4" fmla="*/ 97 w 97"/>
                    <a:gd name="T5" fmla="*/ 45 h 45"/>
                    <a:gd name="T6" fmla="*/ 0 w 97"/>
                    <a:gd name="T7" fmla="*/ 45 h 45"/>
                    <a:gd name="T8" fmla="*/ 0 w 97"/>
                    <a:gd name="T9" fmla="*/ 0 h 45"/>
                    <a:gd name="T10" fmla="*/ 0 w 97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45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6" name="Freeform 31"/>
                <p:cNvSpPr>
                  <a:spLocks/>
                </p:cNvSpPr>
                <p:nvPr/>
              </p:nvSpPr>
              <p:spPr bwMode="auto">
                <a:xfrm>
                  <a:off x="1371545" y="3880574"/>
                  <a:ext cx="69249" cy="152995"/>
                </a:xfrm>
                <a:custGeom>
                  <a:avLst/>
                  <a:gdLst>
                    <a:gd name="T0" fmla="*/ 0 w 43"/>
                    <a:gd name="T1" fmla="*/ 0 h 95"/>
                    <a:gd name="T2" fmla="*/ 43 w 43"/>
                    <a:gd name="T3" fmla="*/ 0 h 95"/>
                    <a:gd name="T4" fmla="*/ 43 w 43"/>
                    <a:gd name="T5" fmla="*/ 95 h 95"/>
                    <a:gd name="T6" fmla="*/ 0 w 43"/>
                    <a:gd name="T7" fmla="*/ 95 h 95"/>
                    <a:gd name="T8" fmla="*/ 0 w 43"/>
                    <a:gd name="T9" fmla="*/ 0 h 95"/>
                    <a:gd name="T10" fmla="*/ 0 w 43"/>
                    <a:gd name="T1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5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5"/>
                      </a:ln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7" name="Freeform 32"/>
                <p:cNvSpPr>
                  <a:spLocks/>
                </p:cNvSpPr>
                <p:nvPr/>
              </p:nvSpPr>
              <p:spPr bwMode="auto">
                <a:xfrm>
                  <a:off x="1969027" y="4125365"/>
                  <a:ext cx="69249" cy="159437"/>
                </a:xfrm>
                <a:custGeom>
                  <a:avLst/>
                  <a:gdLst>
                    <a:gd name="T0" fmla="*/ 0 w 43"/>
                    <a:gd name="T1" fmla="*/ 0 h 99"/>
                    <a:gd name="T2" fmla="*/ 43 w 43"/>
                    <a:gd name="T3" fmla="*/ 0 h 99"/>
                    <a:gd name="T4" fmla="*/ 43 w 43"/>
                    <a:gd name="T5" fmla="*/ 99 h 99"/>
                    <a:gd name="T6" fmla="*/ 0 w 43"/>
                    <a:gd name="T7" fmla="*/ 99 h 99"/>
                    <a:gd name="T8" fmla="*/ 0 w 43"/>
                    <a:gd name="T9" fmla="*/ 0 h 99"/>
                    <a:gd name="T10" fmla="*/ 0 w 43"/>
                    <a:gd name="T1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9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8" name="Freeform 33"/>
                <p:cNvSpPr>
                  <a:spLocks/>
                </p:cNvSpPr>
                <p:nvPr/>
              </p:nvSpPr>
              <p:spPr bwMode="auto">
                <a:xfrm>
                  <a:off x="1882062" y="4212330"/>
                  <a:ext cx="156215" cy="72471"/>
                </a:xfrm>
                <a:custGeom>
                  <a:avLst/>
                  <a:gdLst>
                    <a:gd name="T0" fmla="*/ 0 w 97"/>
                    <a:gd name="T1" fmla="*/ 0 h 45"/>
                    <a:gd name="T2" fmla="*/ 97 w 97"/>
                    <a:gd name="T3" fmla="*/ 0 h 45"/>
                    <a:gd name="T4" fmla="*/ 97 w 97"/>
                    <a:gd name="T5" fmla="*/ 45 h 45"/>
                    <a:gd name="T6" fmla="*/ 0 w 97"/>
                    <a:gd name="T7" fmla="*/ 45 h 45"/>
                    <a:gd name="T8" fmla="*/ 0 w 97"/>
                    <a:gd name="T9" fmla="*/ 0 h 45"/>
                    <a:gd name="T10" fmla="*/ 0 w 97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45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9" name="Freeform 34"/>
                <p:cNvSpPr>
                  <a:spLocks/>
                </p:cNvSpPr>
                <p:nvPr/>
              </p:nvSpPr>
              <p:spPr bwMode="auto">
                <a:xfrm>
                  <a:off x="1969027" y="3880574"/>
                  <a:ext cx="69249" cy="152995"/>
                </a:xfrm>
                <a:custGeom>
                  <a:avLst/>
                  <a:gdLst>
                    <a:gd name="T0" fmla="*/ 0 w 43"/>
                    <a:gd name="T1" fmla="*/ 0 h 95"/>
                    <a:gd name="T2" fmla="*/ 43 w 43"/>
                    <a:gd name="T3" fmla="*/ 0 h 95"/>
                    <a:gd name="T4" fmla="*/ 43 w 43"/>
                    <a:gd name="T5" fmla="*/ 95 h 95"/>
                    <a:gd name="T6" fmla="*/ 0 w 43"/>
                    <a:gd name="T7" fmla="*/ 95 h 95"/>
                    <a:gd name="T8" fmla="*/ 0 w 43"/>
                    <a:gd name="T9" fmla="*/ 0 h 95"/>
                    <a:gd name="T10" fmla="*/ 0 w 43"/>
                    <a:gd name="T1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5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5"/>
                      </a:ln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0" name="Freeform 35"/>
                <p:cNvSpPr>
                  <a:spLocks/>
                </p:cNvSpPr>
                <p:nvPr/>
              </p:nvSpPr>
              <p:spPr bwMode="auto">
                <a:xfrm>
                  <a:off x="1725847" y="3466684"/>
                  <a:ext cx="468645" cy="471867"/>
                </a:xfrm>
                <a:custGeom>
                  <a:avLst/>
                  <a:gdLst>
                    <a:gd name="T0" fmla="*/ 208 w 291"/>
                    <a:gd name="T1" fmla="*/ 0 h 293"/>
                    <a:gd name="T2" fmla="*/ 0 w 291"/>
                    <a:gd name="T3" fmla="*/ 196 h 293"/>
                    <a:gd name="T4" fmla="*/ 92 w 291"/>
                    <a:gd name="T5" fmla="*/ 293 h 293"/>
                    <a:gd name="T6" fmla="*/ 291 w 291"/>
                    <a:gd name="T7" fmla="*/ 94 h 293"/>
                    <a:gd name="T8" fmla="*/ 208 w 291"/>
                    <a:gd name="T9" fmla="*/ 0 h 293"/>
                    <a:gd name="T10" fmla="*/ 208 w 291"/>
                    <a:gd name="T11" fmla="*/ 0 h 293"/>
                    <a:gd name="T12" fmla="*/ 208 w 291"/>
                    <a:gd name="T13" fmla="*/ 0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1" h="293">
                      <a:moveTo>
                        <a:pt x="208" y="0"/>
                      </a:moveTo>
                      <a:lnTo>
                        <a:pt x="0" y="196"/>
                      </a:lnTo>
                      <a:lnTo>
                        <a:pt x="92" y="293"/>
                      </a:lnTo>
                      <a:lnTo>
                        <a:pt x="291" y="94"/>
                      </a:lnTo>
                      <a:lnTo>
                        <a:pt x="208" y="0"/>
                      </a:lnTo>
                      <a:lnTo>
                        <a:pt x="208" y="0"/>
                      </a:lnTo>
                      <a:lnTo>
                        <a:pt x="20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1" name="Freeform 36"/>
                <p:cNvSpPr>
                  <a:spLocks/>
                </p:cNvSpPr>
                <p:nvPr/>
              </p:nvSpPr>
              <p:spPr bwMode="auto">
                <a:xfrm>
                  <a:off x="1619556" y="3849975"/>
                  <a:ext cx="190035" cy="172320"/>
                </a:xfrm>
                <a:custGeom>
                  <a:avLst/>
                  <a:gdLst>
                    <a:gd name="T0" fmla="*/ 35 w 118"/>
                    <a:gd name="T1" fmla="*/ 0 h 107"/>
                    <a:gd name="T2" fmla="*/ 0 w 118"/>
                    <a:gd name="T3" fmla="*/ 107 h 107"/>
                    <a:gd name="T4" fmla="*/ 118 w 118"/>
                    <a:gd name="T5" fmla="*/ 81 h 107"/>
                    <a:gd name="T6" fmla="*/ 35 w 118"/>
                    <a:gd name="T7" fmla="*/ 0 h 107"/>
                    <a:gd name="T8" fmla="*/ 35 w 118"/>
                    <a:gd name="T9" fmla="*/ 0 h 107"/>
                    <a:gd name="T10" fmla="*/ 35 w 118"/>
                    <a:gd name="T11" fmla="*/ 0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" h="107">
                      <a:moveTo>
                        <a:pt x="35" y="0"/>
                      </a:moveTo>
                      <a:lnTo>
                        <a:pt x="0" y="107"/>
                      </a:lnTo>
                      <a:lnTo>
                        <a:pt x="118" y="81"/>
                      </a:lnTo>
                      <a:lnTo>
                        <a:pt x="35" y="0"/>
                      </a:lnTo>
                      <a:lnTo>
                        <a:pt x="35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graphicFrame>
        <p:nvGraphicFramePr>
          <p:cNvPr id="28683" name="Table 286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860356"/>
              </p:ext>
            </p:extLst>
          </p:nvPr>
        </p:nvGraphicFramePr>
        <p:xfrm>
          <a:off x="6707187" y="9459929"/>
          <a:ext cx="11570043" cy="20743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0969">
                  <a:extLst>
                    <a:ext uri="{9D8B030D-6E8A-4147-A177-3AD203B41FA5}">
                      <a16:colId xmlns:a16="http://schemas.microsoft.com/office/drawing/2014/main" val="725885638"/>
                    </a:ext>
                  </a:extLst>
                </a:gridCol>
                <a:gridCol w="8479074">
                  <a:extLst>
                    <a:ext uri="{9D8B030D-6E8A-4147-A177-3AD203B41FA5}">
                      <a16:colId xmlns:a16="http://schemas.microsoft.com/office/drawing/2014/main" val="829074504"/>
                    </a:ext>
                  </a:extLst>
                </a:gridCol>
              </a:tblGrid>
              <a:tr h="10371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8906646"/>
                  </a:ext>
                </a:extLst>
              </a:tr>
              <a:tr h="10371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8779997"/>
                  </a:ext>
                </a:extLst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7764857" y="9471660"/>
            <a:ext cx="10537777" cy="2038154"/>
            <a:chOff x="7764857" y="9471660"/>
            <a:chExt cx="10537777" cy="2038154"/>
          </a:xfrm>
        </p:grpSpPr>
        <p:graphicFrame>
          <p:nvGraphicFramePr>
            <p:cNvPr id="28684" name="Object 2868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32341705"/>
                </p:ext>
              </p:extLst>
            </p:nvPr>
          </p:nvGraphicFramePr>
          <p:xfrm>
            <a:off x="7955204" y="9570971"/>
            <a:ext cx="809383" cy="8850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86" name="Equation" r:id="rId23" imgW="374835" imgH="660575" progId="Equation.DSMT4">
                    <p:embed/>
                  </p:oleObj>
                </mc:Choice>
                <mc:Fallback>
                  <p:oleObj name="Equation" r:id="rId23" imgW="374835" imgH="660575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4"/>
                        <a:stretch>
                          <a:fillRect/>
                        </a:stretch>
                      </p:blipFill>
                      <p:spPr>
                        <a:xfrm>
                          <a:off x="7955204" y="9570971"/>
                          <a:ext cx="809383" cy="88506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685" name="Object 2868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07985125"/>
                </p:ext>
              </p:extLst>
            </p:nvPr>
          </p:nvGraphicFramePr>
          <p:xfrm>
            <a:off x="7764857" y="10620814"/>
            <a:ext cx="977900" cy="889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87" name="Equation" r:id="rId25" imgW="977727" imgH="889175" progId="Equation.DSMT4">
                    <p:embed/>
                  </p:oleObj>
                </mc:Choice>
                <mc:Fallback>
                  <p:oleObj name="Equation" r:id="rId25" imgW="977727" imgH="889175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6"/>
                        <a:stretch>
                          <a:fillRect/>
                        </a:stretch>
                      </p:blipFill>
                      <p:spPr>
                        <a:xfrm>
                          <a:off x="7764857" y="10620814"/>
                          <a:ext cx="977900" cy="889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686" name="Object 2868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18173233"/>
                </p:ext>
              </p:extLst>
            </p:nvPr>
          </p:nvGraphicFramePr>
          <p:xfrm>
            <a:off x="10280416" y="9703757"/>
            <a:ext cx="1244600" cy="603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88" name="Equation" r:id="rId27" imgW="1244452" imgH="603425" progId="Equation.DSMT4">
                    <p:embed/>
                  </p:oleObj>
                </mc:Choice>
                <mc:Fallback>
                  <p:oleObj name="Equation" r:id="rId27" imgW="1244452" imgH="603425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8"/>
                        <a:stretch>
                          <a:fillRect/>
                        </a:stretch>
                      </p:blipFill>
                      <p:spPr>
                        <a:xfrm>
                          <a:off x="10280416" y="9703757"/>
                          <a:ext cx="1244600" cy="603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688" name="Object 2868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1414245"/>
                </p:ext>
              </p:extLst>
            </p:nvPr>
          </p:nvGraphicFramePr>
          <p:xfrm>
            <a:off x="13729944" y="9471660"/>
            <a:ext cx="1206843" cy="8353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89" name="Equation" r:id="rId29" imgW="114120" imgH="177480" progId="Equation.DSMT4">
                    <p:embed/>
                  </p:oleObj>
                </mc:Choice>
                <mc:Fallback>
                  <p:oleObj name="Equation" r:id="rId29" imgW="114120" imgH="177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0"/>
                        <a:stretch>
                          <a:fillRect/>
                        </a:stretch>
                      </p:blipFill>
                      <p:spPr>
                        <a:xfrm>
                          <a:off x="13729944" y="9471660"/>
                          <a:ext cx="1206843" cy="83534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690" name="Object 2868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58684761"/>
                </p:ext>
              </p:extLst>
            </p:nvPr>
          </p:nvGraphicFramePr>
          <p:xfrm>
            <a:off x="16975484" y="9537272"/>
            <a:ext cx="1327150" cy="660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90" name="Equation" r:id="rId31" imgW="1327310" imgH="660575" progId="Equation.DSMT4">
                    <p:embed/>
                  </p:oleObj>
                </mc:Choice>
                <mc:Fallback>
                  <p:oleObj name="Equation" r:id="rId31" imgW="1327310" imgH="660575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2"/>
                        <a:stretch>
                          <a:fillRect/>
                        </a:stretch>
                      </p:blipFill>
                      <p:spPr>
                        <a:xfrm>
                          <a:off x="16975484" y="9537272"/>
                          <a:ext cx="1327150" cy="660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691" name="Object 2869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36981173"/>
                </p:ext>
              </p:extLst>
            </p:nvPr>
          </p:nvGraphicFramePr>
          <p:xfrm>
            <a:off x="15546387" y="10817682"/>
            <a:ext cx="755650" cy="514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91" name="Equation" r:id="rId33" imgW="755588" imgH="514350" progId="Equation.DSMT4">
                    <p:embed/>
                  </p:oleObj>
                </mc:Choice>
                <mc:Fallback>
                  <p:oleObj name="Equation" r:id="rId33" imgW="755588" imgH="51435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4"/>
                        <a:stretch>
                          <a:fillRect/>
                        </a:stretch>
                      </p:blipFill>
                      <p:spPr>
                        <a:xfrm>
                          <a:off x="15546387" y="10817682"/>
                          <a:ext cx="755650" cy="5143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692" name="Object 2869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21552480"/>
                </p:ext>
              </p:extLst>
            </p:nvPr>
          </p:nvGraphicFramePr>
          <p:xfrm>
            <a:off x="13708136" y="10604159"/>
            <a:ext cx="1257300" cy="882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92" name="Equation" r:id="rId35" imgW="1257473" imgH="882475" progId="Equation.DSMT4">
                    <p:embed/>
                  </p:oleObj>
                </mc:Choice>
                <mc:Fallback>
                  <p:oleObj name="Equation" r:id="rId35" imgW="1257473" imgH="882475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6"/>
                        <a:stretch>
                          <a:fillRect/>
                        </a:stretch>
                      </p:blipFill>
                      <p:spPr>
                        <a:xfrm>
                          <a:off x="13708136" y="10604159"/>
                          <a:ext cx="1257300" cy="8826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693" name="Object 2869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1414336"/>
                </p:ext>
              </p:extLst>
            </p:nvPr>
          </p:nvGraphicFramePr>
          <p:xfrm>
            <a:off x="11907837" y="10769600"/>
            <a:ext cx="895350" cy="660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93" name="Equation" r:id="rId37" imgW="895264" imgH="660575" progId="Equation.DSMT4">
                    <p:embed/>
                  </p:oleObj>
                </mc:Choice>
                <mc:Fallback>
                  <p:oleObj name="Equation" r:id="rId37" imgW="895264" imgH="660575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8"/>
                        <a:stretch>
                          <a:fillRect/>
                        </a:stretch>
                      </p:blipFill>
                      <p:spPr>
                        <a:xfrm>
                          <a:off x="11907837" y="10769600"/>
                          <a:ext cx="895350" cy="660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95" name="Oval 194"/>
          <p:cNvSpPr/>
          <p:nvPr/>
        </p:nvSpPr>
        <p:spPr>
          <a:xfrm>
            <a:off x="1106233" y="11658600"/>
            <a:ext cx="817633" cy="91568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6" name="Oval 195"/>
          <p:cNvSpPr/>
          <p:nvPr/>
        </p:nvSpPr>
        <p:spPr>
          <a:xfrm>
            <a:off x="19202400" y="6172200"/>
            <a:ext cx="992186" cy="685800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0999071-4F86-4904-8D1C-333CBF58F89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23625175" y="12954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607760168"/>
      </p:ext>
    </p:extLst>
  </p:cSld>
  <p:clrMapOvr>
    <a:masterClrMapping/>
  </p:clrMapOvr>
  <p:transition spd="slow" advTm="19065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95" grpId="0" animBg="1"/>
      <p:bldP spid="19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132016" y="3242475"/>
            <a:ext cx="24255159" cy="10390261"/>
            <a:chOff x="843115" y="7162800"/>
            <a:chExt cx="22123289" cy="7596563"/>
          </a:xfrm>
        </p:grpSpPr>
        <p:sp>
          <p:nvSpPr>
            <p:cNvPr id="43" name="Rounded Rectangle 42"/>
            <p:cNvSpPr/>
            <p:nvPr/>
          </p:nvSpPr>
          <p:spPr>
            <a:xfrm>
              <a:off x="843115" y="7609019"/>
              <a:ext cx="22123289" cy="7150344"/>
            </a:xfrm>
            <a:prstGeom prst="roundRect">
              <a:avLst>
                <a:gd name="adj" fmla="val 3132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rgbClr val="0999C8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40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</a:t>
              </a:r>
            </a:p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grpSp>
          <p:nvGrpSpPr>
            <p:cNvPr id="44" name="Group 60"/>
            <p:cNvGrpSpPr/>
            <p:nvPr/>
          </p:nvGrpSpPr>
          <p:grpSpPr>
            <a:xfrm>
              <a:off x="1220788" y="7162800"/>
              <a:ext cx="3305491" cy="796093"/>
              <a:chOff x="1224542" y="6305967"/>
              <a:chExt cx="3305491" cy="845462"/>
            </a:xfrm>
          </p:grpSpPr>
          <p:sp>
            <p:nvSpPr>
              <p:cNvPr id="45" name="Freeform 20"/>
              <p:cNvSpPr>
                <a:spLocks/>
              </p:cNvSpPr>
              <p:nvPr/>
            </p:nvSpPr>
            <p:spPr bwMode="auto">
              <a:xfrm rot="16200000" flipV="1">
                <a:off x="2748828" y="5370222"/>
                <a:ext cx="828631" cy="2733779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rgbClr val="0999C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2091562" y="6305967"/>
                <a:ext cx="2278188" cy="8171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400" b="1" dirty="0">
                    <a:solidFill>
                      <a:srgbClr val="0999C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lang="en-US" sz="4400" b="1" dirty="0">
                  <a:solidFill>
                    <a:srgbClr val="0999C8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Round Diagonal Corner Rectangle 46"/>
              <p:cNvSpPr/>
              <p:nvPr/>
            </p:nvSpPr>
            <p:spPr>
              <a:xfrm flipV="1">
                <a:off x="1224542" y="6322799"/>
                <a:ext cx="777240" cy="828630"/>
              </a:xfrm>
              <a:prstGeom prst="round2DiagRect">
                <a:avLst/>
              </a:prstGeom>
              <a:solidFill>
                <a:srgbClr val="0999C8"/>
              </a:solidFill>
              <a:ln w="5715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8" name="Freeform 15"/>
              <p:cNvSpPr>
                <a:spLocks noEditPoints="1"/>
              </p:cNvSpPr>
              <p:nvPr/>
            </p:nvSpPr>
            <p:spPr bwMode="auto">
              <a:xfrm>
                <a:off x="1376941" y="6394807"/>
                <a:ext cx="501902" cy="680422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49" name="Group 48"/>
          <p:cNvGrpSpPr/>
          <p:nvPr/>
        </p:nvGrpSpPr>
        <p:grpSpPr>
          <a:xfrm>
            <a:off x="287569" y="1474988"/>
            <a:ext cx="19048731" cy="830901"/>
            <a:chOff x="-288924" y="1892299"/>
            <a:chExt cx="19659599" cy="830900"/>
          </a:xfrm>
        </p:grpSpPr>
        <p:sp>
          <p:nvSpPr>
            <p:cNvPr id="50" name="Rounded Rectangle 49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082675" y="1922269"/>
              <a:ext cx="716993" cy="754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  <a:r>
                <a:rPr lang="en-US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087561" y="1892299"/>
              <a:ext cx="17283114" cy="830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Xét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dấu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tích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,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thương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các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nhị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thức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bậc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800" b="1" dirty="0" err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nhất</a:t>
              </a:r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:</a:t>
              </a:r>
            </a:p>
          </p:txBody>
        </p:sp>
      </p:grpSp>
      <p:grpSp>
        <p:nvGrpSpPr>
          <p:cNvPr id="53" name="Group 49"/>
          <p:cNvGrpSpPr/>
          <p:nvPr/>
        </p:nvGrpSpPr>
        <p:grpSpPr>
          <a:xfrm>
            <a:off x="4386036" y="2095570"/>
            <a:ext cx="17580072" cy="2019231"/>
            <a:chOff x="578063" y="2468560"/>
            <a:chExt cx="22178464" cy="3114280"/>
          </a:xfrm>
        </p:grpSpPr>
        <p:sp>
          <p:nvSpPr>
            <p:cNvPr id="54" name="Rounded Rectangle 53"/>
            <p:cNvSpPr/>
            <p:nvPr/>
          </p:nvSpPr>
          <p:spPr>
            <a:xfrm>
              <a:off x="578063" y="2780881"/>
              <a:ext cx="22178464" cy="2801959"/>
            </a:xfrm>
            <a:prstGeom prst="roundRect">
              <a:avLst>
                <a:gd name="adj" fmla="val 4496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9991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55" name="Group 2"/>
            <p:cNvGrpSpPr/>
            <p:nvPr/>
          </p:nvGrpSpPr>
          <p:grpSpPr>
            <a:xfrm>
              <a:off x="1175570" y="2468560"/>
              <a:ext cx="3725521" cy="2056562"/>
              <a:chOff x="1175570" y="1834705"/>
              <a:chExt cx="4063856" cy="2243330"/>
            </a:xfrm>
          </p:grpSpPr>
          <p:sp>
            <p:nvSpPr>
              <p:cNvPr id="56" name="Freeform 20"/>
              <p:cNvSpPr>
                <a:spLocks/>
              </p:cNvSpPr>
              <p:nvPr/>
            </p:nvSpPr>
            <p:spPr bwMode="auto">
              <a:xfrm rot="16200000" flipV="1">
                <a:off x="3043585" y="1879036"/>
                <a:ext cx="836965" cy="3554716"/>
              </a:xfrm>
              <a:prstGeom prst="round1Rect">
                <a:avLst/>
              </a:prstGeom>
              <a:solidFill>
                <a:srgbClr val="999158"/>
              </a:solidFill>
              <a:ln w="57150">
                <a:solidFill>
                  <a:srgbClr val="99915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2235429" y="2981168"/>
                <a:ext cx="2336723" cy="10968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b="1" dirty="0" err="1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Ví</a:t>
                </a:r>
                <a:r>
                  <a:rPr lang="en-US" sz="4400" b="1" dirty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dụ</a:t>
                </a:r>
                <a:r>
                  <a:rPr lang="en-US" sz="4400" b="1" dirty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1</a:t>
                </a:r>
              </a:p>
            </p:txBody>
          </p:sp>
          <p:sp>
            <p:nvSpPr>
              <p:cNvPr id="58" name="Round Diagonal Corner Rectangle 57"/>
              <p:cNvSpPr/>
              <p:nvPr/>
            </p:nvSpPr>
            <p:spPr>
              <a:xfrm flipV="1">
                <a:off x="1175570" y="1834705"/>
                <a:ext cx="995083" cy="969507"/>
              </a:xfrm>
              <a:prstGeom prst="round2DiagRect">
                <a:avLst/>
              </a:prstGeom>
              <a:solidFill>
                <a:schemeClr val="bg1"/>
              </a:solidFill>
              <a:ln w="63500">
                <a:solidFill>
                  <a:srgbClr val="99915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59" name="Group 2"/>
              <p:cNvGrpSpPr/>
              <p:nvPr/>
            </p:nvGrpSpPr>
            <p:grpSpPr>
              <a:xfrm>
                <a:off x="1314846" y="1951291"/>
                <a:ext cx="756925" cy="699372"/>
                <a:chOff x="7440266" y="3398551"/>
                <a:chExt cx="757238" cy="765175"/>
              </a:xfrm>
              <a:solidFill>
                <a:srgbClr val="999158"/>
              </a:solidFill>
            </p:grpSpPr>
            <p:sp>
              <p:nvSpPr>
                <p:cNvPr id="60" name="Freeform 15"/>
                <p:cNvSpPr>
                  <a:spLocks noEditPoints="1"/>
                </p:cNvSpPr>
                <p:nvPr/>
              </p:nvSpPr>
              <p:spPr bwMode="auto">
                <a:xfrm>
                  <a:off x="7440266" y="3436651"/>
                  <a:ext cx="344488" cy="344488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" name="Freeform 16"/>
                <p:cNvSpPr>
                  <a:spLocks noEditPoints="1"/>
                </p:cNvSpPr>
                <p:nvPr/>
              </p:nvSpPr>
              <p:spPr bwMode="auto">
                <a:xfrm>
                  <a:off x="7440266" y="3814476"/>
                  <a:ext cx="344488" cy="349250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2" name="Freeform 17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" name="Rectangle 18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4" name="Rectangle 19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5" name="Rectangle 20"/>
                <p:cNvSpPr>
                  <a:spLocks noChangeArrowheads="1"/>
                </p:cNvSpPr>
                <p:nvPr/>
              </p:nvSpPr>
              <p:spPr bwMode="auto">
                <a:xfrm>
                  <a:off x="7840316" y="3973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6" name="Rectangle 21"/>
                <p:cNvSpPr>
                  <a:spLocks noChangeArrowheads="1"/>
                </p:cNvSpPr>
                <p:nvPr/>
              </p:nvSpPr>
              <p:spPr bwMode="auto">
                <a:xfrm>
                  <a:off x="7840316" y="3590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grpSp>
        <p:nvGrpSpPr>
          <p:cNvPr id="67" name="Group 66"/>
          <p:cNvGrpSpPr/>
          <p:nvPr/>
        </p:nvGrpSpPr>
        <p:grpSpPr>
          <a:xfrm>
            <a:off x="8764587" y="2433638"/>
            <a:ext cx="8349589" cy="1528762"/>
            <a:chOff x="10510583" y="3020773"/>
            <a:chExt cx="7625519" cy="1528940"/>
          </a:xfrm>
        </p:grpSpPr>
        <p:sp>
          <p:nvSpPr>
            <p:cNvPr id="68" name="Rectangle 67"/>
            <p:cNvSpPr/>
            <p:nvPr/>
          </p:nvSpPr>
          <p:spPr>
            <a:xfrm>
              <a:off x="10510583" y="3383261"/>
              <a:ext cx="2306080" cy="7695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 err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Xét</a:t>
              </a:r>
              <a:r>
                <a:rPr lang="en-US" sz="4400" b="1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dấu</a:t>
              </a:r>
              <a:r>
                <a:rPr lang="en-US" sz="4400" b="1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</a:p>
          </p:txBody>
        </p:sp>
        <p:graphicFrame>
          <p:nvGraphicFramePr>
            <p:cNvPr id="69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27060823"/>
                </p:ext>
              </p:extLst>
            </p:nvPr>
          </p:nvGraphicFramePr>
          <p:xfrm>
            <a:off x="12777518" y="3020773"/>
            <a:ext cx="5358584" cy="15289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240" name="Equation" r:id="rId7" imgW="5359320" imgH="1244520" progId="Equation.DSMT4">
                    <p:embed/>
                  </p:oleObj>
                </mc:Choice>
                <mc:Fallback>
                  <p:oleObj name="Equation" r:id="rId7" imgW="5359320" imgH="12445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777518" y="3020773"/>
                          <a:ext cx="5358584" cy="15289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3" name="Rectangle 72"/>
          <p:cNvSpPr/>
          <p:nvPr/>
        </p:nvSpPr>
        <p:spPr>
          <a:xfrm>
            <a:off x="220250" y="5911078"/>
            <a:ext cx="12811537" cy="769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Bảng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xét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dấu</a:t>
            </a:r>
            <a:endParaRPr lang="en-US" sz="44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85" name="Object 8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7295302"/>
              </p:ext>
            </p:extLst>
          </p:nvPr>
        </p:nvGraphicFramePr>
        <p:xfrm>
          <a:off x="2897187" y="4802187"/>
          <a:ext cx="15478125" cy="1293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41" name="Equation" r:id="rId9" imgW="12560040" imgH="1180800" progId="Equation.DSMT4">
                  <p:embed/>
                </p:oleObj>
              </mc:Choice>
              <mc:Fallback>
                <p:oleObj name="Equation" r:id="rId9" imgW="12560040" imgH="1180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897187" y="4802187"/>
                        <a:ext cx="15478125" cy="1293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" name="Text Box 28"/>
          <p:cNvSpPr txBox="1">
            <a:spLocks noChangeArrowheads="1"/>
          </p:cNvSpPr>
          <p:nvPr/>
        </p:nvSpPr>
        <p:spPr bwMode="auto">
          <a:xfrm>
            <a:off x="11579018" y="11700674"/>
            <a:ext cx="5801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98" name="Text Box 28"/>
          <p:cNvSpPr txBox="1">
            <a:spLocks noChangeArrowheads="1"/>
          </p:cNvSpPr>
          <p:nvPr/>
        </p:nvSpPr>
        <p:spPr bwMode="auto">
          <a:xfrm>
            <a:off x="11391747" y="8763000"/>
            <a:ext cx="50381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p:sp>
        <p:nvSpPr>
          <p:cNvPr id="99" name="Text Box 28"/>
          <p:cNvSpPr txBox="1">
            <a:spLocks noChangeArrowheads="1"/>
          </p:cNvSpPr>
          <p:nvPr/>
        </p:nvSpPr>
        <p:spPr bwMode="auto">
          <a:xfrm>
            <a:off x="11315390" y="9672577"/>
            <a:ext cx="5801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p:sp>
        <p:nvSpPr>
          <p:cNvPr id="100" name="Text Box 28"/>
          <p:cNvSpPr txBox="1">
            <a:spLocks noChangeArrowheads="1"/>
          </p:cNvSpPr>
          <p:nvPr/>
        </p:nvSpPr>
        <p:spPr bwMode="auto">
          <a:xfrm>
            <a:off x="6264369" y="8620769"/>
            <a:ext cx="5801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p:sp>
        <p:nvSpPr>
          <p:cNvPr id="102" name="Text Box 28"/>
          <p:cNvSpPr txBox="1">
            <a:spLocks noChangeArrowheads="1"/>
          </p:cNvSpPr>
          <p:nvPr/>
        </p:nvSpPr>
        <p:spPr bwMode="auto">
          <a:xfrm>
            <a:off x="3902357" y="8639819"/>
            <a:ext cx="75250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103" name="Text Box 28"/>
          <p:cNvSpPr txBox="1">
            <a:spLocks noChangeArrowheads="1"/>
          </p:cNvSpPr>
          <p:nvPr/>
        </p:nvSpPr>
        <p:spPr bwMode="auto">
          <a:xfrm>
            <a:off x="6355299" y="11645073"/>
            <a:ext cx="5801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105" name="Text Box 28"/>
          <p:cNvSpPr txBox="1">
            <a:spLocks noChangeArrowheads="1"/>
          </p:cNvSpPr>
          <p:nvPr/>
        </p:nvSpPr>
        <p:spPr bwMode="auto">
          <a:xfrm>
            <a:off x="8729249" y="8746547"/>
            <a:ext cx="5801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486189"/>
              </p:ext>
            </p:extLst>
          </p:nvPr>
        </p:nvGraphicFramePr>
        <p:xfrm>
          <a:off x="302764" y="6934200"/>
          <a:ext cx="12881423" cy="5429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2416">
                  <a:extLst>
                    <a:ext uri="{9D8B030D-6E8A-4147-A177-3AD203B41FA5}">
                      <a16:colId xmlns:a16="http://schemas.microsoft.com/office/drawing/2014/main" val="1647213459"/>
                    </a:ext>
                  </a:extLst>
                </a:gridCol>
                <a:gridCol w="10449007">
                  <a:extLst>
                    <a:ext uri="{9D8B030D-6E8A-4147-A177-3AD203B41FA5}">
                      <a16:colId xmlns:a16="http://schemas.microsoft.com/office/drawing/2014/main" val="1664386161"/>
                    </a:ext>
                  </a:extLst>
                </a:gridCol>
              </a:tblGrid>
              <a:tr h="164110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x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alt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-∞ </a:t>
                      </a: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           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 </a:t>
                      </a: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</a:t>
                      </a:r>
                      <a:r>
                        <a:rPr kumimoji="0" 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r>
                        <a:rPr kumimoji="0" lang="en-US" alt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∞ 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817894"/>
                  </a:ext>
                </a:extLst>
              </a:tr>
              <a:tr h="941780">
                <a:tc>
                  <a:txBody>
                    <a:bodyPr/>
                    <a:lstStyle/>
                    <a:p>
                      <a:r>
                        <a:rPr lang="en-US" sz="4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4x-1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1772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    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0251776"/>
                  </a:ext>
                </a:extLst>
              </a:tr>
              <a:tr h="1039319">
                <a:tc>
                  <a:txBody>
                    <a:bodyPr/>
                    <a:lstStyle/>
                    <a:p>
                      <a:r>
                        <a:rPr lang="en-US" sz="4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x-2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1772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                                   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406493"/>
                  </a:ext>
                </a:extLst>
              </a:tr>
              <a:tr h="1045461">
                <a:tc>
                  <a:txBody>
                    <a:bodyPr/>
                    <a:lstStyle/>
                    <a:p>
                      <a:r>
                        <a:rPr lang="en-US" sz="4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-3x+5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1772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                    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7407301"/>
                  </a:ext>
                </a:extLst>
              </a:tr>
              <a:tr h="593237">
                <a:tc>
                  <a:txBody>
                    <a:bodyPr/>
                    <a:lstStyle/>
                    <a:p>
                      <a:r>
                        <a:rPr lang="en-US" sz="4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f(x)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1772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                            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9762066"/>
                  </a:ext>
                </a:extLst>
              </a:tr>
            </a:tbl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418025"/>
              </p:ext>
            </p:extLst>
          </p:nvPr>
        </p:nvGraphicFramePr>
        <p:xfrm>
          <a:off x="12134850" y="6767513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42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2134850" y="6767513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5532216"/>
              </p:ext>
            </p:extLst>
          </p:nvPr>
        </p:nvGraphicFramePr>
        <p:xfrm>
          <a:off x="7608554" y="7075021"/>
          <a:ext cx="419100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43" name="Equation" r:id="rId13" imgW="419040" imgH="1244520" progId="Equation.DSMT4">
                  <p:embed/>
                </p:oleObj>
              </mc:Choice>
              <mc:Fallback>
                <p:oleObj name="Equation" r:id="rId13" imgW="419040" imgH="1244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608554" y="7075021"/>
                        <a:ext cx="419100" cy="1244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0003883"/>
              </p:ext>
            </p:extLst>
          </p:nvPr>
        </p:nvGraphicFramePr>
        <p:xfrm>
          <a:off x="5139129" y="7140256"/>
          <a:ext cx="444500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44" name="Equation" r:id="rId15" imgW="444240" imgH="1244520" progId="Equation.DSMT4">
                  <p:embed/>
                </p:oleObj>
              </mc:Choice>
              <mc:Fallback>
                <p:oleObj name="Equation" r:id="rId15" imgW="444240" imgH="1244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139129" y="7140256"/>
                        <a:ext cx="444500" cy="1244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" name="Line 24"/>
          <p:cNvSpPr>
            <a:spLocks noChangeShapeType="1"/>
          </p:cNvSpPr>
          <p:nvPr/>
        </p:nvSpPr>
        <p:spPr bwMode="auto">
          <a:xfrm>
            <a:off x="7818104" y="8667565"/>
            <a:ext cx="0" cy="192423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5" name="Line 24"/>
          <p:cNvSpPr>
            <a:spLocks noChangeShapeType="1"/>
          </p:cNvSpPr>
          <p:nvPr/>
        </p:nvSpPr>
        <p:spPr bwMode="auto">
          <a:xfrm>
            <a:off x="10095646" y="8610600"/>
            <a:ext cx="0" cy="8452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2" name="Line 25"/>
          <p:cNvSpPr>
            <a:spLocks noChangeShapeType="1"/>
          </p:cNvSpPr>
          <p:nvPr/>
        </p:nvSpPr>
        <p:spPr bwMode="auto">
          <a:xfrm>
            <a:off x="7697787" y="11573023"/>
            <a:ext cx="0" cy="69517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440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9" name="Line 25"/>
          <p:cNvSpPr>
            <a:spLocks noChangeShapeType="1"/>
          </p:cNvSpPr>
          <p:nvPr/>
        </p:nvSpPr>
        <p:spPr bwMode="auto">
          <a:xfrm>
            <a:off x="10095645" y="10591801"/>
            <a:ext cx="30105" cy="9654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440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3" name="Line 25"/>
          <p:cNvSpPr>
            <a:spLocks noChangeShapeType="1"/>
          </p:cNvSpPr>
          <p:nvPr/>
        </p:nvSpPr>
        <p:spPr bwMode="auto">
          <a:xfrm>
            <a:off x="7926387" y="11582400"/>
            <a:ext cx="0" cy="69517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440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4" name="Line 24"/>
          <p:cNvSpPr>
            <a:spLocks noChangeShapeType="1"/>
          </p:cNvSpPr>
          <p:nvPr/>
        </p:nvSpPr>
        <p:spPr bwMode="auto">
          <a:xfrm flipH="1">
            <a:off x="5408812" y="9525000"/>
            <a:ext cx="0" cy="211217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7" name="Text Box 28"/>
          <p:cNvSpPr txBox="1">
            <a:spLocks noChangeArrowheads="1"/>
          </p:cNvSpPr>
          <p:nvPr/>
        </p:nvSpPr>
        <p:spPr bwMode="auto">
          <a:xfrm>
            <a:off x="3761620" y="11645072"/>
            <a:ext cx="45057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p:sp>
        <p:nvSpPr>
          <p:cNvPr id="108" name="Text Box 28"/>
          <p:cNvSpPr txBox="1">
            <a:spLocks noChangeArrowheads="1"/>
          </p:cNvSpPr>
          <p:nvPr/>
        </p:nvSpPr>
        <p:spPr bwMode="auto">
          <a:xfrm>
            <a:off x="8678103" y="11735386"/>
            <a:ext cx="45057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p:sp>
        <p:nvSpPr>
          <p:cNvPr id="109" name="Text Box 28"/>
          <p:cNvSpPr txBox="1">
            <a:spLocks noChangeArrowheads="1"/>
          </p:cNvSpPr>
          <p:nvPr/>
        </p:nvSpPr>
        <p:spPr bwMode="auto">
          <a:xfrm>
            <a:off x="3763361" y="10727091"/>
            <a:ext cx="45057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p:sp>
        <p:nvSpPr>
          <p:cNvPr id="111" name="Text Box 28"/>
          <p:cNvSpPr txBox="1">
            <a:spLocks noChangeArrowheads="1"/>
          </p:cNvSpPr>
          <p:nvPr/>
        </p:nvSpPr>
        <p:spPr bwMode="auto">
          <a:xfrm>
            <a:off x="6272201" y="10632831"/>
            <a:ext cx="45057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p:sp>
        <p:nvSpPr>
          <p:cNvPr id="112" name="Text Box 28"/>
          <p:cNvSpPr txBox="1">
            <a:spLocks noChangeArrowheads="1"/>
          </p:cNvSpPr>
          <p:nvPr/>
        </p:nvSpPr>
        <p:spPr bwMode="auto">
          <a:xfrm>
            <a:off x="8791670" y="10631224"/>
            <a:ext cx="5801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113" name="Text Box 28"/>
          <p:cNvSpPr txBox="1">
            <a:spLocks noChangeArrowheads="1"/>
          </p:cNvSpPr>
          <p:nvPr/>
        </p:nvSpPr>
        <p:spPr bwMode="auto">
          <a:xfrm>
            <a:off x="11432810" y="10727090"/>
            <a:ext cx="5801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114" name="Text Box 28"/>
          <p:cNvSpPr txBox="1">
            <a:spLocks noChangeArrowheads="1"/>
          </p:cNvSpPr>
          <p:nvPr/>
        </p:nvSpPr>
        <p:spPr bwMode="auto">
          <a:xfrm>
            <a:off x="3827395" y="9683455"/>
            <a:ext cx="5801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115" name="Text Box 28"/>
          <p:cNvSpPr txBox="1">
            <a:spLocks noChangeArrowheads="1"/>
          </p:cNvSpPr>
          <p:nvPr/>
        </p:nvSpPr>
        <p:spPr bwMode="auto">
          <a:xfrm>
            <a:off x="6348921" y="9787716"/>
            <a:ext cx="5801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116" name="Text Box 28"/>
          <p:cNvSpPr txBox="1">
            <a:spLocks noChangeArrowheads="1"/>
          </p:cNvSpPr>
          <p:nvPr/>
        </p:nvSpPr>
        <p:spPr bwMode="auto">
          <a:xfrm>
            <a:off x="8791670" y="9629683"/>
            <a:ext cx="5801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9280338"/>
              </p:ext>
            </p:extLst>
          </p:nvPr>
        </p:nvGraphicFramePr>
        <p:xfrm>
          <a:off x="16308387" y="8509000"/>
          <a:ext cx="5600700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45" name="Equation" r:id="rId17" imgW="5600520" imgH="1409400" progId="Equation.DSMT4">
                  <p:embed/>
                </p:oleObj>
              </mc:Choice>
              <mc:Fallback>
                <p:oleObj name="Equation" r:id="rId17" imgW="5600520" imgH="1409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6308387" y="8509000"/>
                        <a:ext cx="5600700" cy="1409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0" name="Rectangle 119"/>
          <p:cNvSpPr/>
          <p:nvPr/>
        </p:nvSpPr>
        <p:spPr>
          <a:xfrm>
            <a:off x="14045246" y="11358635"/>
            <a:ext cx="5943793" cy="769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f(x)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không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xác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định</a:t>
            </a:r>
            <a:endParaRPr lang="en-US" sz="44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14070169" y="7322779"/>
            <a:ext cx="2277541" cy="769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f(x)&gt;0 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14102284" y="10109917"/>
            <a:ext cx="2277541" cy="769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f(x)=0 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14070170" y="8765526"/>
            <a:ext cx="2277541" cy="769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f(x)&lt;0 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2544241"/>
              </p:ext>
            </p:extLst>
          </p:nvPr>
        </p:nvGraphicFramePr>
        <p:xfrm>
          <a:off x="16213138" y="6934200"/>
          <a:ext cx="5908675" cy="146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46" name="Equation" r:id="rId19" imgW="5702040" imgH="1409400" progId="Equation.DSMT4">
                  <p:embed/>
                </p:oleObj>
              </mc:Choice>
              <mc:Fallback>
                <p:oleObj name="Equation" r:id="rId19" imgW="5702040" imgH="1409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6213138" y="6934200"/>
                        <a:ext cx="5908675" cy="146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6675372"/>
              </p:ext>
            </p:extLst>
          </p:nvPr>
        </p:nvGraphicFramePr>
        <p:xfrm>
          <a:off x="16308387" y="9923672"/>
          <a:ext cx="2082800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47" name="Equation" r:id="rId21" imgW="2082600" imgH="1244520" progId="Equation.DSMT4">
                  <p:embed/>
                </p:oleObj>
              </mc:Choice>
              <mc:Fallback>
                <p:oleObj name="Equation" r:id="rId21" imgW="2082600" imgH="1244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6308387" y="9923672"/>
                        <a:ext cx="2082800" cy="1244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6358824"/>
              </p:ext>
            </p:extLst>
          </p:nvPr>
        </p:nvGraphicFramePr>
        <p:xfrm>
          <a:off x="19889787" y="11061700"/>
          <a:ext cx="2303711" cy="13936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48" name="Equation" r:id="rId23" imgW="2057400" imgH="1244520" progId="Equation.DSMT4">
                  <p:embed/>
                </p:oleObj>
              </mc:Choice>
              <mc:Fallback>
                <p:oleObj name="Equation" r:id="rId23" imgW="2057400" imgH="1244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9889787" y="11061700"/>
                        <a:ext cx="2303711" cy="13936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5" name="Rectangle 124"/>
          <p:cNvSpPr/>
          <p:nvPr/>
        </p:nvSpPr>
        <p:spPr>
          <a:xfrm>
            <a:off x="18670587" y="10139859"/>
            <a:ext cx="306808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hoặc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x=2 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0564120"/>
              </p:ext>
            </p:extLst>
          </p:nvPr>
        </p:nvGraphicFramePr>
        <p:xfrm>
          <a:off x="10028238" y="7391400"/>
          <a:ext cx="3302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49" name="Equation" r:id="rId25" imgW="330120" imgH="444240" progId="Equation.DSMT4">
                  <p:embed/>
                </p:oleObj>
              </mc:Choice>
              <mc:Fallback>
                <p:oleObj name="Equation" r:id="rId25" imgW="330120" imgH="44424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28238" y="7391400"/>
                        <a:ext cx="330200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5422182"/>
              </p:ext>
            </p:extLst>
          </p:nvPr>
        </p:nvGraphicFramePr>
        <p:xfrm>
          <a:off x="5259387" y="8956431"/>
          <a:ext cx="3556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50" name="Equation" r:id="rId27" imgW="355320" imgH="457200" progId="Equation.DSMT4">
                  <p:embed/>
                </p:oleObj>
              </mc:Choice>
              <mc:Fallback>
                <p:oleObj name="Equation" r:id="rId27" imgW="355320" imgH="4572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9387" y="8956431"/>
                        <a:ext cx="3556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0225263"/>
              </p:ext>
            </p:extLst>
          </p:nvPr>
        </p:nvGraphicFramePr>
        <p:xfrm>
          <a:off x="7682156" y="10972800"/>
          <a:ext cx="3556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51" name="Equation" r:id="rId29" imgW="355320" imgH="457200" progId="Equation.DSMT4">
                  <p:embed/>
                </p:oleObj>
              </mc:Choice>
              <mc:Fallback>
                <p:oleObj name="Equation" r:id="rId29" imgW="355320" imgH="4572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2156" y="10972800"/>
                        <a:ext cx="3556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5631656"/>
              </p:ext>
            </p:extLst>
          </p:nvPr>
        </p:nvGraphicFramePr>
        <p:xfrm>
          <a:off x="9938849" y="9835659"/>
          <a:ext cx="3556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52" name="Equation" r:id="rId31" imgW="355320" imgH="457200" progId="Equation.DSMT4">
                  <p:embed/>
                </p:oleObj>
              </mc:Choice>
              <mc:Fallback>
                <p:oleObj name="Equation" r:id="rId31" imgW="355320" imgH="4572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38849" y="9835659"/>
                        <a:ext cx="3556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6695950"/>
              </p:ext>
            </p:extLst>
          </p:nvPr>
        </p:nvGraphicFramePr>
        <p:xfrm>
          <a:off x="5259387" y="11811000"/>
          <a:ext cx="3556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53" name="Equation" r:id="rId32" imgW="355320" imgH="457200" progId="Equation.DSMT4">
                  <p:embed/>
                </p:oleObj>
              </mc:Choice>
              <mc:Fallback>
                <p:oleObj name="Equation" r:id="rId32" imgW="355320" imgH="4572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9387" y="11811000"/>
                        <a:ext cx="3556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6254645"/>
              </p:ext>
            </p:extLst>
          </p:nvPr>
        </p:nvGraphicFramePr>
        <p:xfrm>
          <a:off x="9932987" y="11811000"/>
          <a:ext cx="3556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54" name="Equation" r:id="rId33" imgW="355320" imgH="457200" progId="Equation.DSMT4">
                  <p:embed/>
                </p:oleObj>
              </mc:Choice>
              <mc:Fallback>
                <p:oleObj name="Equation" r:id="rId33" imgW="355320" imgH="4572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32987" y="11811000"/>
                        <a:ext cx="3556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" name="Rectangle 75">
            <a:extLst>
              <a:ext uri="{FF2B5EF4-FFF2-40B4-BE49-F238E27FC236}">
                <a16:creationId xmlns:a16="http://schemas.microsoft.com/office/drawing/2014/main" id="{A17CD00A-C1F9-4B8C-865D-C3DCB8F35C7D}"/>
              </a:ext>
            </a:extLst>
          </p:cNvPr>
          <p:cNvSpPr/>
          <p:nvPr/>
        </p:nvSpPr>
        <p:spPr>
          <a:xfrm>
            <a:off x="225750" y="5029200"/>
            <a:ext cx="12811537" cy="769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Ta có:</a:t>
            </a:r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84AC62F2-F8A2-4710-8036-8E1C7888ED3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23625175" y="12954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7714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746"/>
    </mc:Choice>
    <mc:Fallback xmlns="">
      <p:transition spd="slow" advTm="114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73" grpId="0"/>
      <p:bldP spid="91" grpId="0"/>
      <p:bldP spid="98" grpId="0"/>
      <p:bldP spid="99" grpId="0"/>
      <p:bldP spid="100" grpId="0"/>
      <p:bldP spid="102" grpId="0"/>
      <p:bldP spid="103" grpId="0"/>
      <p:bldP spid="105" grpId="0"/>
      <p:bldP spid="74" grpId="0" animBg="1"/>
      <p:bldP spid="75" grpId="0" animBg="1"/>
      <p:bldP spid="82" grpId="0" animBg="1"/>
      <p:bldP spid="89" grpId="0" animBg="1"/>
      <p:bldP spid="93" grpId="0" animBg="1"/>
      <p:bldP spid="94" grpId="0" animBg="1"/>
      <p:bldP spid="97" grpId="0"/>
      <p:bldP spid="108" grpId="0"/>
      <p:bldP spid="109" grpId="0"/>
      <p:bldP spid="111" grpId="0"/>
      <p:bldP spid="112" grpId="0"/>
      <p:bldP spid="113" grpId="0"/>
      <p:bldP spid="114" grpId="0"/>
      <p:bldP spid="115" grpId="0"/>
      <p:bldP spid="116" grpId="0"/>
      <p:bldP spid="120" grpId="0"/>
      <p:bldP spid="121" grpId="0"/>
      <p:bldP spid="122" grpId="0"/>
      <p:bldP spid="123" grpId="0"/>
      <p:bldP spid="125" grpId="0"/>
      <p:bldP spid="7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90111" y="3526116"/>
            <a:ext cx="22122427" cy="9759501"/>
            <a:chOff x="1220788" y="7178641"/>
            <a:chExt cx="22124987" cy="7390251"/>
          </a:xfrm>
        </p:grpSpPr>
        <p:sp>
          <p:nvSpPr>
            <p:cNvPr id="3" name="Rounded Rectangle 2"/>
            <p:cNvSpPr/>
            <p:nvPr/>
          </p:nvSpPr>
          <p:spPr>
            <a:xfrm>
              <a:off x="1222486" y="7418548"/>
              <a:ext cx="22123289" cy="7150344"/>
            </a:xfrm>
            <a:prstGeom prst="roundRect">
              <a:avLst>
                <a:gd name="adj" fmla="val 3132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rgbClr val="0999C8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4" name="Group 60"/>
            <p:cNvGrpSpPr/>
            <p:nvPr/>
          </p:nvGrpSpPr>
          <p:grpSpPr>
            <a:xfrm>
              <a:off x="1220788" y="7178641"/>
              <a:ext cx="3221711" cy="1599802"/>
              <a:chOff x="1224542" y="6322799"/>
              <a:chExt cx="3221711" cy="1699015"/>
            </a:xfrm>
          </p:grpSpPr>
          <p:sp>
            <p:nvSpPr>
              <p:cNvPr id="5" name="Freeform 20"/>
              <p:cNvSpPr>
                <a:spLocks/>
              </p:cNvSpPr>
              <p:nvPr/>
            </p:nvSpPr>
            <p:spPr bwMode="auto">
              <a:xfrm rot="16200000" flipV="1">
                <a:off x="2665048" y="6179335"/>
                <a:ext cx="828631" cy="2733779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rgbClr val="0999C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2007783" y="7204657"/>
                <a:ext cx="2278188" cy="8171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400" b="1" dirty="0">
                    <a:solidFill>
                      <a:srgbClr val="0999C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lang="en-US" sz="4400" b="1" dirty="0">
                  <a:solidFill>
                    <a:srgbClr val="0999C8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" name="Round Diagonal Corner Rectangle 6"/>
              <p:cNvSpPr/>
              <p:nvPr/>
            </p:nvSpPr>
            <p:spPr>
              <a:xfrm flipV="1">
                <a:off x="1224542" y="6322799"/>
                <a:ext cx="777240" cy="828630"/>
              </a:xfrm>
              <a:prstGeom prst="round2DiagRect">
                <a:avLst/>
              </a:prstGeom>
              <a:solidFill>
                <a:srgbClr val="0999C8"/>
              </a:solidFill>
              <a:ln w="5715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Freeform 15"/>
              <p:cNvSpPr>
                <a:spLocks noEditPoints="1"/>
              </p:cNvSpPr>
              <p:nvPr/>
            </p:nvSpPr>
            <p:spPr bwMode="auto">
              <a:xfrm>
                <a:off x="1376941" y="6394807"/>
                <a:ext cx="501902" cy="680422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9" name="Group 49"/>
          <p:cNvGrpSpPr/>
          <p:nvPr/>
        </p:nvGrpSpPr>
        <p:grpSpPr>
          <a:xfrm>
            <a:off x="1136641" y="1390513"/>
            <a:ext cx="22175897" cy="2452305"/>
            <a:chOff x="1175570" y="2468560"/>
            <a:chExt cx="22178464" cy="3205994"/>
          </a:xfrm>
        </p:grpSpPr>
        <p:sp>
          <p:nvSpPr>
            <p:cNvPr id="10" name="Rounded Rectangle 9"/>
            <p:cNvSpPr/>
            <p:nvPr/>
          </p:nvSpPr>
          <p:spPr>
            <a:xfrm>
              <a:off x="1175570" y="2872596"/>
              <a:ext cx="22178464" cy="2801958"/>
            </a:xfrm>
            <a:prstGeom prst="roundRect">
              <a:avLst>
                <a:gd name="adj" fmla="val 4496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9991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1" name="Group 2"/>
            <p:cNvGrpSpPr/>
            <p:nvPr/>
          </p:nvGrpSpPr>
          <p:grpSpPr>
            <a:xfrm>
              <a:off x="1175570" y="2468560"/>
              <a:ext cx="3672407" cy="896427"/>
              <a:chOff x="1175570" y="1834705"/>
              <a:chExt cx="4005918" cy="977837"/>
            </a:xfrm>
          </p:grpSpPr>
          <p:sp>
            <p:nvSpPr>
              <p:cNvPr id="12" name="Freeform 20"/>
              <p:cNvSpPr>
                <a:spLocks/>
              </p:cNvSpPr>
              <p:nvPr/>
            </p:nvSpPr>
            <p:spPr bwMode="auto">
              <a:xfrm rot="16200000" flipV="1">
                <a:off x="2985646" y="616700"/>
                <a:ext cx="836967" cy="3554717"/>
              </a:xfrm>
              <a:prstGeom prst="round1Rect">
                <a:avLst/>
              </a:prstGeom>
              <a:solidFill>
                <a:srgbClr val="999158"/>
              </a:solidFill>
              <a:ln w="57150">
                <a:solidFill>
                  <a:srgbClr val="99915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235430" y="1958752"/>
                <a:ext cx="2336724" cy="8394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b="1" dirty="0" err="1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Ví</a:t>
                </a:r>
                <a:r>
                  <a:rPr lang="en-US" sz="4400" b="1" dirty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dụ</a:t>
                </a:r>
                <a:r>
                  <a:rPr lang="en-US" sz="4400" b="1" dirty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2</a:t>
                </a:r>
              </a:p>
            </p:txBody>
          </p:sp>
          <p:sp>
            <p:nvSpPr>
              <p:cNvPr id="14" name="Round Diagonal Corner Rectangle 13"/>
              <p:cNvSpPr/>
              <p:nvPr/>
            </p:nvSpPr>
            <p:spPr>
              <a:xfrm flipV="1">
                <a:off x="1175570" y="1834705"/>
                <a:ext cx="995083" cy="969507"/>
              </a:xfrm>
              <a:prstGeom prst="round2DiagRect">
                <a:avLst/>
              </a:prstGeom>
              <a:solidFill>
                <a:schemeClr val="bg1"/>
              </a:solidFill>
              <a:ln w="63500">
                <a:solidFill>
                  <a:srgbClr val="99915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5" name="Group 2"/>
              <p:cNvGrpSpPr/>
              <p:nvPr/>
            </p:nvGrpSpPr>
            <p:grpSpPr>
              <a:xfrm>
                <a:off x="1314846" y="1951291"/>
                <a:ext cx="756925" cy="699372"/>
                <a:chOff x="7440266" y="3398551"/>
                <a:chExt cx="757238" cy="765175"/>
              </a:xfrm>
              <a:solidFill>
                <a:srgbClr val="999158"/>
              </a:solidFill>
            </p:grpSpPr>
            <p:sp>
              <p:nvSpPr>
                <p:cNvPr id="16" name="Freeform 15"/>
                <p:cNvSpPr>
                  <a:spLocks noEditPoints="1"/>
                </p:cNvSpPr>
                <p:nvPr/>
              </p:nvSpPr>
              <p:spPr bwMode="auto">
                <a:xfrm>
                  <a:off x="7440266" y="3436651"/>
                  <a:ext cx="344488" cy="344488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" name="Freeform 16"/>
                <p:cNvSpPr>
                  <a:spLocks noEditPoints="1"/>
                </p:cNvSpPr>
                <p:nvPr/>
              </p:nvSpPr>
              <p:spPr bwMode="auto">
                <a:xfrm>
                  <a:off x="7440266" y="3814476"/>
                  <a:ext cx="344488" cy="349250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" name="Freeform 17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" name="Rectangle 18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" name="Rectangle 19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" name="Rectangle 20"/>
                <p:cNvSpPr>
                  <a:spLocks noChangeArrowheads="1"/>
                </p:cNvSpPr>
                <p:nvPr/>
              </p:nvSpPr>
              <p:spPr bwMode="auto">
                <a:xfrm>
                  <a:off x="7840316" y="3973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" name="Rectangle 21"/>
                <p:cNvSpPr>
                  <a:spLocks noChangeArrowheads="1"/>
                </p:cNvSpPr>
                <p:nvPr/>
              </p:nvSpPr>
              <p:spPr bwMode="auto">
                <a:xfrm>
                  <a:off x="7840316" y="3590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24" name="Rectangle 23"/>
          <p:cNvSpPr/>
          <p:nvPr/>
        </p:nvSpPr>
        <p:spPr>
          <a:xfrm>
            <a:off x="6077234" y="2215645"/>
            <a:ext cx="3220753" cy="8055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Xét</a:t>
            </a:r>
            <a:r>
              <a:rPr lang="en-US" sz="4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dấu</a:t>
            </a:r>
            <a:r>
              <a:rPr lang="en-US" sz="4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endParaRPr lang="en-US" sz="400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2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386839"/>
              </p:ext>
            </p:extLst>
          </p:nvPr>
        </p:nvGraphicFramePr>
        <p:xfrm>
          <a:off x="9499582" y="1860550"/>
          <a:ext cx="3757612" cy="1416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04" name="Equation" r:id="rId7" imgW="3759120" imgH="1244520" progId="Equation.DSMT4">
                  <p:embed/>
                </p:oleObj>
              </mc:Choice>
              <mc:Fallback>
                <p:oleObj name="Equation" r:id="rId7" imgW="3759120" imgH="12445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99582" y="1860550"/>
                        <a:ext cx="3757612" cy="1416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7444707"/>
              </p:ext>
            </p:extLst>
          </p:nvPr>
        </p:nvGraphicFramePr>
        <p:xfrm>
          <a:off x="7194550" y="4178300"/>
          <a:ext cx="8397875" cy="151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05" name="Equation" r:id="rId9" imgW="8648640" imgH="1333440" progId="Equation.DSMT4">
                  <p:embed/>
                </p:oleObj>
              </mc:Choice>
              <mc:Fallback>
                <p:oleObj name="Equation" r:id="rId9" imgW="8648640" imgH="1333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4550" y="4178300"/>
                        <a:ext cx="8397875" cy="1517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27"/>
          <p:cNvSpPr/>
          <p:nvPr/>
        </p:nvSpPr>
        <p:spPr>
          <a:xfrm>
            <a:off x="1231718" y="7162800"/>
            <a:ext cx="4100719" cy="769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Bảng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xét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dấu</a:t>
            </a:r>
            <a:endParaRPr lang="en-US" sz="44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37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4893692"/>
              </p:ext>
            </p:extLst>
          </p:nvPr>
        </p:nvGraphicFramePr>
        <p:xfrm>
          <a:off x="1529094" y="8814233"/>
          <a:ext cx="10283493" cy="3453967"/>
        </p:xfrm>
        <a:graphic>
          <a:graphicData uri="http://schemas.openxmlformats.org/drawingml/2006/table">
            <a:tbl>
              <a:tblPr/>
              <a:tblGrid>
                <a:gridCol w="1550730">
                  <a:extLst>
                    <a:ext uri="{9D8B030D-6E8A-4147-A177-3AD203B41FA5}">
                      <a16:colId xmlns:a16="http://schemas.microsoft.com/office/drawing/2014/main" val="2205881670"/>
                    </a:ext>
                  </a:extLst>
                </a:gridCol>
                <a:gridCol w="8732763">
                  <a:extLst>
                    <a:ext uri="{9D8B030D-6E8A-4147-A177-3AD203B41FA5}">
                      <a16:colId xmlns:a16="http://schemas.microsoft.com/office/drawing/2014/main" val="1129707838"/>
                    </a:ext>
                  </a:extLst>
                </a:gridCol>
              </a:tblGrid>
              <a:tr h="11679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-∞            1                           +∞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816029"/>
                  </a:ext>
                </a:extLst>
              </a:tr>
              <a:tr h="69608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3-2x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                   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090764"/>
                  </a:ext>
                </a:extLst>
              </a:tr>
              <a:tr h="6981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x-1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   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6203094"/>
                  </a:ext>
                </a:extLst>
              </a:tr>
              <a:tr h="6958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f(x)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                    0             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5128348"/>
                  </a:ext>
                </a:extLst>
              </a:tr>
            </a:tbl>
          </a:graphicData>
        </a:graphic>
      </p:graphicFrame>
      <p:sp>
        <p:nvSpPr>
          <p:cNvPr id="38" name="Line 24"/>
          <p:cNvSpPr>
            <a:spLocks noChangeShapeType="1"/>
          </p:cNvSpPr>
          <p:nvPr/>
        </p:nvSpPr>
        <p:spPr bwMode="auto">
          <a:xfrm>
            <a:off x="8722999" y="10818631"/>
            <a:ext cx="0" cy="63818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9" name="Line 25"/>
          <p:cNvSpPr>
            <a:spLocks noChangeShapeType="1"/>
          </p:cNvSpPr>
          <p:nvPr/>
        </p:nvSpPr>
        <p:spPr bwMode="auto">
          <a:xfrm>
            <a:off x="6085863" y="9972823"/>
            <a:ext cx="0" cy="69517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440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Text Box 28"/>
          <p:cNvSpPr txBox="1">
            <a:spLocks noChangeArrowheads="1"/>
          </p:cNvSpPr>
          <p:nvPr/>
        </p:nvSpPr>
        <p:spPr bwMode="auto">
          <a:xfrm>
            <a:off x="9991791" y="11498759"/>
            <a:ext cx="5801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41" name="Text Box 28"/>
          <p:cNvSpPr txBox="1">
            <a:spLocks noChangeArrowheads="1"/>
          </p:cNvSpPr>
          <p:nvPr/>
        </p:nvSpPr>
        <p:spPr bwMode="auto">
          <a:xfrm>
            <a:off x="7067035" y="10678490"/>
            <a:ext cx="5801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p:sp>
        <p:nvSpPr>
          <p:cNvPr id="42" name="Text Box 28"/>
          <p:cNvSpPr txBox="1">
            <a:spLocks noChangeArrowheads="1"/>
          </p:cNvSpPr>
          <p:nvPr/>
        </p:nvSpPr>
        <p:spPr bwMode="auto">
          <a:xfrm>
            <a:off x="7097288" y="11478751"/>
            <a:ext cx="5801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p:sp>
        <p:nvSpPr>
          <p:cNvPr id="43" name="Text Box 28"/>
          <p:cNvSpPr txBox="1">
            <a:spLocks noChangeArrowheads="1"/>
          </p:cNvSpPr>
          <p:nvPr/>
        </p:nvSpPr>
        <p:spPr bwMode="auto">
          <a:xfrm>
            <a:off x="4374417" y="9898559"/>
            <a:ext cx="5801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p:sp>
        <p:nvSpPr>
          <p:cNvPr id="44" name="Text Box 28"/>
          <p:cNvSpPr txBox="1">
            <a:spLocks noChangeArrowheads="1"/>
          </p:cNvSpPr>
          <p:nvPr/>
        </p:nvSpPr>
        <p:spPr bwMode="auto">
          <a:xfrm>
            <a:off x="9856570" y="10759593"/>
            <a:ext cx="5801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p:sp>
        <p:nvSpPr>
          <p:cNvPr id="45" name="Text Box 28"/>
          <p:cNvSpPr txBox="1">
            <a:spLocks noChangeArrowheads="1"/>
          </p:cNvSpPr>
          <p:nvPr/>
        </p:nvSpPr>
        <p:spPr bwMode="auto">
          <a:xfrm>
            <a:off x="4468800" y="11498759"/>
            <a:ext cx="63818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46" name="Text Box 28"/>
          <p:cNvSpPr txBox="1">
            <a:spLocks noChangeArrowheads="1"/>
          </p:cNvSpPr>
          <p:nvPr/>
        </p:nvSpPr>
        <p:spPr bwMode="auto">
          <a:xfrm>
            <a:off x="4481578" y="10828025"/>
            <a:ext cx="5801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47" name="Text Box 28"/>
          <p:cNvSpPr txBox="1">
            <a:spLocks noChangeArrowheads="1"/>
          </p:cNvSpPr>
          <p:nvPr/>
        </p:nvSpPr>
        <p:spPr bwMode="auto">
          <a:xfrm>
            <a:off x="9991791" y="9997990"/>
            <a:ext cx="5801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48" name="Text Box 28"/>
          <p:cNvSpPr txBox="1">
            <a:spLocks noChangeArrowheads="1"/>
          </p:cNvSpPr>
          <p:nvPr/>
        </p:nvSpPr>
        <p:spPr bwMode="auto">
          <a:xfrm>
            <a:off x="7067035" y="9935096"/>
            <a:ext cx="5801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p:sp>
        <p:nvSpPr>
          <p:cNvPr id="51" name="Line 25"/>
          <p:cNvSpPr>
            <a:spLocks noChangeShapeType="1"/>
          </p:cNvSpPr>
          <p:nvPr/>
        </p:nvSpPr>
        <p:spPr bwMode="auto">
          <a:xfrm>
            <a:off x="6173787" y="11518129"/>
            <a:ext cx="0" cy="69517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440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Line 25"/>
          <p:cNvSpPr>
            <a:spLocks noChangeShapeType="1"/>
          </p:cNvSpPr>
          <p:nvPr/>
        </p:nvSpPr>
        <p:spPr bwMode="auto">
          <a:xfrm>
            <a:off x="6021387" y="11496823"/>
            <a:ext cx="0" cy="69517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440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3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4855037"/>
              </p:ext>
            </p:extLst>
          </p:nvPr>
        </p:nvGraphicFramePr>
        <p:xfrm>
          <a:off x="8480425" y="8743950"/>
          <a:ext cx="665162" cy="123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06" name="Equation" r:id="rId11" imgW="412713" imgH="1238381" progId="Equation.DSMT4">
                  <p:embed/>
                </p:oleObj>
              </mc:Choice>
              <mc:Fallback>
                <p:oleObj name="Equation" r:id="rId11" imgW="412713" imgH="123838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480425" y="8743950"/>
                        <a:ext cx="665162" cy="1238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Rectangle 54"/>
          <p:cNvSpPr/>
          <p:nvPr/>
        </p:nvSpPr>
        <p:spPr>
          <a:xfrm>
            <a:off x="4943695" y="4579196"/>
            <a:ext cx="6296205" cy="769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Ta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</a:p>
        </p:txBody>
      </p:sp>
      <p:graphicFrame>
        <p:nvGraphicFramePr>
          <p:cNvPr id="58" name="Object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0291804"/>
              </p:ext>
            </p:extLst>
          </p:nvPr>
        </p:nvGraphicFramePr>
        <p:xfrm>
          <a:off x="6956425" y="5822950"/>
          <a:ext cx="9210675" cy="1392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07" name="Equation" r:id="rId13" imgW="8229600" imgH="1244520" progId="Equation.DSMT4">
                  <p:embed/>
                </p:oleObj>
              </mc:Choice>
              <mc:Fallback>
                <p:oleObj name="Equation" r:id="rId13" imgW="8229600" imgH="1244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956425" y="5822950"/>
                        <a:ext cx="9210675" cy="1392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Rectangle 60"/>
          <p:cNvSpPr/>
          <p:nvPr/>
        </p:nvSpPr>
        <p:spPr>
          <a:xfrm>
            <a:off x="14070169" y="8072592"/>
            <a:ext cx="2277541" cy="769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f(x)&gt;0 </a:t>
            </a:r>
          </a:p>
        </p:txBody>
      </p:sp>
      <p:graphicFrame>
        <p:nvGraphicFramePr>
          <p:cNvPr id="93" name="Object 9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4516944"/>
              </p:ext>
            </p:extLst>
          </p:nvPr>
        </p:nvGraphicFramePr>
        <p:xfrm>
          <a:off x="16228769" y="7811013"/>
          <a:ext cx="3111500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08" name="Equation" r:id="rId15" imgW="3111480" imgH="1409400" progId="Equation.DSMT4">
                  <p:embed/>
                </p:oleObj>
              </mc:Choice>
              <mc:Fallback>
                <p:oleObj name="Equation" r:id="rId15" imgW="3111480" imgH="1409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6228769" y="7811013"/>
                        <a:ext cx="3111500" cy="1409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" name="Rectangle 93"/>
          <p:cNvSpPr/>
          <p:nvPr/>
        </p:nvSpPr>
        <p:spPr>
          <a:xfrm>
            <a:off x="14070170" y="9515339"/>
            <a:ext cx="2277541" cy="769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f(x)&lt;0 </a:t>
            </a:r>
          </a:p>
        </p:txBody>
      </p:sp>
      <p:graphicFrame>
        <p:nvGraphicFramePr>
          <p:cNvPr id="96" name="Object 9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1219766"/>
              </p:ext>
            </p:extLst>
          </p:nvPr>
        </p:nvGraphicFramePr>
        <p:xfrm>
          <a:off x="16194335" y="9253195"/>
          <a:ext cx="5829300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09" name="Equation" r:id="rId17" imgW="5829120" imgH="1409400" progId="Equation.DSMT4">
                  <p:embed/>
                </p:oleObj>
              </mc:Choice>
              <mc:Fallback>
                <p:oleObj name="Equation" r:id="rId17" imgW="5829120" imgH="1409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6194335" y="9253195"/>
                        <a:ext cx="5829300" cy="1409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8" name="Rectangle 97"/>
          <p:cNvSpPr/>
          <p:nvPr/>
        </p:nvSpPr>
        <p:spPr>
          <a:xfrm>
            <a:off x="14102284" y="10859730"/>
            <a:ext cx="2277541" cy="769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f(x)=0 </a:t>
            </a:r>
          </a:p>
        </p:txBody>
      </p:sp>
      <p:graphicFrame>
        <p:nvGraphicFramePr>
          <p:cNvPr id="99" name="Object 9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640273"/>
              </p:ext>
            </p:extLst>
          </p:nvPr>
        </p:nvGraphicFramePr>
        <p:xfrm>
          <a:off x="16208791" y="10691676"/>
          <a:ext cx="2057400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10" name="Equation" r:id="rId19" imgW="2057400" imgH="1244520" progId="Equation.DSMT4">
                  <p:embed/>
                </p:oleObj>
              </mc:Choice>
              <mc:Fallback>
                <p:oleObj name="Equation" r:id="rId19" imgW="2057400" imgH="1244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6208791" y="10691676"/>
                        <a:ext cx="2057400" cy="1244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4" name="Rectangle 113"/>
          <p:cNvSpPr/>
          <p:nvPr/>
        </p:nvSpPr>
        <p:spPr>
          <a:xfrm>
            <a:off x="14045246" y="12108448"/>
            <a:ext cx="5943793" cy="769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f(x)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không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xác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định</a:t>
            </a:r>
            <a:endParaRPr lang="en-US" sz="44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115" name="Object 1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892583"/>
              </p:ext>
            </p:extLst>
          </p:nvPr>
        </p:nvGraphicFramePr>
        <p:xfrm>
          <a:off x="19792458" y="12339051"/>
          <a:ext cx="19431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11" name="Equation" r:id="rId21" imgW="1942920" imgH="457200" progId="Equation.DSMT4">
                  <p:embed/>
                </p:oleObj>
              </mc:Choice>
              <mc:Fallback>
                <p:oleObj name="Equation" r:id="rId21" imgW="194292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9792458" y="12339051"/>
                        <a:ext cx="19431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DBF8D05B-8EA2-4BA4-AB44-9390725ACBC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3625175" y="12954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9582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953"/>
    </mc:Choice>
    <mc:Fallback xmlns="">
      <p:transition spd="slow" advTm="108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4" grpId="0"/>
      <p:bldP spid="28" grpId="0"/>
      <p:bldP spid="38" grpId="0" animBg="1"/>
      <p:bldP spid="39" grpId="0" animBg="1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51" grpId="0" animBg="1"/>
      <p:bldP spid="52" grpId="0" animBg="1"/>
      <p:bldP spid="55" grpId="0"/>
      <p:bldP spid="61" grpId="0"/>
      <p:bldP spid="94" grpId="0"/>
      <p:bldP spid="98" grpId="0"/>
      <p:bldP spid="1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8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&quot;/&gt;&lt;property id=&quot;20307&quot; value=&quot;258&quot;/&gt;&lt;/object&gt;&lt;object type=&quot;3&quot; unique_id=&quot;10005&quot;&gt;&lt;property id=&quot;20148&quot; value=&quot;5&quot;/&gt;&lt;property id=&quot;20300&quot; value=&quot;Slide 3&quot;/&gt;&lt;property id=&quot;20307&quot; value=&quot;259&quot;/&gt;&lt;/object&gt;&lt;object type=&quot;3&quot; unique_id=&quot;10006&quot;&gt;&lt;property id=&quot;20148&quot; value=&quot;5&quot;/&gt;&lt;property id=&quot;20300&quot; value=&quot;Slide 4&quot;/&gt;&lt;property id=&quot;20307&quot; value=&quot;260&quot;/&gt;&lt;/object&gt;&lt;object type=&quot;3&quot; unique_id=&quot;10007&quot;&gt;&lt;property id=&quot;20148&quot; value=&quot;5&quot;/&gt;&lt;property id=&quot;20300&quot; value=&quot;Slide 5&quot;/&gt;&lt;property id=&quot;20307&quot; value=&quot;262&quot;/&gt;&lt;/object&gt;&lt;object type=&quot;3&quot; unique_id=&quot;10008&quot;&gt;&lt;property id=&quot;20148&quot; value=&quot;5&quot;/&gt;&lt;property id=&quot;20300&quot; value=&quot;Slide 6&quot;/&gt;&lt;property id=&quot;20307&quot; value=&quot;263&quot;/&gt;&lt;/object&gt;&lt;object type=&quot;3&quot; unique_id=&quot;10009&quot;&gt;&lt;property id=&quot;20148&quot; value=&quot;5&quot;/&gt;&lt;property id=&quot;20300&quot; value=&quot;Slide 7&quot;/&gt;&lt;property id=&quot;20307&quot; value=&quot;264&quot;/&gt;&lt;/object&gt;&lt;object type=&quot;3&quot; unique_id=&quot;10010&quot;&gt;&lt;property id=&quot;20148&quot; value=&quot;5&quot;/&gt;&lt;property id=&quot;20300&quot; value=&quot;Slide 8&quot;/&gt;&lt;property id=&quot;20307&quot; value=&quot;265&quot;/&gt;&lt;/object&gt;&lt;object type=&quot;3&quot; unique_id=&quot;10011&quot;&gt;&lt;property id=&quot;20148&quot; value=&quot;5&quot;/&gt;&lt;property id=&quot;20300&quot; value=&quot;Slide 9&quot;/&gt;&lt;property id=&quot;20307&quot; value=&quot;266&quot;/&gt;&lt;/object&gt;&lt;object type=&quot;3&quot; unique_id=&quot;10012&quot;&gt;&lt;property id=&quot;20148&quot; value=&quot;5&quot;/&gt;&lt;property id=&quot;20300&quot; value=&quot;Slide 10&quot;/&gt;&lt;property id=&quot;20307&quot; value=&quot;267&quot;/&gt;&lt;/object&gt;&lt;object type=&quot;3&quot; unique_id=&quot;10013&quot;&gt;&lt;property id=&quot;20148&quot; value=&quot;5&quot;/&gt;&lt;property id=&quot;20300&quot; value=&quot;Slide 11&quot;/&gt;&lt;property id=&quot;20307&quot; value=&quot;269&quot;/&gt;&lt;/object&gt;&lt;object type=&quot;3&quot; unique_id=&quot;10014&quot;&gt;&lt;property id=&quot;20148&quot; value=&quot;5&quot;/&gt;&lt;property id=&quot;20300&quot; value=&quot;Slide 12&quot;/&gt;&lt;property id=&quot;20307&quot; value=&quot;270&quot;/&gt;&lt;/object&gt;&lt;object type=&quot;3&quot; unique_id=&quot;10015&quot;&gt;&lt;property id=&quot;20148&quot; value=&quot;5&quot;/&gt;&lt;property id=&quot;20300&quot; value=&quot;Slide 13&quot;/&gt;&lt;property id=&quot;20307&quot; value=&quot;274&quot;/&gt;&lt;/object&gt;&lt;object type=&quot;3&quot; unique_id=&quot;10016&quot;&gt;&lt;property id=&quot;20148&quot; value=&quot;5&quot;/&gt;&lt;property id=&quot;20300&quot; value=&quot;Slide 14&quot;/&gt;&lt;property id=&quot;20307&quot; value=&quot;275&quot;/&gt;&lt;/object&gt;&lt;object type=&quot;3&quot; unique_id=&quot;10017&quot;&gt;&lt;property id=&quot;20148&quot; value=&quot;5&quot;/&gt;&lt;property id=&quot;20300&quot; value=&quot;Slide 15&quot;/&gt;&lt;property id=&quot;20307&quot; value=&quot;276&quot;/&gt;&lt;/object&gt;&lt;object type=&quot;3&quot; unique_id=&quot;10018&quot;&gt;&lt;property id=&quot;20148&quot; value=&quot;5&quot;/&gt;&lt;property id=&quot;20300&quot; value=&quot;Slide 16&quot;/&gt;&lt;property id=&quot;20307&quot; value=&quot;277&quot;/&gt;&lt;/object&gt;&lt;object type=&quot;3&quot; unique_id=&quot;10019&quot;&gt;&lt;property id=&quot;20148&quot; value=&quot;5&quot;/&gt;&lt;property id=&quot;20300&quot; value=&quot;Slide 17&quot;/&gt;&lt;property id=&quot;20307&quot; value=&quot;271&quot;/&gt;&lt;/object&gt;&lt;object type=&quot;3&quot; unique_id=&quot;10020&quot;&gt;&lt;property id=&quot;20148&quot; value=&quot;5&quot;/&gt;&lt;property id=&quot;20300&quot; value=&quot;Slide 18&quot;/&gt;&lt;property id=&quot;20307&quot; value=&quot;278&quot;/&gt;&lt;/object&gt;&lt;object type=&quot;3&quot; unique_id=&quot;10021&quot;&gt;&lt;property id=&quot;20148&quot; value=&quot;5&quot;/&gt;&lt;property id=&quot;20300&quot; value=&quot;Slide 19&quot;/&gt;&lt;property id=&quot;20307&quot; value=&quot;279&quot;/&gt;&lt;/object&gt;&lt;object type=&quot;3&quot; unique_id=&quot;10022&quot;&gt;&lt;property id=&quot;20148&quot; value=&quot;5&quot;/&gt;&lt;property id=&quot;20300&quot; value=&quot;Slide 20&quot;/&gt;&lt;property id=&quot;20307&quot; value=&quot;272&quot;/&gt;&lt;/object&gt;&lt;object type=&quot;3&quot; unique_id=&quot;10023&quot;&gt;&lt;property id=&quot;20148&quot; value=&quot;5&quot;/&gt;&lt;property id=&quot;20300&quot; value=&quot;Slide 21&quot;/&gt;&lt;property id=&quot;20307&quot; value=&quot;273&quot;/&gt;&lt;/object&gt;&lt;object type=&quot;3&quot; unique_id=&quot;10024&quot;&gt;&lt;property id=&quot;20148&quot; value=&quot;5&quot;/&gt;&lt;property id=&quot;20300&quot; value=&quot;Slide 22&quot;/&gt;&lt;property id=&quot;20307&quot; value=&quot;268&quot;/&gt;&lt;/object&gt;&lt;object type=&quot;3&quot; unique_id=&quot;10025&quot;&gt;&lt;property id=&quot;20148&quot; value=&quot;5&quot;/&gt;&lt;property id=&quot;20300&quot; value=&quot;Slide 23&quot;/&gt;&lt;property id=&quot;20307&quot; value=&quot;280&quot;/&gt;&lt;/object&gt;&lt;object type=&quot;3&quot; unique_id=&quot;10026&quot;&gt;&lt;property id=&quot;20148&quot; value=&quot;5&quot;/&gt;&lt;property id=&quot;20300&quot; value=&quot;Slide 24&quot;/&gt;&lt;property id=&quot;20307&quot; value=&quot;281&quot;/&gt;&lt;/object&gt;&lt;object type=&quot;3&quot; unique_id=&quot;10027&quot;&gt;&lt;property id=&quot;20148&quot; value=&quot;5&quot;/&gt;&lt;property id=&quot;20300&quot; value=&quot;Slide 25&quot;/&gt;&lt;property id=&quot;20307&quot; value=&quot;282&quot;/&gt;&lt;/object&gt;&lt;/object&gt;&lt;object type=&quot;8&quot; unique_id=&quot;10056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7.9|6.9|15.1|12.9|1.9|0.9|1.2|29.5|7.3|9.9|5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|11.5|8.9|5.8|7.6|4.8|4.2|4.9|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4.4|2.2|21.4|2.5|7.2|42.7|1.6|60.1|2.7|57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4.9|38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8|2.1|19.3|1.8|33|5.3|8.8|5.6|9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7.9|3.4|3.6|3.6|8.7|10.7|5.8|3|4.3|19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.6|13|17.2|8.9|3.6|4.2|6.1|7.7|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18.2|2.3|66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9.9|10.6|1.5|14.9|1.1|1.9|1.4|1|1.2|0.9|2.4|0.7|27.1|12.6|10|5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1611</TotalTime>
  <Words>946</Words>
  <PresentationFormat>Custom</PresentationFormat>
  <Paragraphs>207</Paragraphs>
  <Slides>10</Slides>
  <Notes>7</Notes>
  <HiddenSlides>0</HiddenSlides>
  <MMClips>9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.VnTime</vt:lpstr>
      <vt:lpstr>Arial</vt:lpstr>
      <vt:lpstr>AvantGarde-Demi</vt:lpstr>
      <vt:lpstr>Calibri</vt:lpstr>
      <vt:lpstr>Cambria Math</vt:lpstr>
      <vt:lpstr>Tahoma</vt:lpstr>
      <vt:lpstr>Times New Roman</vt:lpstr>
      <vt:lpstr>Wingdings</vt:lpstr>
      <vt:lpstr>Office Theme</vt:lpstr>
      <vt:lpstr>1_Office Theme</vt:lpstr>
      <vt:lpstr>2_Office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2013-08-31T11:42:51Z</dcterms:created>
  <dcterms:modified xsi:type="dcterms:W3CDTF">2020-03-18T15:57:19Z</dcterms:modified>
</cp:coreProperties>
</file>