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0" r:id="rId2"/>
    <p:sldId id="410" r:id="rId3"/>
    <p:sldId id="288" r:id="rId4"/>
    <p:sldId id="257" r:id="rId5"/>
    <p:sldId id="409" r:id="rId6"/>
    <p:sldId id="259" r:id="rId7"/>
    <p:sldId id="289" r:id="rId8"/>
    <p:sldId id="403" r:id="rId9"/>
    <p:sldId id="404" r:id="rId10"/>
    <p:sldId id="405" r:id="rId11"/>
    <p:sldId id="406" r:id="rId12"/>
    <p:sldId id="333" r:id="rId13"/>
    <p:sldId id="290" r:id="rId14"/>
    <p:sldId id="291" r:id="rId15"/>
    <p:sldId id="293" r:id="rId16"/>
    <p:sldId id="401" r:id="rId17"/>
    <p:sldId id="402" r:id="rId18"/>
    <p:sldId id="294" r:id="rId19"/>
    <p:sldId id="407" r:id="rId20"/>
    <p:sldId id="408"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CD1B4-D57F-4A5E-8B2E-54377ABE1F82}"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2122953B-E179-4860-B12B-523B270FA289}">
      <dgm:prSet phldrT="[Text]"/>
      <dgm:spPr/>
      <dgm:t>
        <a:bodyPr/>
        <a:lstStyle/>
        <a:p>
          <a:r>
            <a:rPr lang="vi-VN">
              <a:solidFill>
                <a:srgbClr val="FFC000"/>
              </a:solidFill>
              <a:latin typeface="+mj-lt"/>
            </a:rPr>
            <a:t>Đoạn 1</a:t>
          </a:r>
          <a:endParaRPr lang="en-US">
            <a:solidFill>
              <a:srgbClr val="FFC000"/>
            </a:solidFill>
            <a:latin typeface="+mj-lt"/>
          </a:endParaRPr>
        </a:p>
      </dgm:t>
    </dgm:pt>
    <dgm:pt modelId="{9CAAAE63-E15A-4D4E-A224-2F000E67305C}" type="parTrans" cxnId="{9AC987E6-2F11-4073-8D6E-F8EB358616A2}">
      <dgm:prSet/>
      <dgm:spPr/>
      <dgm:t>
        <a:bodyPr/>
        <a:lstStyle/>
        <a:p>
          <a:endParaRPr lang="en-US">
            <a:latin typeface="+mj-lt"/>
          </a:endParaRPr>
        </a:p>
      </dgm:t>
    </dgm:pt>
    <dgm:pt modelId="{4EFA53FB-826D-40A9-8C28-258C1D91E658}" type="sibTrans" cxnId="{9AC987E6-2F11-4073-8D6E-F8EB358616A2}">
      <dgm:prSet/>
      <dgm:spPr/>
      <dgm:t>
        <a:bodyPr/>
        <a:lstStyle/>
        <a:p>
          <a:endParaRPr lang="en-US">
            <a:latin typeface="+mj-lt"/>
          </a:endParaRPr>
        </a:p>
      </dgm:t>
    </dgm:pt>
    <dgm:pt modelId="{F43B4B3E-2FFC-4A75-9E2A-5CA2B2A440AC}">
      <dgm:prSet phldrT="[Text]"/>
      <dgm:spPr/>
      <dgm:t>
        <a:bodyPr/>
        <a:lstStyle/>
        <a:p>
          <a:r>
            <a:rPr lang="nl-NL" b="1">
              <a:effectLst/>
              <a:latin typeface="+mj-lt"/>
              <a:ea typeface="Calibri" panose="020F0502020204030204" pitchFamily="34" charset="0"/>
            </a:rPr>
            <a:t>Từ đầu đến</a:t>
          </a:r>
          <a:r>
            <a:rPr lang="nl-NL" b="1" i="1">
              <a:effectLst/>
              <a:latin typeface="+mj-lt"/>
              <a:ea typeface="Calibri" panose="020F0502020204030204" pitchFamily="34" charset="0"/>
            </a:rPr>
            <a:t> ... thuê thợ làm theo</a:t>
          </a:r>
          <a:endParaRPr lang="en-US">
            <a:latin typeface="+mj-lt"/>
          </a:endParaRPr>
        </a:p>
      </dgm:t>
    </dgm:pt>
    <dgm:pt modelId="{2A0391B1-DDE2-4D86-987F-41A32812FAAC}" type="parTrans" cxnId="{E33B0299-D594-4478-8D07-17FFE07BFBF0}">
      <dgm:prSet/>
      <dgm:spPr/>
      <dgm:t>
        <a:bodyPr/>
        <a:lstStyle/>
        <a:p>
          <a:endParaRPr lang="en-US">
            <a:latin typeface="+mj-lt"/>
          </a:endParaRPr>
        </a:p>
      </dgm:t>
    </dgm:pt>
    <dgm:pt modelId="{BD752702-C808-4118-A097-ECC462E39BE0}" type="sibTrans" cxnId="{E33B0299-D594-4478-8D07-17FFE07BFBF0}">
      <dgm:prSet/>
      <dgm:spPr/>
      <dgm:t>
        <a:bodyPr/>
        <a:lstStyle/>
        <a:p>
          <a:endParaRPr lang="en-US">
            <a:latin typeface="+mj-lt"/>
          </a:endParaRPr>
        </a:p>
      </dgm:t>
    </dgm:pt>
    <dgm:pt modelId="{30E1DBD5-C7E2-45E1-83F2-C6736E3A7295}">
      <dgm:prSet phldrT="[Text]"/>
      <dgm:spPr/>
      <dgm:t>
        <a:bodyPr/>
        <a:lstStyle/>
        <a:p>
          <a:r>
            <a:rPr lang="vi-VN">
              <a:solidFill>
                <a:srgbClr val="FFC000"/>
              </a:solidFill>
              <a:latin typeface="+mj-lt"/>
            </a:rPr>
            <a:t>Đoạn 2</a:t>
          </a:r>
          <a:endParaRPr lang="en-US">
            <a:solidFill>
              <a:srgbClr val="FFC000"/>
            </a:solidFill>
            <a:latin typeface="+mj-lt"/>
          </a:endParaRPr>
        </a:p>
      </dgm:t>
    </dgm:pt>
    <dgm:pt modelId="{5668A6A4-CF4F-4EEA-BB0D-279EB18573A2}" type="parTrans" cxnId="{5067F4DD-FD85-4AAE-8D03-23B9377A01BE}">
      <dgm:prSet/>
      <dgm:spPr/>
      <dgm:t>
        <a:bodyPr/>
        <a:lstStyle/>
        <a:p>
          <a:endParaRPr lang="en-US">
            <a:latin typeface="+mj-lt"/>
          </a:endParaRPr>
        </a:p>
      </dgm:t>
    </dgm:pt>
    <dgm:pt modelId="{E55E487F-AFCB-44D5-ABE7-01D6F4DBA6C7}" type="sibTrans" cxnId="{5067F4DD-FD85-4AAE-8D03-23B9377A01BE}">
      <dgm:prSet/>
      <dgm:spPr/>
      <dgm:t>
        <a:bodyPr/>
        <a:lstStyle/>
        <a:p>
          <a:endParaRPr lang="en-US">
            <a:latin typeface="+mj-lt"/>
          </a:endParaRPr>
        </a:p>
      </dgm:t>
    </dgm:pt>
    <dgm:pt modelId="{AE83C63B-AAE8-473D-8478-B45EDFB2D289}">
      <dgm:prSet phldrT="[Text]"/>
      <dgm:spPr/>
      <dgm:t>
        <a:bodyPr/>
        <a:lstStyle/>
        <a:p>
          <a:r>
            <a:rPr lang="nl-NL" b="1" i="1">
              <a:effectLst/>
              <a:latin typeface="+mj-lt"/>
              <a:ea typeface="Calibri" panose="020F0502020204030204" pitchFamily="34" charset="0"/>
            </a:rPr>
            <a:t>Nhà xây xong</a:t>
          </a:r>
          <a:r>
            <a:rPr lang="nl-NL" b="1">
              <a:effectLst/>
              <a:latin typeface="+mj-lt"/>
              <a:ea typeface="Calibri" panose="020F0502020204030204" pitchFamily="34" charset="0"/>
            </a:rPr>
            <a:t> .... </a:t>
          </a:r>
          <a:r>
            <a:rPr lang="nl-NL" b="1" i="1">
              <a:effectLst/>
              <a:latin typeface="+mj-lt"/>
              <a:ea typeface="Calibri" panose="020F0502020204030204" pitchFamily="34" charset="0"/>
            </a:rPr>
            <a:t>chữa khỏi bệnh.</a:t>
          </a:r>
          <a:endParaRPr lang="en-US">
            <a:latin typeface="+mj-lt"/>
          </a:endParaRPr>
        </a:p>
      </dgm:t>
    </dgm:pt>
    <dgm:pt modelId="{EBE72BEA-5F31-4CC2-B943-BD489A799C7D}" type="parTrans" cxnId="{D337F4A0-559F-445B-8202-B00ECD1F6BE8}">
      <dgm:prSet/>
      <dgm:spPr/>
      <dgm:t>
        <a:bodyPr/>
        <a:lstStyle/>
        <a:p>
          <a:endParaRPr lang="en-US">
            <a:latin typeface="+mj-lt"/>
          </a:endParaRPr>
        </a:p>
      </dgm:t>
    </dgm:pt>
    <dgm:pt modelId="{9F42C0B7-9E55-4091-AE03-E48C18F95244}" type="sibTrans" cxnId="{D337F4A0-559F-445B-8202-B00ECD1F6BE8}">
      <dgm:prSet/>
      <dgm:spPr/>
      <dgm:t>
        <a:bodyPr/>
        <a:lstStyle/>
        <a:p>
          <a:endParaRPr lang="en-US">
            <a:latin typeface="+mj-lt"/>
          </a:endParaRPr>
        </a:p>
      </dgm:t>
    </dgm:pt>
    <dgm:pt modelId="{8A7EA057-727E-49B8-B237-9B02E4021A6B}">
      <dgm:prSet phldrT="[Text]"/>
      <dgm:spPr/>
      <dgm:t>
        <a:bodyPr/>
        <a:lstStyle/>
        <a:p>
          <a:r>
            <a:rPr lang="vi-VN">
              <a:solidFill>
                <a:srgbClr val="FFC000"/>
              </a:solidFill>
              <a:latin typeface="+mj-lt"/>
            </a:rPr>
            <a:t>Đoạn 3</a:t>
          </a:r>
          <a:endParaRPr lang="en-US">
            <a:solidFill>
              <a:srgbClr val="FFC000"/>
            </a:solidFill>
            <a:latin typeface="+mj-lt"/>
          </a:endParaRPr>
        </a:p>
      </dgm:t>
    </dgm:pt>
    <dgm:pt modelId="{B3E72268-9B41-40F7-B8AC-9CA319B87FEF}" type="parTrans" cxnId="{726C873B-EBB0-4797-A6ED-57FD6B9F1106}">
      <dgm:prSet/>
      <dgm:spPr/>
      <dgm:t>
        <a:bodyPr/>
        <a:lstStyle/>
        <a:p>
          <a:endParaRPr lang="en-US">
            <a:latin typeface="+mj-lt"/>
          </a:endParaRPr>
        </a:p>
      </dgm:t>
    </dgm:pt>
    <dgm:pt modelId="{4AD2964C-DE14-454B-B4DF-2584D2AD961A}" type="sibTrans" cxnId="{726C873B-EBB0-4797-A6ED-57FD6B9F1106}">
      <dgm:prSet/>
      <dgm:spPr/>
      <dgm:t>
        <a:bodyPr/>
        <a:lstStyle/>
        <a:p>
          <a:endParaRPr lang="en-US">
            <a:latin typeface="+mj-lt"/>
          </a:endParaRPr>
        </a:p>
      </dgm:t>
    </dgm:pt>
    <dgm:pt modelId="{F1A82D22-7C88-47BE-8D5B-32292F22B286}">
      <dgm:prSet phldrT="[Text]"/>
      <dgm:spPr/>
      <dgm:t>
        <a:bodyPr/>
        <a:lstStyle/>
        <a:p>
          <a:r>
            <a:rPr lang="nl-NL" b="1" i="1">
              <a:effectLst/>
              <a:latin typeface="+mj-lt"/>
              <a:ea typeface="Calibri" panose="020F0502020204030204" pitchFamily="34" charset="0"/>
            </a:rPr>
            <a:t>Một cậu bé... trách móc nặng lời.</a:t>
          </a:r>
          <a:endParaRPr lang="en-US">
            <a:latin typeface="+mj-lt"/>
          </a:endParaRPr>
        </a:p>
      </dgm:t>
    </dgm:pt>
    <dgm:pt modelId="{EF9BA62F-B751-4F8B-9AD6-D8A5E6A39BD3}" type="parTrans" cxnId="{EB7CE3D2-B1DB-4227-8FE4-A7CC704C3C14}">
      <dgm:prSet/>
      <dgm:spPr/>
      <dgm:t>
        <a:bodyPr/>
        <a:lstStyle/>
        <a:p>
          <a:endParaRPr lang="en-US">
            <a:latin typeface="+mj-lt"/>
          </a:endParaRPr>
        </a:p>
      </dgm:t>
    </dgm:pt>
    <dgm:pt modelId="{33F79F4E-BBFD-48A1-B559-834329C6AC95}" type="sibTrans" cxnId="{EB7CE3D2-B1DB-4227-8FE4-A7CC704C3C14}">
      <dgm:prSet/>
      <dgm:spPr/>
      <dgm:t>
        <a:bodyPr/>
        <a:lstStyle/>
        <a:p>
          <a:endParaRPr lang="en-US">
            <a:latin typeface="+mj-lt"/>
          </a:endParaRPr>
        </a:p>
      </dgm:t>
    </dgm:pt>
    <dgm:pt modelId="{C885F74F-FC9C-4377-96A3-77B4F357490D}">
      <dgm:prSet phldrT="[Text]"/>
      <dgm:spPr/>
      <dgm:t>
        <a:bodyPr/>
        <a:lstStyle/>
        <a:p>
          <a:r>
            <a:rPr lang="vi-VN">
              <a:solidFill>
                <a:srgbClr val="FFC000"/>
              </a:solidFill>
              <a:latin typeface="+mj-lt"/>
            </a:rPr>
            <a:t>Đoạn 4</a:t>
          </a:r>
          <a:endParaRPr lang="en-US">
            <a:solidFill>
              <a:srgbClr val="FFC000"/>
            </a:solidFill>
            <a:latin typeface="+mj-lt"/>
          </a:endParaRPr>
        </a:p>
      </dgm:t>
    </dgm:pt>
    <dgm:pt modelId="{0EBDB6E4-2BE5-4397-B2EC-8452DC62772E}" type="parTrans" cxnId="{5784925E-8AA2-47E4-8F86-666BAF363223}">
      <dgm:prSet/>
      <dgm:spPr/>
      <dgm:t>
        <a:bodyPr/>
        <a:lstStyle/>
        <a:p>
          <a:endParaRPr lang="en-US">
            <a:latin typeface="+mj-lt"/>
          </a:endParaRPr>
        </a:p>
      </dgm:t>
    </dgm:pt>
    <dgm:pt modelId="{36A224AF-D466-4CD8-8B88-9AC23D1067F0}" type="sibTrans" cxnId="{5784925E-8AA2-47E4-8F86-666BAF363223}">
      <dgm:prSet/>
      <dgm:spPr/>
      <dgm:t>
        <a:bodyPr/>
        <a:lstStyle/>
        <a:p>
          <a:endParaRPr lang="en-US">
            <a:latin typeface="+mj-lt"/>
          </a:endParaRPr>
        </a:p>
      </dgm:t>
    </dgm:pt>
    <dgm:pt modelId="{BB003CBA-B0F3-4DA0-B855-6A15F9140A04}">
      <dgm:prSet/>
      <dgm:spPr/>
      <dgm:t>
        <a:bodyPr/>
        <a:lstStyle/>
        <a:p>
          <a:r>
            <a:rPr lang="nl-NL" b="1" i="1">
              <a:effectLst/>
              <a:latin typeface="+mj-lt"/>
              <a:ea typeface="Calibri" panose="020F0502020204030204" pitchFamily="34" charset="0"/>
            </a:rPr>
            <a:t>Phần còn lại.</a:t>
          </a:r>
          <a:endParaRPr lang="en-US">
            <a:latin typeface="+mj-lt"/>
          </a:endParaRPr>
        </a:p>
      </dgm:t>
    </dgm:pt>
    <dgm:pt modelId="{C61C928C-D365-4771-9CFF-4D9737AB06F0}" type="parTrans" cxnId="{ED0C9719-A91D-4F0C-B0B7-F290F60E1EBB}">
      <dgm:prSet/>
      <dgm:spPr/>
      <dgm:t>
        <a:bodyPr/>
        <a:lstStyle/>
        <a:p>
          <a:endParaRPr lang="en-US">
            <a:latin typeface="+mj-lt"/>
          </a:endParaRPr>
        </a:p>
      </dgm:t>
    </dgm:pt>
    <dgm:pt modelId="{8F8268DF-8605-427B-BE39-BC9BB13E0621}" type="sibTrans" cxnId="{ED0C9719-A91D-4F0C-B0B7-F290F60E1EBB}">
      <dgm:prSet/>
      <dgm:spPr/>
      <dgm:t>
        <a:bodyPr/>
        <a:lstStyle/>
        <a:p>
          <a:endParaRPr lang="en-US">
            <a:latin typeface="+mj-lt"/>
          </a:endParaRPr>
        </a:p>
      </dgm:t>
    </dgm:pt>
    <dgm:pt modelId="{358C5A06-807E-4CE4-A853-2DA04AD6C48D}" type="pres">
      <dgm:prSet presAssocID="{B6CCD1B4-D57F-4A5E-8B2E-54377ABE1F82}" presName="linearFlow" presStyleCnt="0">
        <dgm:presLayoutVars>
          <dgm:dir/>
          <dgm:animLvl val="lvl"/>
          <dgm:resizeHandles val="exact"/>
        </dgm:presLayoutVars>
      </dgm:prSet>
      <dgm:spPr/>
    </dgm:pt>
    <dgm:pt modelId="{109F7F93-00E2-490E-8CF1-7D808185BE16}" type="pres">
      <dgm:prSet presAssocID="{2122953B-E179-4860-B12B-523B270FA289}" presName="composite" presStyleCnt="0"/>
      <dgm:spPr/>
    </dgm:pt>
    <dgm:pt modelId="{EC52FFDC-2B10-4367-86EF-4AE2FDEDD5CB}" type="pres">
      <dgm:prSet presAssocID="{2122953B-E179-4860-B12B-523B270FA289}" presName="parentText" presStyleLbl="alignNode1" presStyleIdx="0" presStyleCnt="4">
        <dgm:presLayoutVars>
          <dgm:chMax val="1"/>
          <dgm:bulletEnabled val="1"/>
        </dgm:presLayoutVars>
      </dgm:prSet>
      <dgm:spPr/>
    </dgm:pt>
    <dgm:pt modelId="{E67D053B-D18B-4B0F-B1E9-A4626EA36A4B}" type="pres">
      <dgm:prSet presAssocID="{2122953B-E179-4860-B12B-523B270FA289}" presName="descendantText" presStyleLbl="alignAcc1" presStyleIdx="0" presStyleCnt="4">
        <dgm:presLayoutVars>
          <dgm:bulletEnabled val="1"/>
        </dgm:presLayoutVars>
      </dgm:prSet>
      <dgm:spPr/>
    </dgm:pt>
    <dgm:pt modelId="{D61F10AE-1667-44E3-891F-BBF55E567F63}" type="pres">
      <dgm:prSet presAssocID="{4EFA53FB-826D-40A9-8C28-258C1D91E658}" presName="sp" presStyleCnt="0"/>
      <dgm:spPr/>
    </dgm:pt>
    <dgm:pt modelId="{E5585ED5-AD12-4751-B682-C92A82570172}" type="pres">
      <dgm:prSet presAssocID="{30E1DBD5-C7E2-45E1-83F2-C6736E3A7295}" presName="composite" presStyleCnt="0"/>
      <dgm:spPr/>
    </dgm:pt>
    <dgm:pt modelId="{D5C79184-8504-4628-9B77-8A7D2421AFFD}" type="pres">
      <dgm:prSet presAssocID="{30E1DBD5-C7E2-45E1-83F2-C6736E3A7295}" presName="parentText" presStyleLbl="alignNode1" presStyleIdx="1" presStyleCnt="4">
        <dgm:presLayoutVars>
          <dgm:chMax val="1"/>
          <dgm:bulletEnabled val="1"/>
        </dgm:presLayoutVars>
      </dgm:prSet>
      <dgm:spPr/>
    </dgm:pt>
    <dgm:pt modelId="{C4569A93-67A8-4878-B03A-C5382B5E9AA2}" type="pres">
      <dgm:prSet presAssocID="{30E1DBD5-C7E2-45E1-83F2-C6736E3A7295}" presName="descendantText" presStyleLbl="alignAcc1" presStyleIdx="1" presStyleCnt="4">
        <dgm:presLayoutVars>
          <dgm:bulletEnabled val="1"/>
        </dgm:presLayoutVars>
      </dgm:prSet>
      <dgm:spPr/>
    </dgm:pt>
    <dgm:pt modelId="{D05C2E2F-BD02-492E-89DB-97A284C8BB36}" type="pres">
      <dgm:prSet presAssocID="{E55E487F-AFCB-44D5-ABE7-01D6F4DBA6C7}" presName="sp" presStyleCnt="0"/>
      <dgm:spPr/>
    </dgm:pt>
    <dgm:pt modelId="{817F4EF3-3DB7-4B19-9BBF-BC040B840CB1}" type="pres">
      <dgm:prSet presAssocID="{8A7EA057-727E-49B8-B237-9B02E4021A6B}" presName="composite" presStyleCnt="0"/>
      <dgm:spPr/>
    </dgm:pt>
    <dgm:pt modelId="{731CF84E-75F7-4431-8A4D-5D24F2C8E2F8}" type="pres">
      <dgm:prSet presAssocID="{8A7EA057-727E-49B8-B237-9B02E4021A6B}" presName="parentText" presStyleLbl="alignNode1" presStyleIdx="2" presStyleCnt="4">
        <dgm:presLayoutVars>
          <dgm:chMax val="1"/>
          <dgm:bulletEnabled val="1"/>
        </dgm:presLayoutVars>
      </dgm:prSet>
      <dgm:spPr/>
    </dgm:pt>
    <dgm:pt modelId="{E2C8D28A-3A2A-4883-A59A-BB9BEBAC79E8}" type="pres">
      <dgm:prSet presAssocID="{8A7EA057-727E-49B8-B237-9B02E4021A6B}" presName="descendantText" presStyleLbl="alignAcc1" presStyleIdx="2" presStyleCnt="4">
        <dgm:presLayoutVars>
          <dgm:bulletEnabled val="1"/>
        </dgm:presLayoutVars>
      </dgm:prSet>
      <dgm:spPr/>
    </dgm:pt>
    <dgm:pt modelId="{3F07A135-5A47-41B1-A602-FA8CD5BC29A2}" type="pres">
      <dgm:prSet presAssocID="{4AD2964C-DE14-454B-B4DF-2584D2AD961A}" presName="sp" presStyleCnt="0"/>
      <dgm:spPr/>
    </dgm:pt>
    <dgm:pt modelId="{76646F41-A922-40E5-9130-50F6AD8F963A}" type="pres">
      <dgm:prSet presAssocID="{C885F74F-FC9C-4377-96A3-77B4F357490D}" presName="composite" presStyleCnt="0"/>
      <dgm:spPr/>
    </dgm:pt>
    <dgm:pt modelId="{2F294418-9BA8-4A87-A3EA-FA92A2362332}" type="pres">
      <dgm:prSet presAssocID="{C885F74F-FC9C-4377-96A3-77B4F357490D}" presName="parentText" presStyleLbl="alignNode1" presStyleIdx="3" presStyleCnt="4">
        <dgm:presLayoutVars>
          <dgm:chMax val="1"/>
          <dgm:bulletEnabled val="1"/>
        </dgm:presLayoutVars>
      </dgm:prSet>
      <dgm:spPr/>
    </dgm:pt>
    <dgm:pt modelId="{BA4AD288-A533-4386-96CB-64C390499809}" type="pres">
      <dgm:prSet presAssocID="{C885F74F-FC9C-4377-96A3-77B4F357490D}" presName="descendantText" presStyleLbl="alignAcc1" presStyleIdx="3" presStyleCnt="4">
        <dgm:presLayoutVars>
          <dgm:bulletEnabled val="1"/>
        </dgm:presLayoutVars>
      </dgm:prSet>
      <dgm:spPr/>
    </dgm:pt>
  </dgm:ptLst>
  <dgm:cxnLst>
    <dgm:cxn modelId="{ED0C9719-A91D-4F0C-B0B7-F290F60E1EBB}" srcId="{C885F74F-FC9C-4377-96A3-77B4F357490D}" destId="{BB003CBA-B0F3-4DA0-B855-6A15F9140A04}" srcOrd="0" destOrd="0" parTransId="{C61C928C-D365-4771-9CFF-4D9737AB06F0}" sibTransId="{8F8268DF-8605-427B-BE39-BC9BB13E0621}"/>
    <dgm:cxn modelId="{9A185F1E-8AC3-4773-BBA1-A0BAE22DBF6D}" type="presOf" srcId="{C885F74F-FC9C-4377-96A3-77B4F357490D}" destId="{2F294418-9BA8-4A87-A3EA-FA92A2362332}" srcOrd="0" destOrd="0" presId="urn:microsoft.com/office/officeart/2005/8/layout/chevron2"/>
    <dgm:cxn modelId="{C4F37E2D-F446-4D83-B200-84E61367727C}" type="presOf" srcId="{2122953B-E179-4860-B12B-523B270FA289}" destId="{EC52FFDC-2B10-4367-86EF-4AE2FDEDD5CB}" srcOrd="0" destOrd="0" presId="urn:microsoft.com/office/officeart/2005/8/layout/chevron2"/>
    <dgm:cxn modelId="{726C873B-EBB0-4797-A6ED-57FD6B9F1106}" srcId="{B6CCD1B4-D57F-4A5E-8B2E-54377ABE1F82}" destId="{8A7EA057-727E-49B8-B237-9B02E4021A6B}" srcOrd="2" destOrd="0" parTransId="{B3E72268-9B41-40F7-B8AC-9CA319B87FEF}" sibTransId="{4AD2964C-DE14-454B-B4DF-2584D2AD961A}"/>
    <dgm:cxn modelId="{5784925E-8AA2-47E4-8F86-666BAF363223}" srcId="{B6CCD1B4-D57F-4A5E-8B2E-54377ABE1F82}" destId="{C885F74F-FC9C-4377-96A3-77B4F357490D}" srcOrd="3" destOrd="0" parTransId="{0EBDB6E4-2BE5-4397-B2EC-8452DC62772E}" sibTransId="{36A224AF-D466-4CD8-8B88-9AC23D1067F0}"/>
    <dgm:cxn modelId="{3A0D9C71-711B-449F-A03A-4BA4B36D1AC3}" type="presOf" srcId="{BB003CBA-B0F3-4DA0-B855-6A15F9140A04}" destId="{BA4AD288-A533-4386-96CB-64C390499809}" srcOrd="0" destOrd="0" presId="urn:microsoft.com/office/officeart/2005/8/layout/chevron2"/>
    <dgm:cxn modelId="{46611C73-95C4-404C-81FD-17B275A6BC92}" type="presOf" srcId="{8A7EA057-727E-49B8-B237-9B02E4021A6B}" destId="{731CF84E-75F7-4431-8A4D-5D24F2C8E2F8}" srcOrd="0" destOrd="0" presId="urn:microsoft.com/office/officeart/2005/8/layout/chevron2"/>
    <dgm:cxn modelId="{E33B0299-D594-4478-8D07-17FFE07BFBF0}" srcId="{2122953B-E179-4860-B12B-523B270FA289}" destId="{F43B4B3E-2FFC-4A75-9E2A-5CA2B2A440AC}" srcOrd="0" destOrd="0" parTransId="{2A0391B1-DDE2-4D86-987F-41A32812FAAC}" sibTransId="{BD752702-C808-4118-A097-ECC462E39BE0}"/>
    <dgm:cxn modelId="{D337F4A0-559F-445B-8202-B00ECD1F6BE8}" srcId="{30E1DBD5-C7E2-45E1-83F2-C6736E3A7295}" destId="{AE83C63B-AAE8-473D-8478-B45EDFB2D289}" srcOrd="0" destOrd="0" parTransId="{EBE72BEA-5F31-4CC2-B943-BD489A799C7D}" sibTransId="{9F42C0B7-9E55-4091-AE03-E48C18F95244}"/>
    <dgm:cxn modelId="{D8ECF6A1-283F-4699-85F8-E85406ADF20C}" type="presOf" srcId="{B6CCD1B4-D57F-4A5E-8B2E-54377ABE1F82}" destId="{358C5A06-807E-4CE4-A853-2DA04AD6C48D}" srcOrd="0" destOrd="0" presId="urn:microsoft.com/office/officeart/2005/8/layout/chevron2"/>
    <dgm:cxn modelId="{5B402AB2-8288-4EC5-9C57-5299DD578A7D}" type="presOf" srcId="{F43B4B3E-2FFC-4A75-9E2A-5CA2B2A440AC}" destId="{E67D053B-D18B-4B0F-B1E9-A4626EA36A4B}" srcOrd="0" destOrd="0" presId="urn:microsoft.com/office/officeart/2005/8/layout/chevron2"/>
    <dgm:cxn modelId="{72E3AEC5-EA4B-40EB-8160-AB29C5D27025}" type="presOf" srcId="{F1A82D22-7C88-47BE-8D5B-32292F22B286}" destId="{E2C8D28A-3A2A-4883-A59A-BB9BEBAC79E8}" srcOrd="0" destOrd="0" presId="urn:microsoft.com/office/officeart/2005/8/layout/chevron2"/>
    <dgm:cxn modelId="{EB7CE3D2-B1DB-4227-8FE4-A7CC704C3C14}" srcId="{8A7EA057-727E-49B8-B237-9B02E4021A6B}" destId="{F1A82D22-7C88-47BE-8D5B-32292F22B286}" srcOrd="0" destOrd="0" parTransId="{EF9BA62F-B751-4F8B-9AD6-D8A5E6A39BD3}" sibTransId="{33F79F4E-BBFD-48A1-B559-834329C6AC95}"/>
    <dgm:cxn modelId="{5067F4DD-FD85-4AAE-8D03-23B9377A01BE}" srcId="{B6CCD1B4-D57F-4A5E-8B2E-54377ABE1F82}" destId="{30E1DBD5-C7E2-45E1-83F2-C6736E3A7295}" srcOrd="1" destOrd="0" parTransId="{5668A6A4-CF4F-4EEA-BB0D-279EB18573A2}" sibTransId="{E55E487F-AFCB-44D5-ABE7-01D6F4DBA6C7}"/>
    <dgm:cxn modelId="{B039D1DE-2202-4C30-AB06-B11810E67097}" type="presOf" srcId="{30E1DBD5-C7E2-45E1-83F2-C6736E3A7295}" destId="{D5C79184-8504-4628-9B77-8A7D2421AFFD}" srcOrd="0" destOrd="0" presId="urn:microsoft.com/office/officeart/2005/8/layout/chevron2"/>
    <dgm:cxn modelId="{9AC987E6-2F11-4073-8D6E-F8EB358616A2}" srcId="{B6CCD1B4-D57F-4A5E-8B2E-54377ABE1F82}" destId="{2122953B-E179-4860-B12B-523B270FA289}" srcOrd="0" destOrd="0" parTransId="{9CAAAE63-E15A-4D4E-A224-2F000E67305C}" sibTransId="{4EFA53FB-826D-40A9-8C28-258C1D91E658}"/>
    <dgm:cxn modelId="{17E79CEB-4E5B-45A4-8FFC-3BFC12F96B22}" type="presOf" srcId="{AE83C63B-AAE8-473D-8478-B45EDFB2D289}" destId="{C4569A93-67A8-4878-B03A-C5382B5E9AA2}" srcOrd="0" destOrd="0" presId="urn:microsoft.com/office/officeart/2005/8/layout/chevron2"/>
    <dgm:cxn modelId="{7116FDEB-DA3A-456E-9D45-73EBFBE33606}" type="presParOf" srcId="{358C5A06-807E-4CE4-A853-2DA04AD6C48D}" destId="{109F7F93-00E2-490E-8CF1-7D808185BE16}" srcOrd="0" destOrd="0" presId="urn:microsoft.com/office/officeart/2005/8/layout/chevron2"/>
    <dgm:cxn modelId="{5AB87586-46AC-45FB-AD0B-C061A91F0435}" type="presParOf" srcId="{109F7F93-00E2-490E-8CF1-7D808185BE16}" destId="{EC52FFDC-2B10-4367-86EF-4AE2FDEDD5CB}" srcOrd="0" destOrd="0" presId="urn:microsoft.com/office/officeart/2005/8/layout/chevron2"/>
    <dgm:cxn modelId="{4F081389-AA35-49D1-B0E1-1C8D483713E8}" type="presParOf" srcId="{109F7F93-00E2-490E-8CF1-7D808185BE16}" destId="{E67D053B-D18B-4B0F-B1E9-A4626EA36A4B}" srcOrd="1" destOrd="0" presId="urn:microsoft.com/office/officeart/2005/8/layout/chevron2"/>
    <dgm:cxn modelId="{5788F268-FE52-44F7-822E-081908B99A5C}" type="presParOf" srcId="{358C5A06-807E-4CE4-A853-2DA04AD6C48D}" destId="{D61F10AE-1667-44E3-891F-BBF55E567F63}" srcOrd="1" destOrd="0" presId="urn:microsoft.com/office/officeart/2005/8/layout/chevron2"/>
    <dgm:cxn modelId="{D30D8E0E-48D4-4292-A7E7-6DECD64323E1}" type="presParOf" srcId="{358C5A06-807E-4CE4-A853-2DA04AD6C48D}" destId="{E5585ED5-AD12-4751-B682-C92A82570172}" srcOrd="2" destOrd="0" presId="urn:microsoft.com/office/officeart/2005/8/layout/chevron2"/>
    <dgm:cxn modelId="{3F8892A9-F8E9-472C-8F2D-D39268DFD808}" type="presParOf" srcId="{E5585ED5-AD12-4751-B682-C92A82570172}" destId="{D5C79184-8504-4628-9B77-8A7D2421AFFD}" srcOrd="0" destOrd="0" presId="urn:microsoft.com/office/officeart/2005/8/layout/chevron2"/>
    <dgm:cxn modelId="{225C968E-961A-423A-8593-8BC2336C7317}" type="presParOf" srcId="{E5585ED5-AD12-4751-B682-C92A82570172}" destId="{C4569A93-67A8-4878-B03A-C5382B5E9AA2}" srcOrd="1" destOrd="0" presId="urn:microsoft.com/office/officeart/2005/8/layout/chevron2"/>
    <dgm:cxn modelId="{CAE9FDB7-FAD8-4168-99AA-59466B18F58B}" type="presParOf" srcId="{358C5A06-807E-4CE4-A853-2DA04AD6C48D}" destId="{D05C2E2F-BD02-492E-89DB-97A284C8BB36}" srcOrd="3" destOrd="0" presId="urn:microsoft.com/office/officeart/2005/8/layout/chevron2"/>
    <dgm:cxn modelId="{0B359208-26CB-4CCC-BACE-0100B926F195}" type="presParOf" srcId="{358C5A06-807E-4CE4-A853-2DA04AD6C48D}" destId="{817F4EF3-3DB7-4B19-9BBF-BC040B840CB1}" srcOrd="4" destOrd="0" presId="urn:microsoft.com/office/officeart/2005/8/layout/chevron2"/>
    <dgm:cxn modelId="{A59A2327-C220-4522-BABF-36836E6534B5}" type="presParOf" srcId="{817F4EF3-3DB7-4B19-9BBF-BC040B840CB1}" destId="{731CF84E-75F7-4431-8A4D-5D24F2C8E2F8}" srcOrd="0" destOrd="0" presId="urn:microsoft.com/office/officeart/2005/8/layout/chevron2"/>
    <dgm:cxn modelId="{035AAA50-952F-4535-9E2F-E1F25B8CF2C9}" type="presParOf" srcId="{817F4EF3-3DB7-4B19-9BBF-BC040B840CB1}" destId="{E2C8D28A-3A2A-4883-A59A-BB9BEBAC79E8}" srcOrd="1" destOrd="0" presId="urn:microsoft.com/office/officeart/2005/8/layout/chevron2"/>
    <dgm:cxn modelId="{B26B0684-2B66-437B-957A-E4B6CE230737}" type="presParOf" srcId="{358C5A06-807E-4CE4-A853-2DA04AD6C48D}" destId="{3F07A135-5A47-41B1-A602-FA8CD5BC29A2}" srcOrd="5" destOrd="0" presId="urn:microsoft.com/office/officeart/2005/8/layout/chevron2"/>
    <dgm:cxn modelId="{D760C01A-6042-4086-B208-DAB88A60999E}" type="presParOf" srcId="{358C5A06-807E-4CE4-A853-2DA04AD6C48D}" destId="{76646F41-A922-40E5-9130-50F6AD8F963A}" srcOrd="6" destOrd="0" presId="urn:microsoft.com/office/officeart/2005/8/layout/chevron2"/>
    <dgm:cxn modelId="{7B5BBD0F-5FF7-4153-9A4D-245BDE91CC6D}" type="presParOf" srcId="{76646F41-A922-40E5-9130-50F6AD8F963A}" destId="{2F294418-9BA8-4A87-A3EA-FA92A2362332}" srcOrd="0" destOrd="0" presId="urn:microsoft.com/office/officeart/2005/8/layout/chevron2"/>
    <dgm:cxn modelId="{859BBBA8-9973-4D6C-B87C-8ABE411D67C4}" type="presParOf" srcId="{76646F41-A922-40E5-9130-50F6AD8F963A}" destId="{BA4AD288-A533-4386-96CB-64C39049980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2FFDC-2B10-4367-86EF-4AE2FDEDD5CB}">
      <dsp:nvSpPr>
        <dsp:cNvPr id="0" name=""/>
        <dsp:cNvSpPr/>
      </dsp:nvSpPr>
      <dsp:spPr>
        <a:xfrm rot="5400000">
          <a:off x="-158140" y="158484"/>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1</a:t>
          </a:r>
          <a:endParaRPr lang="en-US" sz="1900" kern="1200">
            <a:solidFill>
              <a:srgbClr val="FFC000"/>
            </a:solidFill>
            <a:latin typeface="+mj-lt"/>
          </a:endParaRPr>
        </a:p>
      </dsp:txBody>
      <dsp:txXfrm rot="-5400000">
        <a:off x="0" y="369338"/>
        <a:ext cx="737988" cy="316280"/>
      </dsp:txXfrm>
    </dsp:sp>
    <dsp:sp modelId="{E67D053B-D18B-4B0F-B1E9-A4626EA36A4B}">
      <dsp:nvSpPr>
        <dsp:cNvPr id="0" name=""/>
        <dsp:cNvSpPr/>
      </dsp:nvSpPr>
      <dsp:spPr>
        <a:xfrm rot="5400000">
          <a:off x="3644310" y="-2905978"/>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kern="1200">
              <a:effectLst/>
              <a:latin typeface="+mj-lt"/>
              <a:ea typeface="Calibri" panose="020F0502020204030204" pitchFamily="34" charset="0"/>
            </a:rPr>
            <a:t>Từ đầu đến</a:t>
          </a:r>
          <a:r>
            <a:rPr lang="nl-NL" sz="3500" b="1" i="1" kern="1200">
              <a:effectLst/>
              <a:latin typeface="+mj-lt"/>
              <a:ea typeface="Calibri" panose="020F0502020204030204" pitchFamily="34" charset="0"/>
            </a:rPr>
            <a:t> ... thuê thợ làm theo</a:t>
          </a:r>
          <a:endParaRPr lang="en-US" sz="3500" kern="1200">
            <a:latin typeface="+mj-lt"/>
          </a:endParaRPr>
        </a:p>
      </dsp:txBody>
      <dsp:txXfrm rot="-5400000">
        <a:off x="737988" y="33796"/>
        <a:ext cx="6464467" cy="618370"/>
      </dsp:txXfrm>
    </dsp:sp>
    <dsp:sp modelId="{D5C79184-8504-4628-9B77-8A7D2421AFFD}">
      <dsp:nvSpPr>
        <dsp:cNvPr id="0" name=""/>
        <dsp:cNvSpPr/>
      </dsp:nvSpPr>
      <dsp:spPr>
        <a:xfrm rot="5400000">
          <a:off x="-158140" y="1062877"/>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2</a:t>
          </a:r>
          <a:endParaRPr lang="en-US" sz="1900" kern="1200">
            <a:solidFill>
              <a:srgbClr val="FFC000"/>
            </a:solidFill>
            <a:latin typeface="+mj-lt"/>
          </a:endParaRPr>
        </a:p>
      </dsp:txBody>
      <dsp:txXfrm rot="-5400000">
        <a:off x="0" y="1273731"/>
        <a:ext cx="737988" cy="316280"/>
      </dsp:txXfrm>
    </dsp:sp>
    <dsp:sp modelId="{C4569A93-67A8-4878-B03A-C5382B5E9AA2}">
      <dsp:nvSpPr>
        <dsp:cNvPr id="0" name=""/>
        <dsp:cNvSpPr/>
      </dsp:nvSpPr>
      <dsp:spPr>
        <a:xfrm rot="5400000">
          <a:off x="3644310" y="-2001585"/>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Nhà xây xong</a:t>
          </a:r>
          <a:r>
            <a:rPr lang="nl-NL" sz="3500" b="1" kern="1200">
              <a:effectLst/>
              <a:latin typeface="+mj-lt"/>
              <a:ea typeface="Calibri" panose="020F0502020204030204" pitchFamily="34" charset="0"/>
            </a:rPr>
            <a:t> .... </a:t>
          </a:r>
          <a:r>
            <a:rPr lang="nl-NL" sz="3500" b="1" i="1" kern="1200">
              <a:effectLst/>
              <a:latin typeface="+mj-lt"/>
              <a:ea typeface="Calibri" panose="020F0502020204030204" pitchFamily="34" charset="0"/>
            </a:rPr>
            <a:t>chữa khỏi bệnh.</a:t>
          </a:r>
          <a:endParaRPr lang="en-US" sz="3500" kern="1200">
            <a:latin typeface="+mj-lt"/>
          </a:endParaRPr>
        </a:p>
      </dsp:txBody>
      <dsp:txXfrm rot="-5400000">
        <a:off x="737988" y="938189"/>
        <a:ext cx="6464467" cy="618370"/>
      </dsp:txXfrm>
    </dsp:sp>
    <dsp:sp modelId="{731CF84E-75F7-4431-8A4D-5D24F2C8E2F8}">
      <dsp:nvSpPr>
        <dsp:cNvPr id="0" name=""/>
        <dsp:cNvSpPr/>
      </dsp:nvSpPr>
      <dsp:spPr>
        <a:xfrm rot="5400000">
          <a:off x="-158140" y="1967271"/>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3</a:t>
          </a:r>
          <a:endParaRPr lang="en-US" sz="1900" kern="1200">
            <a:solidFill>
              <a:srgbClr val="FFC000"/>
            </a:solidFill>
            <a:latin typeface="+mj-lt"/>
          </a:endParaRPr>
        </a:p>
      </dsp:txBody>
      <dsp:txXfrm rot="-5400000">
        <a:off x="0" y="2178125"/>
        <a:ext cx="737988" cy="316280"/>
      </dsp:txXfrm>
    </dsp:sp>
    <dsp:sp modelId="{E2C8D28A-3A2A-4883-A59A-BB9BEBAC79E8}">
      <dsp:nvSpPr>
        <dsp:cNvPr id="0" name=""/>
        <dsp:cNvSpPr/>
      </dsp:nvSpPr>
      <dsp:spPr>
        <a:xfrm rot="5400000">
          <a:off x="3644310" y="-1097191"/>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Một cậu bé... trách móc nặng lời.</a:t>
          </a:r>
          <a:endParaRPr lang="en-US" sz="3500" kern="1200">
            <a:latin typeface="+mj-lt"/>
          </a:endParaRPr>
        </a:p>
      </dsp:txBody>
      <dsp:txXfrm rot="-5400000">
        <a:off x="737988" y="1842583"/>
        <a:ext cx="6464467" cy="618370"/>
      </dsp:txXfrm>
    </dsp:sp>
    <dsp:sp modelId="{2F294418-9BA8-4A87-A3EA-FA92A2362332}">
      <dsp:nvSpPr>
        <dsp:cNvPr id="0" name=""/>
        <dsp:cNvSpPr/>
      </dsp:nvSpPr>
      <dsp:spPr>
        <a:xfrm rot="5400000">
          <a:off x="-158140" y="2871664"/>
          <a:ext cx="1054268" cy="73798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vi-VN" sz="1900" kern="1200">
              <a:solidFill>
                <a:srgbClr val="FFC000"/>
              </a:solidFill>
              <a:latin typeface="+mj-lt"/>
            </a:rPr>
            <a:t>Đoạn 4</a:t>
          </a:r>
          <a:endParaRPr lang="en-US" sz="1900" kern="1200">
            <a:solidFill>
              <a:srgbClr val="FFC000"/>
            </a:solidFill>
            <a:latin typeface="+mj-lt"/>
          </a:endParaRPr>
        </a:p>
      </dsp:txBody>
      <dsp:txXfrm rot="-5400000">
        <a:off x="0" y="3082518"/>
        <a:ext cx="737988" cy="316280"/>
      </dsp:txXfrm>
    </dsp:sp>
    <dsp:sp modelId="{BA4AD288-A533-4386-96CB-64C390499809}">
      <dsp:nvSpPr>
        <dsp:cNvPr id="0" name=""/>
        <dsp:cNvSpPr/>
      </dsp:nvSpPr>
      <dsp:spPr>
        <a:xfrm rot="5400000">
          <a:off x="3644310" y="-192798"/>
          <a:ext cx="685274" cy="649791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nl-NL" sz="3500" b="1" i="1" kern="1200">
              <a:effectLst/>
              <a:latin typeface="+mj-lt"/>
              <a:ea typeface="Calibri" panose="020F0502020204030204" pitchFamily="34" charset="0"/>
            </a:rPr>
            <a:t>Phần còn lại.</a:t>
          </a:r>
          <a:endParaRPr lang="en-US" sz="3500" kern="1200">
            <a:latin typeface="+mj-lt"/>
          </a:endParaRPr>
        </a:p>
      </dsp:txBody>
      <dsp:txXfrm rot="-5400000">
        <a:off x="737988" y="2746976"/>
        <a:ext cx="6464467" cy="6183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2307C-AE4A-416E-8547-7A78CDBBEF4C}" type="datetimeFigureOut">
              <a:rPr lang="en-US" smtClean="0"/>
              <a:t>9/17/2023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91B1A-D7E8-402B-81BB-04E695452B1B}" type="slidenum">
              <a:rPr lang="en-US" smtClean="0"/>
              <a:t>‹#›</a:t>
            </a:fld>
            <a:endParaRPr lang="en-US"/>
          </a:p>
        </p:txBody>
      </p:sp>
    </p:spTree>
    <p:extLst>
      <p:ext uri="{BB962C8B-B14F-4D97-AF65-F5344CB8AC3E}">
        <p14:creationId xmlns:p14="http://schemas.microsoft.com/office/powerpoint/2010/main" val="16199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0FAA64D-0739-FE49-7CE0-E38E123371E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B5D15C66-90FE-51A7-39B3-7093F9C702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3</a:t>
            </a:fld>
            <a:endParaRPr lang="zh-CN" alt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B926-B609-BC08-AD42-D10D7854E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3D599-E649-E53E-7C13-4B7B30EFF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C9F06-B24E-9EB1-2F0D-E5FD89A4DAB0}"/>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01CA4FA0-AD17-4D3C-E31C-20D7A776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40522-57D3-7D92-EB78-3A0FDCF1322F}"/>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1828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BB49-3B64-0D7A-2728-FAFD81089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81F73-ED1E-37F7-DD97-163668D66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0FC-567E-79BE-3A9F-C7CE1AE312F5}"/>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AB1E720A-3CDA-3513-01D4-1E2BDD42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CD69B-DFBA-0FCB-6876-61F9CAFC9D0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7118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8CB01-5AEC-E5DB-7F0B-757D73980D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989BB-FA7F-2EAE-DEF9-48A94BD0C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43589-34C3-290A-48B2-C67A2C4E2C49}"/>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A18E76E5-7168-4D41-A61A-B4F1BD3B4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5BEAA-176E-5F28-6DE0-09BED3FB449D}"/>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227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08F2-EE01-E5FC-7BBA-0BC4B0E8B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B58C-81DE-635B-0193-524C6B271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5DAF3-CD3A-C466-8DD7-18C9360B98B4}"/>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2A8BAED5-D57A-F0D1-4B35-32B0753D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D56CF-5998-AF5D-BFE4-E05954437E85}"/>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418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AC9C-1219-FE89-AB5D-325081A12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0B1D10-23CE-FA1A-DF28-216AD2BFF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00399E-6987-8365-9A85-D3C0667C69CA}"/>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67D817D7-C353-CC74-5C43-40384001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C15E8-481C-B5FA-A2FC-5B3BAB01622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4061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8E65-9EBA-641A-E63A-1B79A3C0B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4C932-BDB4-CECA-43C3-48D9B1BC6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C95A3-C7DD-46C2-3992-D0F85B2E6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036FD9-827C-BE88-0A80-DE529A24C89B}"/>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6" name="Footer Placeholder 5">
            <a:extLst>
              <a:ext uri="{FF2B5EF4-FFF2-40B4-BE49-F238E27FC236}">
                <a16:creationId xmlns:a16="http://schemas.microsoft.com/office/drawing/2014/main" id="{D4027D2D-22C2-FBE8-7088-E2D5368EA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01863-C80A-DBB3-1E66-08382CA607B0}"/>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95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57EF9-0777-9116-ABB7-F2345F0B9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F633F-0ADB-AD01-8D37-25508119C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8CE874-9B24-11A2-1B3D-A6195A0CD0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36E9-396C-BDB6-ECCF-16DD686E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7DE21-E464-91C8-697C-B9B44B804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19FB10-6BA4-F934-DB2C-B65740EA6C5F}"/>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8" name="Footer Placeholder 7">
            <a:extLst>
              <a:ext uri="{FF2B5EF4-FFF2-40B4-BE49-F238E27FC236}">
                <a16:creationId xmlns:a16="http://schemas.microsoft.com/office/drawing/2014/main" id="{FE468E0A-265C-4096-794A-52A737BC5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E80039-AF07-15F8-FEB6-51CAA3B3C54C}"/>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305124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FCAE-10CC-5BFA-7395-37EDDB01C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1DF0D-332B-7D13-72C3-E6D1948C680A}"/>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4" name="Footer Placeholder 3">
            <a:extLst>
              <a:ext uri="{FF2B5EF4-FFF2-40B4-BE49-F238E27FC236}">
                <a16:creationId xmlns:a16="http://schemas.microsoft.com/office/drawing/2014/main" id="{9A5A4E92-5894-B2C0-470E-DF1C4F9C1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5469B-6A15-FC37-B16D-8D437045F407}"/>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76183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C684B-18E5-360B-E806-B0FB538C4747}"/>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3" name="Footer Placeholder 2">
            <a:extLst>
              <a:ext uri="{FF2B5EF4-FFF2-40B4-BE49-F238E27FC236}">
                <a16:creationId xmlns:a16="http://schemas.microsoft.com/office/drawing/2014/main" id="{F4513D1A-80B4-9ABF-5C7E-DE4478E1D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037EB-3819-14EF-C381-0E5B3143C508}"/>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0508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BE0-7E4A-2C09-0D63-D0AC0854A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5080F-C767-9763-259F-A0DAF56E7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62612-7506-C4D0-116A-D0B67746F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BE476-A81A-DFC9-925D-868B614A45C0}"/>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6" name="Footer Placeholder 5">
            <a:extLst>
              <a:ext uri="{FF2B5EF4-FFF2-40B4-BE49-F238E27FC236}">
                <a16:creationId xmlns:a16="http://schemas.microsoft.com/office/drawing/2014/main" id="{9EFE2035-6687-660B-C1B3-5F6AD87F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BA42C3-2181-1BF7-3A69-5A63062ED5BB}"/>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146239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3F52-C637-4F75-5C03-F54CD4382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D6B7C-9D69-8312-EBA5-EFB9AFE05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5B3B9-0B84-C8B3-410B-CF42B6323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27AD4-9CB4-8481-341D-55A29BEE32D5}"/>
              </a:ext>
            </a:extLst>
          </p:cNvPr>
          <p:cNvSpPr>
            <a:spLocks noGrp="1"/>
          </p:cNvSpPr>
          <p:nvPr>
            <p:ph type="dt" sz="half" idx="10"/>
          </p:nvPr>
        </p:nvSpPr>
        <p:spPr/>
        <p:txBody>
          <a:bodyPr/>
          <a:lstStyle/>
          <a:p>
            <a:fld id="{8C4B21EC-8800-41AE-B83F-B3D5639AF88A}" type="datetimeFigureOut">
              <a:rPr lang="en-US" smtClean="0"/>
              <a:t>9/17/2023</a:t>
            </a:fld>
            <a:endParaRPr lang="en-US"/>
          </a:p>
        </p:txBody>
      </p:sp>
      <p:sp>
        <p:nvSpPr>
          <p:cNvPr id="6" name="Footer Placeholder 5">
            <a:extLst>
              <a:ext uri="{FF2B5EF4-FFF2-40B4-BE49-F238E27FC236}">
                <a16:creationId xmlns:a16="http://schemas.microsoft.com/office/drawing/2014/main" id="{A63B661E-D18D-EEB6-0D1E-4C9C0C82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D45E13-6BA5-799D-0E08-584E12F9A12A}"/>
              </a:ext>
            </a:extLst>
          </p:cNvPr>
          <p:cNvSpPr>
            <a:spLocks noGrp="1"/>
          </p:cNvSpPr>
          <p:nvPr>
            <p:ph type="sldNum" sz="quarter" idx="12"/>
          </p:nvPr>
        </p:nvSpPr>
        <p:spPr/>
        <p:txBody>
          <a:bodyPr/>
          <a:lstStyle/>
          <a:p>
            <a:fld id="{73B55CD9-CDA4-4AE7-B593-4219C89BE74A}" type="slidenum">
              <a:rPr lang="en-US" smtClean="0"/>
              <a:t>‹#›</a:t>
            </a:fld>
            <a:endParaRPr lang="en-US"/>
          </a:p>
        </p:txBody>
      </p:sp>
    </p:spTree>
    <p:extLst>
      <p:ext uri="{BB962C8B-B14F-4D97-AF65-F5344CB8AC3E}">
        <p14:creationId xmlns:p14="http://schemas.microsoft.com/office/powerpoint/2010/main" val="21414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t="-5000" r="-8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4F7BD3-9381-4689-9489-05485203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0BA73-E67F-33B2-C6EC-AA4C63E56D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3A86-9CB0-7121-5583-9CF8C55F6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21EC-8800-41AE-B83F-B3D5639AF88A}" type="datetimeFigureOut">
              <a:rPr lang="en-US" smtClean="0"/>
              <a:t>9/17/2023</a:t>
            </a:fld>
            <a:endParaRPr lang="en-US"/>
          </a:p>
        </p:txBody>
      </p:sp>
      <p:sp>
        <p:nvSpPr>
          <p:cNvPr id="5" name="Footer Placeholder 4">
            <a:extLst>
              <a:ext uri="{FF2B5EF4-FFF2-40B4-BE49-F238E27FC236}">
                <a16:creationId xmlns:a16="http://schemas.microsoft.com/office/drawing/2014/main" id="{335BC8B5-2C4E-3DAF-C940-E164AB422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5FC1C-F428-2FCD-810A-B7664B0DB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55CD9-CDA4-4AE7-B593-4219C89BE74A}" type="slidenum">
              <a:rPr lang="en-US" smtClean="0"/>
              <a:t>‹#›</a:t>
            </a:fld>
            <a:endParaRPr lang="en-US"/>
          </a:p>
        </p:txBody>
      </p:sp>
    </p:spTree>
    <p:extLst>
      <p:ext uri="{BB962C8B-B14F-4D97-AF65-F5344CB8AC3E}">
        <p14:creationId xmlns:p14="http://schemas.microsoft.com/office/powerpoint/2010/main" val="69922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wmf"/><Relationship Id="rId3" Type="http://schemas.openxmlformats.org/officeDocument/2006/relationships/audio" Target="../media/audio1.wav"/><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 Type="http://schemas.openxmlformats.org/officeDocument/2006/relationships/notesSlide" Target="../notesSlides/notesSlide1.xml"/><Relationship Id="rId16"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hyperlink" Target="http://www.taochu.com/" TargetMode="External"/><Relationship Id="rId9" Type="http://schemas.openxmlformats.org/officeDocument/2006/relationships/image" Target="../media/image6.gif"/><Relationship Id="rId14" Type="http://schemas.openxmlformats.org/officeDocument/2006/relationships/image" Target="../media/image11.wmf"/></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
            <a:hlinkClick r:id="rId4"/>
            <a:extLst>
              <a:ext uri="{FF2B5EF4-FFF2-40B4-BE49-F238E27FC236}">
                <a16:creationId xmlns:a16="http://schemas.microsoft.com/office/drawing/2014/main" id="{A93F55E6-2832-3AF5-A07A-7C0D092A01C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0976" y="828675"/>
            <a:ext cx="1089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h">
            <a:hlinkClick r:id="rId4"/>
            <a:extLst>
              <a:ext uri="{FF2B5EF4-FFF2-40B4-BE49-F238E27FC236}">
                <a16:creationId xmlns:a16="http://schemas.microsoft.com/office/drawing/2014/main" id="{C385ECA1-B442-D9E6-466C-4717CC12246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33614" y="533400"/>
            <a:ext cx="1260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m">
            <a:hlinkClick r:id="rId4"/>
            <a:extLst>
              <a:ext uri="{FF2B5EF4-FFF2-40B4-BE49-F238E27FC236}">
                <a16:creationId xmlns:a16="http://schemas.microsoft.com/office/drawing/2014/main" id="{13F62661-524F-D5E8-950D-1004D373C1D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29251" y="77789"/>
            <a:ext cx="98266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a:hlinkClick r:id="rId4"/>
            <a:extLst>
              <a:ext uri="{FF2B5EF4-FFF2-40B4-BE49-F238E27FC236}">
                <a16:creationId xmlns:a16="http://schemas.microsoft.com/office/drawing/2014/main" id="{1C94F39D-5C99-31DF-B812-B35A774182B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93688"/>
            <a:ext cx="118586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o">
            <a:hlinkClick r:id="rId4"/>
            <a:extLst>
              <a:ext uri="{FF2B5EF4-FFF2-40B4-BE49-F238E27FC236}">
                <a16:creationId xmlns:a16="http://schemas.microsoft.com/office/drawing/2014/main" id="{1F77E7E8-0DCC-6299-7854-4ADAC2FE60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19550" y="31750"/>
            <a:ext cx="1200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u">
            <a:hlinkClick r:id="rId4"/>
            <a:extLst>
              <a:ext uri="{FF2B5EF4-FFF2-40B4-BE49-F238E27FC236}">
                <a16:creationId xmlns:a16="http://schemas.microsoft.com/office/drawing/2014/main" id="{5693EF92-5D40-56C4-2984-822DF39B39C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210300" y="368301"/>
            <a:ext cx="1104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n">
            <a:hlinkClick r:id="rId4"/>
            <a:extLst>
              <a:ext uri="{FF2B5EF4-FFF2-40B4-BE49-F238E27FC236}">
                <a16:creationId xmlns:a16="http://schemas.microsoft.com/office/drawing/2014/main" id="{7DD3C353-4082-8E43-7693-2D8E5AB256F4}"/>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043739" y="571500"/>
            <a:ext cx="11398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g">
            <a:hlinkClick r:id="rId4"/>
            <a:extLst>
              <a:ext uri="{FF2B5EF4-FFF2-40B4-BE49-F238E27FC236}">
                <a16:creationId xmlns:a16="http://schemas.microsoft.com/office/drawing/2014/main" id="{C79EF6AB-8932-6A1D-A1A7-F0FB73630DE9}"/>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913689" y="828676"/>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FIREWRK8">
            <a:extLst>
              <a:ext uri="{FF2B5EF4-FFF2-40B4-BE49-F238E27FC236}">
                <a16:creationId xmlns:a16="http://schemas.microsoft.com/office/drawing/2014/main" id="{D666599F-B87B-67E5-C1C4-7643A46776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7801" y="51054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FIREWRK8">
            <a:extLst>
              <a:ext uri="{FF2B5EF4-FFF2-40B4-BE49-F238E27FC236}">
                <a16:creationId xmlns:a16="http://schemas.microsoft.com/office/drawing/2014/main" id="{B3514747-8941-D719-D968-90C1093C71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1" y="4953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FIREWRK8">
            <a:extLst>
              <a:ext uri="{FF2B5EF4-FFF2-40B4-BE49-F238E27FC236}">
                <a16:creationId xmlns:a16="http://schemas.microsoft.com/office/drawing/2014/main" id="{22528C45-BC3E-50CB-F137-67BD2A387F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63967" y="723024"/>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FIREWRK6">
            <a:extLst>
              <a:ext uri="{FF2B5EF4-FFF2-40B4-BE49-F238E27FC236}">
                <a16:creationId xmlns:a16="http://schemas.microsoft.com/office/drawing/2014/main" id="{CC2682B2-48CE-5B30-3437-E3CEC213AB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46764"/>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FIREWRK8">
            <a:extLst>
              <a:ext uri="{FF2B5EF4-FFF2-40B4-BE49-F238E27FC236}">
                <a16:creationId xmlns:a16="http://schemas.microsoft.com/office/drawing/2014/main" id="{AFDE6982-D906-D1E3-C50A-9D76FBAE71C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1" y="53340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FIREWRK6">
            <a:extLst>
              <a:ext uri="{FF2B5EF4-FFF2-40B4-BE49-F238E27FC236}">
                <a16:creationId xmlns:a16="http://schemas.microsoft.com/office/drawing/2014/main" id="{D2FF3599-1CDB-794E-CC56-BB17827EB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017" y="3464687"/>
            <a:ext cx="10160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FIREWRK6">
            <a:extLst>
              <a:ext uri="{FF2B5EF4-FFF2-40B4-BE49-F238E27FC236}">
                <a16:creationId xmlns:a16="http://schemas.microsoft.com/office/drawing/2014/main" id="{77B2A741-17A6-EFB0-D3C3-323741F47D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793"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20">
            <a:extLst>
              <a:ext uri="{FF2B5EF4-FFF2-40B4-BE49-F238E27FC236}">
                <a16:creationId xmlns:a16="http://schemas.microsoft.com/office/drawing/2014/main" id="{7B743884-C37D-430C-FDD9-8C72135D63C7}"/>
              </a:ext>
            </a:extLst>
          </p:cNvPr>
          <p:cNvSpPr>
            <a:spLocks noChangeArrowheads="1"/>
          </p:cNvSpPr>
          <p:nvPr/>
        </p:nvSpPr>
        <p:spPr bwMode="auto">
          <a:xfrm rot="827097">
            <a:off x="3321412" y="-528186"/>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2" name="Rectangle 21">
            <a:extLst>
              <a:ext uri="{FF2B5EF4-FFF2-40B4-BE49-F238E27FC236}">
                <a16:creationId xmlns:a16="http://schemas.microsoft.com/office/drawing/2014/main" id="{04308EA5-A173-E968-C600-2665EAB1EF7C}"/>
              </a:ext>
            </a:extLst>
          </p:cNvPr>
          <p:cNvSpPr>
            <a:spLocks noChangeArrowheads="1"/>
          </p:cNvSpPr>
          <p:nvPr/>
        </p:nvSpPr>
        <p:spPr bwMode="auto">
          <a:xfrm rot="827097">
            <a:off x="6565900" y="-409575"/>
            <a:ext cx="6746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600">
                <a:solidFill>
                  <a:srgbClr val="FF6600"/>
                </a:solidFill>
                <a:latin typeface="VNI-Korin" pitchFamily="2" charset="0"/>
              </a:rPr>
              <a:t>-</a:t>
            </a:r>
          </a:p>
        </p:txBody>
      </p:sp>
      <p:sp>
        <p:nvSpPr>
          <p:cNvPr id="21523" name="Rectangle 22">
            <a:extLst>
              <a:ext uri="{FF2B5EF4-FFF2-40B4-BE49-F238E27FC236}">
                <a16:creationId xmlns:a16="http://schemas.microsoft.com/office/drawing/2014/main" id="{638842D3-D13A-CCF0-790D-E7316D40CFCD}"/>
              </a:ext>
            </a:extLst>
          </p:cNvPr>
          <p:cNvSpPr>
            <a:spLocks noChangeArrowheads="1"/>
          </p:cNvSpPr>
          <p:nvPr/>
        </p:nvSpPr>
        <p:spPr bwMode="auto">
          <a:xfrm rot="827097">
            <a:off x="6699250" y="161925"/>
            <a:ext cx="674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solidFill>
                  <a:srgbClr val="3333CC"/>
                </a:solidFill>
                <a:latin typeface="VNI-Korin" pitchFamily="2" charset="0"/>
              </a:rPr>
              <a:t>?</a:t>
            </a:r>
          </a:p>
        </p:txBody>
      </p:sp>
      <p:pic>
        <p:nvPicPr>
          <p:cNvPr id="21524" name="Picture 23" descr="FIREWRK8">
            <a:extLst>
              <a:ext uri="{FF2B5EF4-FFF2-40B4-BE49-F238E27FC236}">
                <a16:creationId xmlns:a16="http://schemas.microsoft.com/office/drawing/2014/main" id="{2D6DEE7A-9D8A-CA13-7A26-B7259B22B5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1" y="2743201"/>
            <a:ext cx="11541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FIREWRK6">
            <a:extLst>
              <a:ext uri="{FF2B5EF4-FFF2-40B4-BE49-F238E27FC236}">
                <a16:creationId xmlns:a16="http://schemas.microsoft.com/office/drawing/2014/main" id="{FF705265-4E5F-D96A-EEDF-E3C3A39B84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1990" y="1981201"/>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6" descr="FIREWRK8">
            <a:extLst>
              <a:ext uri="{FF2B5EF4-FFF2-40B4-BE49-F238E27FC236}">
                <a16:creationId xmlns:a16="http://schemas.microsoft.com/office/drawing/2014/main" id="{88D493D5-90BC-34A3-6B6D-879D9E7108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3888" y="3657601"/>
            <a:ext cx="11541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FIREWRK6">
            <a:extLst>
              <a:ext uri="{FF2B5EF4-FFF2-40B4-BE49-F238E27FC236}">
                <a16:creationId xmlns:a16="http://schemas.microsoft.com/office/drawing/2014/main" id="{2726833A-1363-6A29-16D5-9CA04CE9B0D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0200" y="1828800"/>
            <a:ext cx="1016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Entertainment-02-june">
            <a:extLst>
              <a:ext uri="{FF2B5EF4-FFF2-40B4-BE49-F238E27FC236}">
                <a16:creationId xmlns:a16="http://schemas.microsoft.com/office/drawing/2014/main" id="{105340BE-BFE2-401E-7E1E-6DDF56C61E00}"/>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001126" y="492918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33" descr="new0518">
            <a:extLst>
              <a:ext uri="{FF2B5EF4-FFF2-40B4-BE49-F238E27FC236}">
                <a16:creationId xmlns:a16="http://schemas.microsoft.com/office/drawing/2014/main" id="{F6C139DF-2DB7-1458-3079-79FA7A1C4093}"/>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9239072" y="4069557"/>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27" descr="D6813819845B4220B39B42C244DE315A">
            <a:extLst>
              <a:ext uri="{FF2B5EF4-FFF2-40B4-BE49-F238E27FC236}">
                <a16:creationId xmlns:a16="http://schemas.microsoft.com/office/drawing/2014/main" id="{173C9E09-971E-E289-73C4-186E774887D7}"/>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258057" y="4489785"/>
            <a:ext cx="29337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92"/>
                                        </p:tgtEl>
                                        <p:attrNameLst>
                                          <p:attrName>style.visibility</p:attrName>
                                        </p:attrNameLst>
                                      </p:cBhvr>
                                      <p:to>
                                        <p:strVal val="visible"/>
                                      </p:to>
                                    </p:set>
                                    <p:animEffect transition="in" filter="box(in)">
                                      <p:cBhvr>
                                        <p:cTn id="7" dur="500"/>
                                        <p:tgtEl>
                                          <p:spTgt spid="6249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ám phá những bí mật tại Lâu đài Mặt trăng trên đỉnh Bà Nà Hills - Báo  Khánh Hòa điện tử">
            <a:extLst>
              <a:ext uri="{FF2B5EF4-FFF2-40B4-BE49-F238E27FC236}">
                <a16:creationId xmlns:a16="http://schemas.microsoft.com/office/drawing/2014/main" id="{F0B6C00A-2BCB-5946-43AF-8F8A13AAE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340" y="342150"/>
            <a:ext cx="7149529" cy="46305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9358AF-66A5-2D68-ECD9-1CFDEF464AF8}"/>
              </a:ext>
            </a:extLst>
          </p:cNvPr>
          <p:cNvSpPr txBox="1"/>
          <p:nvPr/>
        </p:nvSpPr>
        <p:spPr>
          <a:xfrm>
            <a:off x="1818526" y="5351262"/>
            <a:ext cx="8948792" cy="646331"/>
          </a:xfrm>
          <a:prstGeom prst="rect">
            <a:avLst/>
          </a:prstGeom>
          <a:noFill/>
        </p:spPr>
        <p:txBody>
          <a:bodyPr wrap="square" rtlCol="0">
            <a:spAutoFit/>
          </a:bodyPr>
          <a:lstStyle/>
          <a:p>
            <a:r>
              <a:rPr lang="vi-VN" sz="3600" b="1" i="1">
                <a:solidFill>
                  <a:srgbClr val="0000CC"/>
                </a:solidFill>
                <a:latin typeface="+mj-lt"/>
              </a:rPr>
              <a:t>- Lâu đài: </a:t>
            </a:r>
            <a:r>
              <a:rPr lang="vi-VN" sz="3600" b="1">
                <a:solidFill>
                  <a:srgbClr val="0000CC"/>
                </a:solidFill>
                <a:latin typeface="+mj-lt"/>
              </a:rPr>
              <a:t>Tòa nhà lớn, đẹp và sang trọng</a:t>
            </a:r>
            <a:endParaRPr lang="en-US" sz="3600" b="1">
              <a:solidFill>
                <a:srgbClr val="0000CC"/>
              </a:solidFill>
              <a:latin typeface="+mj-lt"/>
            </a:endParaRPr>
          </a:p>
        </p:txBody>
      </p:sp>
    </p:spTree>
    <p:extLst>
      <p:ext uri="{BB962C8B-B14F-4D97-AF65-F5344CB8AC3E}">
        <p14:creationId xmlns:p14="http://schemas.microsoft.com/office/powerpoint/2010/main" val="409747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9358AF-66A5-2D68-ECD9-1CFDEF464AF8}"/>
              </a:ext>
            </a:extLst>
          </p:cNvPr>
          <p:cNvSpPr txBox="1"/>
          <p:nvPr/>
        </p:nvSpPr>
        <p:spPr>
          <a:xfrm>
            <a:off x="441788" y="4950570"/>
            <a:ext cx="11465960" cy="1077218"/>
          </a:xfrm>
          <a:prstGeom prst="rect">
            <a:avLst/>
          </a:prstGeom>
          <a:noFill/>
        </p:spPr>
        <p:txBody>
          <a:bodyPr wrap="square" rtlCol="0">
            <a:spAutoFit/>
          </a:bodyPr>
          <a:lstStyle/>
          <a:p>
            <a:r>
              <a:rPr lang="vi-VN" sz="3200" b="1" i="1">
                <a:solidFill>
                  <a:srgbClr val="0000CC"/>
                </a:solidFill>
                <a:latin typeface="+mj-lt"/>
              </a:rPr>
              <a:t>- Bệnh ngoài da: </a:t>
            </a:r>
            <a:r>
              <a:rPr lang="vi-VN" sz="3200" b="1">
                <a:solidFill>
                  <a:srgbClr val="0000CC"/>
                </a:solidFill>
                <a:latin typeface="+mj-lt"/>
              </a:rPr>
              <a:t>Bệnh thể hiện trên da (mụn nhọt, lở loét, chàm, sạm da...)</a:t>
            </a:r>
            <a:endParaRPr lang="en-US" sz="3200" b="1">
              <a:solidFill>
                <a:srgbClr val="0000CC"/>
              </a:solidFill>
              <a:latin typeface="+mj-lt"/>
            </a:endParaRPr>
          </a:p>
        </p:txBody>
      </p:sp>
      <p:pic>
        <p:nvPicPr>
          <p:cNvPr id="3074" name="Picture 2" descr="Bệnh ngoài da thường gặp ở trẻ nhỏ">
            <a:extLst>
              <a:ext uri="{FF2B5EF4-FFF2-40B4-BE49-F238E27FC236}">
                <a16:creationId xmlns:a16="http://schemas.microsoft.com/office/drawing/2014/main" id="{06767388-A760-E8C1-562F-B29CED896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262" y="710512"/>
            <a:ext cx="5609583" cy="373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01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325826" y="452670"/>
            <a:ext cx="8020404" cy="5376597"/>
          </a:xfrm>
          <a:prstGeom prst="rect">
            <a:avLst/>
          </a:prstGeom>
        </p:spPr>
      </p:pic>
      <p:sp>
        <p:nvSpPr>
          <p:cNvPr id="4" name="Rectangle 3"/>
          <p:cNvSpPr/>
          <p:nvPr/>
        </p:nvSpPr>
        <p:spPr>
          <a:xfrm>
            <a:off x="3878043" y="2948948"/>
            <a:ext cx="4230645" cy="1323439"/>
          </a:xfrm>
          <a:prstGeom prst="rect">
            <a:avLst/>
          </a:prstGeom>
        </p:spPr>
        <p:txBody>
          <a:bodyPr wrap="none">
            <a:spAutoFit/>
          </a:bodyPr>
          <a:lstStyle/>
          <a:p>
            <a:pPr defTabSz="1218510">
              <a:defRPr/>
            </a:pPr>
            <a:r>
              <a:rPr lang="en-US" sz="8000" b="1">
                <a:solidFill>
                  <a:prstClr val="black"/>
                </a:solidFill>
                <a:effectLst>
                  <a:outerShdw blurRad="38100" dist="38100" dir="2700000" algn="tl">
                    <a:srgbClr val="000000">
                      <a:alpha val="43137"/>
                    </a:srgbClr>
                  </a:outerShdw>
                </a:effectLst>
                <a:latin typeface="+mj-lt"/>
                <a:cs typeface="Times New Roman" panose="02020603050405020304" pitchFamily="18" charset="0"/>
              </a:rPr>
              <a:t>ĐỌC HIỂU</a:t>
            </a:r>
            <a:endParaRPr lang="en-US" sz="80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Tree>
    <p:extLst>
      <p:ext uri="{BB962C8B-B14F-4D97-AF65-F5344CB8AC3E}">
        <p14:creationId xmlns:p14="http://schemas.microsoft.com/office/powerpoint/2010/main" val="250537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53A3E-D3CA-7013-0E27-4CA8147EFF8B}"/>
              </a:ext>
            </a:extLst>
          </p:cNvPr>
          <p:cNvPicPr>
            <a:picLocks noChangeAspect="1"/>
          </p:cNvPicPr>
          <p:nvPr/>
        </p:nvPicPr>
        <p:blipFill>
          <a:blip r:embed="rId2"/>
          <a:stretch>
            <a:fillRect/>
          </a:stretch>
        </p:blipFill>
        <p:spPr>
          <a:xfrm>
            <a:off x="0" y="1065882"/>
            <a:ext cx="12192000" cy="47262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18376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8DAA2D-581C-3D9A-A22D-0993E822106F}"/>
              </a:ext>
            </a:extLst>
          </p:cNvPr>
          <p:cNvSpPr>
            <a:spLocks noChangeArrowheads="1"/>
          </p:cNvSpPr>
          <p:nvPr/>
        </p:nvSpPr>
        <p:spPr bwMode="auto">
          <a:xfrm>
            <a:off x="495759" y="805559"/>
            <a:ext cx="11512627"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32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Câu 1:</a:t>
            </a:r>
            <a:r>
              <a:rPr lang="vi-VN" altLang="en-US" sz="3200">
                <a:solidFill>
                  <a:srgbClr val="0000CC"/>
                </a:solidFill>
                <a:latin typeface="Times New Roman" panose="02020603050405020304" pitchFamily="18" charset="0"/>
                <a:cs typeface="Times New Roman" panose="02020603050405020304" pitchFamily="18" charset="0"/>
              </a:rPr>
              <a:t> </a:t>
            </a:r>
            <a:r>
              <a:rPr kumimoji="0" lang="en-US" altLang="en-US" sz="32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Vì sao phú ông phải loan tin khắp nơi, tìm người chữa bệnh? </a:t>
            </a:r>
            <a:endParaRPr kumimoji="0" lang="en-US" altLang="en-US" sz="3200" b="0"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endParaRPr>
          </a:p>
          <a:p>
            <a:pPr lvl="0">
              <a:spcBef>
                <a:spcPts val="600"/>
              </a:spcBef>
            </a:pPr>
            <a:r>
              <a:rPr lang="en-US" altLang="en-US" sz="3200" i="1">
                <a:solidFill>
                  <a:srgbClr val="000000"/>
                </a:solidFill>
                <a:latin typeface="Times New Roman" panose="02020603050405020304" pitchFamily="18" charset="0"/>
                <a:cs typeface="Times New Roman" panose="02020603050405020304" pitchFamily="18" charset="0"/>
              </a:rPr>
              <a:t>Vì cả nhà phú ông mắc rất nhiều chứng bệnh.</a:t>
            </a:r>
            <a:r>
              <a:rPr lang="vi-VN" altLang="en-US" sz="3200" i="1">
                <a:solidFill>
                  <a:srgbClr val="000000"/>
                </a:solidFill>
                <a:latin typeface="Times New Roman" panose="02020603050405020304" pitchFamily="18" charset="0"/>
                <a:cs typeface="Times New Roman" panose="02020603050405020304" pitchFamily="18" charset="0"/>
              </a:rPr>
              <a:t> D</a:t>
            </a:r>
            <a:r>
              <a:rPr kumimoji="0" lang="en-US" altLang="en-US" sz="3200" b="0" i="1"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ù mời thầy thuốc giỏi hay phù thủy về cúng thì bệnh tình cũng không giảm mà nặng thêm nên mới phải loan tin khắp nơi. </a:t>
            </a:r>
            <a:endParaRPr kumimoji="0" lang="en-US" altLang="en-US" sz="32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algn="just">
              <a:spcBef>
                <a:spcPts val="600"/>
              </a:spcBef>
            </a:pPr>
            <a:r>
              <a:rPr lang="vi-VN" sz="3200" b="1" i="0">
                <a:solidFill>
                  <a:srgbClr val="0000CC"/>
                </a:solidFill>
                <a:effectLst/>
                <a:latin typeface="Times New Roman" panose="02020603050405020304" pitchFamily="18" charset="0"/>
                <a:cs typeface="Times New Roman" panose="02020603050405020304" pitchFamily="18" charset="0"/>
              </a:rPr>
              <a:t>Câu 2: Cậu bé bày cách gì để chữa bệnh cho phú ông và gia đình? </a:t>
            </a:r>
            <a:endParaRPr lang="vi-VN" sz="3200" b="0" i="0">
              <a:solidFill>
                <a:srgbClr val="0000CC"/>
              </a:solidFill>
              <a:effectLst/>
              <a:latin typeface="Times New Roman" panose="02020603050405020304" pitchFamily="18" charset="0"/>
              <a:cs typeface="Times New Roman" panose="02020603050405020304" pitchFamily="18" charset="0"/>
            </a:endParaRPr>
          </a:p>
          <a:p>
            <a:pPr algn="just">
              <a:spcBef>
                <a:spcPts val="600"/>
              </a:spcBef>
            </a:pPr>
            <a:r>
              <a:rPr lang="vi-VN" sz="3200" b="0" i="1">
                <a:solidFill>
                  <a:srgbClr val="000000"/>
                </a:solidFill>
                <a:effectLst/>
                <a:latin typeface="Times New Roman" panose="02020603050405020304" pitchFamily="18" charset="0"/>
                <a:cs typeface="Times New Roman" panose="02020603050405020304" pitchFamily="18" charset="0"/>
              </a:rPr>
              <a:t>Cậu bé bày phú ông đón thần Mặt Trời.</a:t>
            </a:r>
          </a:p>
          <a:p>
            <a:pPr lvl="0" algn="just" eaLnBrk="1" fontAlgn="auto" hangingPunct="1">
              <a:spcBef>
                <a:spcPts val="0"/>
              </a:spcBef>
              <a:spcAft>
                <a:spcPts val="0"/>
              </a:spcAft>
            </a:pPr>
            <a:r>
              <a:rPr lang="vi-VN" sz="3200" b="0" i="1">
                <a:solidFill>
                  <a:srgbClr val="000000"/>
                </a:solidFill>
                <a:effectLst/>
                <a:latin typeface="Times New Roman" panose="02020603050405020304" pitchFamily="18" charset="0"/>
                <a:cs typeface="Times New Roman" panose="02020603050405020304" pitchFamily="18" charset="0"/>
              </a:rPr>
              <a:t> </a:t>
            </a:r>
            <a:r>
              <a:rPr lang="vi-VN" sz="3200" b="1">
                <a:solidFill>
                  <a:srgbClr val="0000CC"/>
                </a:solidFill>
                <a:latin typeface="Times New Roman" panose="02020603050405020304" pitchFamily="18" charset="0"/>
              </a:rPr>
              <a:t>Câu 3: Phú ông thực hiện cách chữa bệnh của cậu bé như thế nào? Vì sao? </a:t>
            </a:r>
            <a:endParaRPr lang="vi-VN" sz="3200">
              <a:solidFill>
                <a:srgbClr val="0000CC"/>
              </a:solidFill>
              <a:latin typeface="Times New Roman" panose="02020603050405020304" pitchFamily="18" charset="0"/>
            </a:endParaRPr>
          </a:p>
          <a:p>
            <a:pPr lvl="0" algn="just" eaLnBrk="1" fontAlgn="auto" hangingPunct="1">
              <a:spcBef>
                <a:spcPts val="0"/>
              </a:spcBef>
              <a:spcAft>
                <a:spcPts val="0"/>
              </a:spcAft>
            </a:pPr>
            <a:r>
              <a:rPr lang="vi-VN" sz="3200" i="1">
                <a:solidFill>
                  <a:srgbClr val="000000"/>
                </a:solidFill>
                <a:latin typeface="Times New Roman" panose="02020603050405020304" pitchFamily="18" charset="0"/>
              </a:rPr>
              <a:t>Phú ông thực hiện cách chữa bệnh của cậu bé nhưng lại hứng Mặt trời vào túi. Vì không hiểu lời cậu bé nói.</a:t>
            </a:r>
          </a:p>
        </p:txBody>
      </p:sp>
    </p:spTree>
    <p:extLst>
      <p:ext uri="{BB962C8B-B14F-4D97-AF65-F5344CB8AC3E}">
        <p14:creationId xmlns:p14="http://schemas.microsoft.com/office/powerpoint/2010/main" val="135795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40013-31D2-D0F3-9697-0B52FDD0A2F6}"/>
              </a:ext>
            </a:extLst>
          </p:cNvPr>
          <p:cNvSpPr txBox="1"/>
          <p:nvPr/>
        </p:nvSpPr>
        <p:spPr>
          <a:xfrm>
            <a:off x="252914" y="891421"/>
            <a:ext cx="11394040" cy="4524315"/>
          </a:xfrm>
          <a:prstGeom prst="rect">
            <a:avLst/>
          </a:prstGeom>
          <a:noFill/>
        </p:spPr>
        <p:txBody>
          <a:bodyPr wrap="square">
            <a:spAutoFit/>
          </a:bodyPr>
          <a:lstStyle/>
          <a:p>
            <a:pPr algn="just"/>
            <a:r>
              <a:rPr lang="vi-VN" sz="3200" b="1" i="0">
                <a:solidFill>
                  <a:srgbClr val="0000CC"/>
                </a:solidFill>
                <a:effectLst/>
                <a:latin typeface="+mj-lt"/>
              </a:rPr>
              <a:t>Câu 4: Khi bị phú ông trách, cậu bé đã giải thích như thế nào? </a:t>
            </a:r>
            <a:endParaRPr lang="vi-VN" sz="3200" b="0" i="0">
              <a:solidFill>
                <a:srgbClr val="0000CC"/>
              </a:solidFill>
              <a:effectLst/>
              <a:latin typeface="+mj-lt"/>
            </a:endParaRPr>
          </a:p>
          <a:p>
            <a:pPr algn="just"/>
            <a:r>
              <a:rPr lang="vi-VN" sz="3200" i="1">
                <a:solidFill>
                  <a:srgbClr val="000000"/>
                </a:solidFill>
                <a:latin typeface="+mj-lt"/>
              </a:rPr>
              <a:t> Để đón Thần Mặt Trời vào nhà cần phải làm thật nhiều cửa sổ! Ánh nắng là nguồn sáng vô giá. Nó làm cho nhà ở khô ráo, không khí trong lành, da dẻ hồng hào, khỏe mạnh. </a:t>
            </a:r>
            <a:endParaRPr lang="vi-VN" sz="3200" b="0" i="1">
              <a:solidFill>
                <a:srgbClr val="000000"/>
              </a:solidFill>
              <a:effectLst/>
              <a:latin typeface="+mj-lt"/>
            </a:endParaRPr>
          </a:p>
          <a:p>
            <a:pPr algn="just"/>
            <a:endParaRPr lang="vi-VN" sz="3200" b="1" i="0">
              <a:solidFill>
                <a:srgbClr val="0000CC"/>
              </a:solidFill>
              <a:effectLst/>
              <a:latin typeface="+mj-lt"/>
            </a:endParaRPr>
          </a:p>
          <a:p>
            <a:pPr algn="just"/>
            <a:r>
              <a:rPr lang="vi-VN" sz="3200" b="1" i="0">
                <a:solidFill>
                  <a:srgbClr val="0000CC"/>
                </a:solidFill>
                <a:effectLst/>
                <a:latin typeface="+mj-lt"/>
              </a:rPr>
              <a:t>Câu 5: Câu chuyện này muốn nói điều gì? </a:t>
            </a:r>
            <a:endParaRPr lang="vi-VN" sz="3200" b="0" i="0">
              <a:solidFill>
                <a:srgbClr val="0000CC"/>
              </a:solidFill>
              <a:effectLst/>
              <a:latin typeface="+mj-lt"/>
            </a:endParaRPr>
          </a:p>
          <a:p>
            <a:pPr algn="just"/>
            <a:r>
              <a:rPr lang="vi-VN" sz="3200" i="1">
                <a:solidFill>
                  <a:srgbClr val="000000"/>
                </a:solidFill>
                <a:latin typeface="+mj-lt"/>
              </a:rPr>
              <a:t>Câu chuyện cho biết ánh nắng Mặt Trời rất quý. Câu </a:t>
            </a:r>
            <a:r>
              <a:rPr lang="vi-VN" sz="3200" b="0" i="1">
                <a:solidFill>
                  <a:srgbClr val="000000"/>
                </a:solidFill>
                <a:effectLst/>
                <a:latin typeface="+mj-lt"/>
              </a:rPr>
              <a:t>chuyện muốn nói sức khỏe là tài sản vô giá, phải biết cách chăm sóc sức khỏe của mình. </a:t>
            </a:r>
          </a:p>
        </p:txBody>
      </p:sp>
    </p:spTree>
    <p:extLst>
      <p:ext uri="{BB962C8B-B14F-4D97-AF65-F5344CB8AC3E}">
        <p14:creationId xmlns:p14="http://schemas.microsoft.com/office/powerpoint/2010/main" val="6761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85099" y="548680"/>
            <a:ext cx="3112747"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140844" y="-939087"/>
            <a:ext cx="11226021" cy="6336704"/>
          </a:xfrm>
          <a:prstGeom prst="rect">
            <a:avLst/>
          </a:prstGeom>
        </p:spPr>
      </p:pic>
      <p:sp>
        <p:nvSpPr>
          <p:cNvPr id="4" name="Rectangle 3"/>
          <p:cNvSpPr/>
          <p:nvPr/>
        </p:nvSpPr>
        <p:spPr>
          <a:xfrm>
            <a:off x="2817480" y="1819061"/>
            <a:ext cx="6912768" cy="523220"/>
          </a:xfrm>
          <a:prstGeom prst="rect">
            <a:avLst/>
          </a:prstGeom>
        </p:spPr>
        <p:txBody>
          <a:bodyPr wrap="square">
            <a:spAutoFit/>
          </a:bodyPr>
          <a:lstStyle/>
          <a:p>
            <a:pPr lvl="0" algn="just">
              <a:defRPr/>
            </a:pPr>
            <a:r>
              <a:rPr lang="vi-VN" sz="2800" b="1" i="1" u="sng">
                <a:solidFill>
                  <a:srgbClr val="FF0000"/>
                </a:solidFill>
              </a:rPr>
              <a:t>Nội dung: </a:t>
            </a:r>
            <a:endParaRPr lang="en-US" sz="2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7" name="Picture 6">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304246" y="4515719"/>
            <a:ext cx="3480252" cy="2387420"/>
          </a:xfrm>
          <a:prstGeom prst="rect">
            <a:avLst/>
          </a:prstGeom>
        </p:spPr>
      </p:pic>
      <p:sp>
        <p:nvSpPr>
          <p:cNvPr id="8" name="TextBox 7">
            <a:extLst>
              <a:ext uri="{FF2B5EF4-FFF2-40B4-BE49-F238E27FC236}">
                <a16:creationId xmlns:a16="http://schemas.microsoft.com/office/drawing/2014/main" id="{AD107248-3E8B-AD42-EB44-134C19B614A3}"/>
              </a:ext>
            </a:extLst>
          </p:cNvPr>
          <p:cNvSpPr txBox="1"/>
          <p:nvPr/>
        </p:nvSpPr>
        <p:spPr>
          <a:xfrm>
            <a:off x="2701027" y="2322843"/>
            <a:ext cx="8690414" cy="1754326"/>
          </a:xfrm>
          <a:prstGeom prst="rect">
            <a:avLst/>
          </a:prstGeom>
          <a:noFill/>
        </p:spPr>
        <p:txBody>
          <a:bodyPr wrap="square">
            <a:spAutoFit/>
          </a:bodyPr>
          <a:lstStyle/>
          <a:p>
            <a:r>
              <a:rPr lang="en-US" sz="3600" i="1">
                <a:solidFill>
                  <a:srgbClr val="000000"/>
                </a:solidFill>
                <a:effectLst/>
                <a:latin typeface="OpenSans"/>
              </a:rPr>
              <a:t>Bài đọc để cao tác dụng của ánh nắng Mặt Trời, khuyên ta bố trí nhà cửa thoáng đãng để giúp cho thân thể khỏe mạnh.</a:t>
            </a:r>
            <a:endParaRPr lang="en-US" sz="3600" i="1"/>
          </a:p>
        </p:txBody>
      </p:sp>
    </p:spTree>
    <p:extLst>
      <p:ext uri="{BB962C8B-B14F-4D97-AF65-F5344CB8AC3E}">
        <p14:creationId xmlns:p14="http://schemas.microsoft.com/office/powerpoint/2010/main" val="1155767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67" b="1" cap="all">
                <a:ln w="0"/>
                <a:solidFill>
                  <a:prstClr val="black"/>
                </a:solidFill>
                <a:effectLst>
                  <a:reflection blurRad="12700" stA="50000" endPos="50000" dist="5000" dir="5400000" sy="-100000" rotWithShape="0"/>
                </a:effectLst>
                <a:latin typeface="+mj-lt"/>
                <a:cs typeface="Times New Roman" pitchFamily="18" charset="0"/>
              </a:rPr>
              <a:t>Luyện</a:t>
            </a:r>
            <a:r>
              <a:rPr lang="vi-VN" sz="5867" b="1" cap="all">
                <a:ln w="0"/>
                <a:solidFill>
                  <a:prstClr val="black"/>
                </a:solidFill>
                <a:effectLst>
                  <a:reflection blurRad="12700" stA="50000" endPos="50000" dist="5000" dir="5400000" sy="-100000" rotWithShape="0"/>
                </a:effectLst>
                <a:latin typeface="+mj-lt"/>
                <a:cs typeface="Times New Roman" pitchFamily="18" charset="0"/>
              </a:rPr>
              <a:t> </a:t>
            </a:r>
            <a:r>
              <a:rPr lang="en-US" sz="5867" b="1" cap="all">
                <a:ln w="0"/>
                <a:solidFill>
                  <a:prstClr val="black"/>
                </a:solidFill>
                <a:effectLst>
                  <a:reflection blurRad="12700" stA="50000" endPos="50000" dist="5000" dir="5400000" sy="-100000" rotWithShape="0"/>
                </a:effectLst>
                <a:latin typeface="+mj-lt"/>
                <a:cs typeface="Times New Roman" pitchFamily="18" charset="0"/>
              </a:rPr>
              <a:t>Đọc </a:t>
            </a:r>
            <a:r>
              <a:rPr lang="en-US" sz="5867" b="1" cap="all" dirty="0" err="1">
                <a:ln w="0"/>
                <a:solidFill>
                  <a:prstClr val="black"/>
                </a:solidFill>
                <a:effectLst>
                  <a:reflection blurRad="12700" stA="50000" endPos="50000" dist="5000" dir="5400000" sy="-100000" rotWithShape="0"/>
                </a:effectLst>
                <a:latin typeface="+mj-lt"/>
                <a:cs typeface="Times New Roman" pitchFamily="18" charset="0"/>
              </a:rPr>
              <a:t>lại</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39744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DA7F05-C3EB-9306-4AE2-F14511CA81B1}"/>
              </a:ext>
            </a:extLst>
          </p:cNvPr>
          <p:cNvSpPr txBox="1"/>
          <p:nvPr/>
        </p:nvSpPr>
        <p:spPr>
          <a:xfrm>
            <a:off x="698642" y="778589"/>
            <a:ext cx="11044719"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Nghe phú ông trách,/ cậu bé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Cháu bảo đón </a:t>
            </a:r>
            <a:r>
              <a:rPr kumimoji="0" lang="vi-VN" sz="3200" b="0" i="0" strike="noStrike" kern="1200" cap="none" spc="0" normalizeH="0" baseline="0" noProof="0">
                <a:ln>
                  <a:noFill/>
                </a:ln>
                <a:solidFill>
                  <a:srgbClr val="000000"/>
                </a:solidFill>
                <a:effectLst/>
                <a:uLnTx/>
                <a:uFillTx/>
                <a:latin typeface="Times New Roman" panose="02020603050405020304" pitchFamily="18" charset="0"/>
                <a:ea typeface="+mn-ea"/>
                <a:cs typeface="+mn-cs"/>
              </a:rPr>
              <a:t>Thần Mặt Trời</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sao ông lại đi </a:t>
            </a:r>
            <a:r>
              <a:rPr kumimoji="0" lang="vi-VN" sz="3200" b="0" i="0" strike="noStrike" kern="1200" cap="none" spc="0" normalizeH="0" baseline="0" noProof="0">
                <a:ln>
                  <a:noFill/>
                </a:ln>
                <a:solidFill>
                  <a:srgbClr val="000000"/>
                </a:solidFill>
                <a:effectLst/>
                <a:uLnTx/>
                <a:uFillTx/>
                <a:latin typeface="Times New Roman" panose="02020603050405020304" pitchFamily="18" charset="0"/>
                <a:ea typeface="+mn-ea"/>
                <a:cs typeface="+mn-cs"/>
              </a:rPr>
              <a:t>nhốt</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Thần Mặt Trời vào túi?//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Phú ông lúng túng,/ vội xin cậu bé mách cho cách làm.//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Cậu bé cười ngặt nghẽo rồi chỉ vào tòa nhà,/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Ông phải làm thật nhiều cửa sổ!// Ánh nắng là nguồn sáng vô giá.// Nó làm cho nhà ở khô ráo,/ không khí trong lành,/ da dẻ hồng hào,/ khỏe mạnh.// Hãy đưa nguồn sáng đó vào các phòng,/ chắc chắn mọi người sẽ khỏe lại.//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Phú ông nghe theo.// Quả nhiên,/ ít lâu sau,/ cả nhà đều khỏi bệnh/ và trở nên vui vẻ.</a:t>
            </a:r>
          </a:p>
        </p:txBody>
      </p:sp>
    </p:spTree>
    <p:extLst>
      <p:ext uri="{BB962C8B-B14F-4D97-AF65-F5344CB8AC3E}">
        <p14:creationId xmlns:p14="http://schemas.microsoft.com/office/powerpoint/2010/main" val="38899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7" y="819395"/>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83876" y="3684716"/>
            <a:ext cx="6026424"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5867" b="1" cap="all">
                <a:ln w="0"/>
                <a:solidFill>
                  <a:prstClr val="black"/>
                </a:solidFill>
                <a:effectLst>
                  <a:reflection blurRad="12700" stA="50000" endPos="50000" dist="5000" dir="5400000" sy="-100000" rotWithShape="0"/>
                </a:effectLst>
                <a:latin typeface="+mj-lt"/>
                <a:cs typeface="Times New Roman" pitchFamily="18" charset="0"/>
              </a:rPr>
              <a:t>Vận dụng</a:t>
            </a:r>
            <a:endParaRPr lang="en-US" sz="5867" b="1" cap="all" dirty="0">
              <a:ln w="0"/>
              <a:solidFill>
                <a:prstClr val="black"/>
              </a:solidFill>
              <a:effectLst>
                <a:reflection blurRad="12700" stA="50000" endPos="50000" dist="5000" dir="5400000" sy="-100000" rotWithShape="0"/>
              </a:effectLst>
              <a:latin typeface="+mj-lt"/>
              <a:cs typeface="Times New Roman" pitchFamily="18" charset="0"/>
            </a:endParaRPr>
          </a:p>
        </p:txBody>
      </p:sp>
    </p:spTree>
    <p:extLst>
      <p:ext uri="{BB962C8B-B14F-4D97-AF65-F5344CB8AC3E}">
        <p14:creationId xmlns:p14="http://schemas.microsoft.com/office/powerpoint/2010/main" val="4057518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 fill="hold"/>
                                        <p:tgtEl>
                                          <p:spTgt spid="3"/>
                                        </p:tgtEl>
                                        <p:attrNameLst>
                                          <p:attrName>ppt_w</p:attrName>
                                        </p:attrNameLst>
                                      </p:cBhvr>
                                      <p:tavLst>
                                        <p:tav tm="0">
                                          <p:val>
                                            <p:fltVal val="0"/>
                                          </p:val>
                                        </p:tav>
                                        <p:tav tm="100000">
                                          <p:val>
                                            <p:strVal val="#ppt_w"/>
                                          </p:val>
                                        </p:tav>
                                      </p:tavLst>
                                    </p:anim>
                                    <p:anim calcmode="lin" valueType="num">
                                      <p:cBhvr>
                                        <p:cTn id="8" dur="10" fill="hold"/>
                                        <p:tgtEl>
                                          <p:spTgt spid="3"/>
                                        </p:tgtEl>
                                        <p:attrNameLst>
                                          <p:attrName>ppt_h</p:attrName>
                                        </p:attrNameLst>
                                      </p:cBhvr>
                                      <p:tavLst>
                                        <p:tav tm="0">
                                          <p:val>
                                            <p:fltVal val="0"/>
                                          </p:val>
                                        </p:tav>
                                        <p:tav tm="100000">
                                          <p:val>
                                            <p:strVal val="#ppt_h"/>
                                          </p:val>
                                        </p:tav>
                                      </p:tavLst>
                                    </p:anim>
                                    <p:animEffect transition="in" filter="fade">
                                      <p:cBhvr>
                                        <p:cTn id="9"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285FA8-14A0-F2DF-68C2-DB13EAF0B2DA}"/>
              </a:ext>
            </a:extLst>
          </p:cNvPr>
          <p:cNvSpPr/>
          <p:nvPr/>
        </p:nvSpPr>
        <p:spPr>
          <a:xfrm>
            <a:off x="1654219" y="1766496"/>
            <a:ext cx="8332730" cy="1107996"/>
          </a:xfrm>
          <a:prstGeom prst="rect">
            <a:avLst/>
          </a:prstGeom>
          <a:noFill/>
        </p:spPr>
        <p:txBody>
          <a:bodyPr wrap="none" lIns="91440" tIns="45720" rIns="91440" bIns="45720">
            <a:spAutoFit/>
          </a:bodyPr>
          <a:lstStyle/>
          <a:p>
            <a:pPr algn="ctr"/>
            <a:r>
              <a:rPr lang="vi-VN" sz="6600" b="1" cap="none" spc="0">
                <a:ln w="13462">
                  <a:solidFill>
                    <a:schemeClr val="bg1"/>
                  </a:solidFill>
                  <a:prstDash val="solid"/>
                </a:ln>
                <a:solidFill>
                  <a:srgbClr val="7030A0"/>
                </a:solidFill>
                <a:effectLst>
                  <a:outerShdw dist="38100" dir="2700000" algn="bl" rotWithShape="0">
                    <a:schemeClr val="accent5"/>
                  </a:outerShdw>
                </a:effectLst>
              </a:rPr>
              <a:t>Bài 9: Tài sản vô giá</a:t>
            </a:r>
            <a:endParaRPr lang="en-US" sz="6600" b="1" cap="none" spc="0">
              <a:ln w="13462">
                <a:solidFill>
                  <a:schemeClr val="bg1"/>
                </a:solidFill>
                <a:prstDash val="solid"/>
              </a:ln>
              <a:solidFill>
                <a:srgbClr val="7030A0"/>
              </a:solidFill>
              <a:effectLst>
                <a:outerShdw dist="38100" dir="2700000" algn="bl" rotWithShape="0">
                  <a:schemeClr val="accent5"/>
                </a:outerShdw>
              </a:effectLst>
            </a:endParaRPr>
          </a:p>
        </p:txBody>
      </p:sp>
    </p:spTree>
    <p:extLst>
      <p:ext uri="{BB962C8B-B14F-4D97-AF65-F5344CB8AC3E}">
        <p14:creationId xmlns:p14="http://schemas.microsoft.com/office/powerpoint/2010/main" val="134910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29E90-2145-F2CC-AB5C-CA1A9684BD9C}"/>
              </a:ext>
            </a:extLst>
          </p:cNvPr>
          <p:cNvSpPr txBox="1"/>
          <p:nvPr/>
        </p:nvSpPr>
        <p:spPr>
          <a:xfrm>
            <a:off x="892368" y="1963536"/>
            <a:ext cx="10708394" cy="1323439"/>
          </a:xfrm>
          <a:prstGeom prst="rect">
            <a:avLst/>
          </a:prstGeom>
          <a:noFill/>
        </p:spPr>
        <p:txBody>
          <a:bodyPr wrap="square">
            <a:spAutoFit/>
          </a:bodyPr>
          <a:lstStyle/>
          <a:p>
            <a:pPr algn="just"/>
            <a:r>
              <a:rPr lang="vi-VN" sz="4000" b="1">
                <a:solidFill>
                  <a:srgbClr val="0000CC"/>
                </a:solidFill>
                <a:effectLst/>
                <a:latin typeface="Times New Roman" panose="02020603050405020304" pitchFamily="18" charset="0"/>
                <a:ea typeface="Times New Roman" panose="02020603050405020304" pitchFamily="18" charset="0"/>
              </a:rPr>
              <a:t>Nêu </a:t>
            </a:r>
            <a:r>
              <a:rPr lang="en-US" sz="4000" b="1">
                <a:solidFill>
                  <a:srgbClr val="0000CC"/>
                </a:solidFill>
                <a:effectLst/>
                <a:latin typeface="Times New Roman" panose="02020603050405020304" pitchFamily="18" charset="0"/>
                <a:ea typeface="Times New Roman" panose="02020603050405020304" pitchFamily="18" charset="0"/>
              </a:rPr>
              <a:t>một số lợi ích của ánh nắng Mặt Trời mà các em biết.</a:t>
            </a:r>
            <a:endParaRPr lang="en-US" sz="4000" b="1">
              <a:solidFill>
                <a:srgbClr val="0000CC"/>
              </a:solidFill>
            </a:endParaRPr>
          </a:p>
        </p:txBody>
      </p:sp>
    </p:spTree>
    <p:extLst>
      <p:ext uri="{BB962C8B-B14F-4D97-AF65-F5344CB8AC3E}">
        <p14:creationId xmlns:p14="http://schemas.microsoft.com/office/powerpoint/2010/main" val="967950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119242" y="1508787"/>
            <a:ext cx="9144000" cy="1920213"/>
          </a:xfrm>
        </p:spPr>
        <p:txBody>
          <a:bodyPr>
            <a:normAutofit/>
          </a:bodyPr>
          <a:lstStyle/>
          <a:p>
            <a:br>
              <a:rPr lang="en-US" sz="4800" b="1" dirty="0">
                <a:solidFill>
                  <a:srgbClr val="FF8119"/>
                </a:solidFill>
              </a:rPr>
            </a:b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err="1">
                <a:solidFill>
                  <a:srgbClr val="FF8119"/>
                </a:solidFill>
                <a:cs typeface="Arial" panose="020B0604020202020204" pitchFamily="34" charset="0"/>
              </a:rPr>
              <a:t>tập</a:t>
            </a:r>
            <a:r>
              <a:rPr lang="en-US" sz="4800" b="1">
                <a:solidFill>
                  <a:srgbClr val="FF8119"/>
                </a:solidFill>
                <a:cs typeface="Arial" panose="020B0604020202020204" pitchFamily="34" charset="0"/>
              </a:rPr>
              <a:t> </a:t>
            </a:r>
            <a:r>
              <a:rPr lang="vi-VN" sz="4800" b="1">
                <a:solidFill>
                  <a:srgbClr val="FF8119"/>
                </a:solidFill>
                <a:cs typeface="Arial" panose="020B0604020202020204" pitchFamily="34" charset="0"/>
              </a:rPr>
              <a:t>tốt!</a:t>
            </a:r>
            <a:endParaRPr lang="en-US" sz="4800" b="1" dirty="0">
              <a:solidFill>
                <a:srgbClr val="FF8119"/>
              </a:solidFill>
              <a:cs typeface="Arial" panose="020B0604020202020204" pitchFamily="34" charset="0"/>
            </a:endParaRPr>
          </a:p>
        </p:txBody>
      </p:sp>
    </p:spTree>
    <p:extLst>
      <p:ext uri="{BB962C8B-B14F-4D97-AF65-F5344CB8AC3E}">
        <p14:creationId xmlns:p14="http://schemas.microsoft.com/office/powerpoint/2010/main" val="111836953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9" y="3953841"/>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1" y="4091426"/>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1" y="2879777"/>
            <a:ext cx="1211607"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078279" y="-137121"/>
            <a:ext cx="6164624" cy="5807390"/>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5"/>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5" y="810850"/>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2" y="1216687"/>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08">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111614" y="3006462"/>
            <a:ext cx="441033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08">
              <a:defRPr/>
            </a:pP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97773" y="2609451"/>
            <a:ext cx="7818555"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95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948F15-3F97-B43F-CEDD-B76B9EB7B200}"/>
              </a:ext>
            </a:extLst>
          </p:cNvPr>
          <p:cNvSpPr/>
          <p:nvPr/>
        </p:nvSpPr>
        <p:spPr>
          <a:xfrm>
            <a:off x="1888133" y="1590227"/>
            <a:ext cx="8746240" cy="1754326"/>
          </a:xfrm>
          <a:prstGeom prst="rect">
            <a:avLst/>
          </a:prstGeom>
          <a:noFill/>
          <a:ln>
            <a:noFill/>
          </a:ln>
        </p:spPr>
        <p:txBody>
          <a:bodyPr wrap="none" lIns="91440" tIns="45720" rIns="91440" bIns="45720">
            <a:spAutoFit/>
          </a:bodyPr>
          <a:lstStyle/>
          <a:p>
            <a:pPr algn="ctr"/>
            <a:r>
              <a:rPr lang="vi-VN" sz="5400" b="1">
                <a:ln w="22225">
                  <a:solidFill>
                    <a:schemeClr val="accent2"/>
                  </a:solidFill>
                  <a:prstDash val="solid"/>
                </a:ln>
                <a:solidFill>
                  <a:srgbClr val="FF0000"/>
                </a:solidFill>
              </a:rPr>
              <a:t>TRÒ CHƠI: </a:t>
            </a:r>
          </a:p>
          <a:p>
            <a:pPr algn="ctr"/>
            <a:r>
              <a:rPr lang="vi-VN" sz="5400" b="1">
                <a:ln w="22225">
                  <a:solidFill>
                    <a:schemeClr val="accent2"/>
                  </a:solidFill>
                  <a:prstDash val="solid"/>
                </a:ln>
                <a:solidFill>
                  <a:srgbClr val="FF0000"/>
                </a:solidFill>
              </a:rPr>
              <a:t>VƯỢT QUA THÁCH THỨC</a:t>
            </a:r>
            <a:endParaRPr lang="en-US" sz="5400"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1463197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7E3580-FDD1-5F8A-A861-EC9BAE2B4A48}"/>
              </a:ext>
            </a:extLst>
          </p:cNvPr>
          <p:cNvPicPr>
            <a:picLocks noChangeAspect="1"/>
          </p:cNvPicPr>
          <p:nvPr/>
        </p:nvPicPr>
        <p:blipFill>
          <a:blip r:embed="rId2"/>
          <a:stretch>
            <a:fillRect/>
          </a:stretch>
        </p:blipFill>
        <p:spPr>
          <a:xfrm>
            <a:off x="2269476" y="54224"/>
            <a:ext cx="7205031" cy="6749551"/>
          </a:xfrm>
          <a:prstGeom prst="rect">
            <a:avLst/>
          </a:prstGeom>
        </p:spPr>
      </p:pic>
    </p:spTree>
    <p:extLst>
      <p:ext uri="{BB962C8B-B14F-4D97-AF65-F5344CB8AC3E}">
        <p14:creationId xmlns:p14="http://schemas.microsoft.com/office/powerpoint/2010/main" val="384251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C6E10-2B52-5453-98CF-5CAC83401572}"/>
              </a:ext>
            </a:extLst>
          </p:cNvPr>
          <p:cNvPicPr>
            <a:picLocks noChangeAspect="1"/>
          </p:cNvPicPr>
          <p:nvPr/>
        </p:nvPicPr>
        <p:blipFill>
          <a:blip r:embed="rId2"/>
          <a:stretch>
            <a:fillRect/>
          </a:stretch>
        </p:blipFill>
        <p:spPr>
          <a:xfrm>
            <a:off x="1943179" y="1112703"/>
            <a:ext cx="8305641" cy="5607585"/>
          </a:xfrm>
          <a:prstGeom prst="rect">
            <a:avLst/>
          </a:prstGeom>
        </p:spPr>
      </p:pic>
      <p:sp>
        <p:nvSpPr>
          <p:cNvPr id="2" name="TextBox 1">
            <a:extLst>
              <a:ext uri="{FF2B5EF4-FFF2-40B4-BE49-F238E27FC236}">
                <a16:creationId xmlns:a16="http://schemas.microsoft.com/office/drawing/2014/main" id="{EFAD5565-D0AC-A0F2-0BC2-030BF9DD4914}"/>
              </a:ext>
            </a:extLst>
          </p:cNvPr>
          <p:cNvSpPr txBox="1"/>
          <p:nvPr/>
        </p:nvSpPr>
        <p:spPr>
          <a:xfrm>
            <a:off x="2666082" y="220338"/>
            <a:ext cx="7105880" cy="707886"/>
          </a:xfrm>
          <a:prstGeom prst="rect">
            <a:avLst/>
          </a:prstGeom>
          <a:noFill/>
        </p:spPr>
        <p:txBody>
          <a:bodyPr wrap="square" rtlCol="0">
            <a:spAutoFit/>
          </a:bodyPr>
          <a:lstStyle/>
          <a:p>
            <a:r>
              <a:rPr lang="vi-VN" sz="4000" b="1">
                <a:solidFill>
                  <a:srgbClr val="0000CC"/>
                </a:solidFill>
                <a:latin typeface="+mj-lt"/>
              </a:rPr>
              <a:t>Bài đọc 1: Đón Thần Mặt Trời</a:t>
            </a:r>
            <a:endParaRPr lang="en-US" sz="4000" b="1">
              <a:solidFill>
                <a:srgbClr val="0000CC"/>
              </a:solidFill>
              <a:latin typeface="+mj-lt"/>
            </a:endParaRPr>
          </a:p>
        </p:txBody>
      </p:sp>
    </p:spTree>
    <p:extLst>
      <p:ext uri="{BB962C8B-B14F-4D97-AF65-F5344CB8AC3E}">
        <p14:creationId xmlns:p14="http://schemas.microsoft.com/office/powerpoint/2010/main" val="4239314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1C768-90D0-40BC-B1EC-0FA0275FAD80}"/>
              </a:ext>
            </a:extLst>
          </p:cNvPr>
          <p:cNvSpPr txBox="1"/>
          <p:nvPr/>
        </p:nvSpPr>
        <p:spPr>
          <a:xfrm>
            <a:off x="0" y="327559"/>
            <a:ext cx="12096520" cy="6232475"/>
          </a:xfrm>
          <a:prstGeom prst="rect">
            <a:avLst/>
          </a:prstGeom>
          <a:noFill/>
        </p:spPr>
        <p:txBody>
          <a:bodyPr wrap="square">
            <a:spAutoFit/>
          </a:bodyPr>
          <a:lstStyle/>
          <a:p>
            <a:pPr algn="ctr" rtl="0"/>
            <a:r>
              <a:rPr lang="vi-VN" sz="2100" b="1" i="0">
                <a:solidFill>
                  <a:srgbClr val="000000"/>
                </a:solidFill>
                <a:effectLst/>
                <a:latin typeface="+mj-lt"/>
              </a:rPr>
              <a:t>Đón Thần Mặt Trời</a:t>
            </a:r>
            <a:endParaRPr lang="vi-VN" sz="2100" b="0" i="0">
              <a:solidFill>
                <a:srgbClr val="000000"/>
              </a:solidFill>
              <a:effectLst/>
              <a:latin typeface="+mj-lt"/>
            </a:endParaRPr>
          </a:p>
          <a:p>
            <a:pPr algn="just" rtl="0"/>
            <a:r>
              <a:rPr lang="vi-VN" sz="2100" b="0" i="0">
                <a:solidFill>
                  <a:srgbClr val="000000"/>
                </a:solidFill>
                <a:effectLst/>
                <a:latin typeface="+mj-lt"/>
              </a:rPr>
              <a:t>     Ngày xưa, có vị phú ông nọ muốn xây một tòa nhà thật đặc biệt. Phú ông tự tay vẽ kiểu nhà rồi thuê thợ làm theo. </a:t>
            </a:r>
          </a:p>
          <a:p>
            <a:pPr algn="just" rtl="0"/>
            <a:r>
              <a:rPr lang="vi-VN" sz="2100" b="0" i="0">
                <a:solidFill>
                  <a:srgbClr val="000000"/>
                </a:solidFill>
                <a:effectLst/>
                <a:latin typeface="+mj-lt"/>
              </a:rPr>
              <a:t>     Nhà xây xong, phú ông tự cho đó là một lâu đài chưa từng có. Lâu đài của phú ông đúng là chưa từng có thật vì không hề có cửa sổ. Trong nhà tối như hang chuột, cả ngày phải thắp đèn. Ít lâu sau, cả nhà phú ông bỗng mắc nhiều chứng bệnh. Mắt ngày một kém, da xanh như tàu lá, bệnh ngoài da thi nhau phát triển. Phú ông sợ hãi, bèn mời thầy thuốc giỏi về chữa, đón thầy phù thủy về cùng, nhưng bệnh càng nặng thêm. Ông ta đành loan tin khắp nơi, hứa thưởng lớn cho người chữa khỏi bệnh. </a:t>
            </a:r>
          </a:p>
          <a:p>
            <a:pPr algn="just" rtl="0"/>
            <a:r>
              <a:rPr lang="vi-VN" sz="2100" b="0" i="0">
                <a:solidFill>
                  <a:srgbClr val="000000"/>
                </a:solidFill>
                <a:effectLst/>
                <a:latin typeface="+mj-lt"/>
              </a:rPr>
              <a:t>     Một cậu bé biết tin bèn xin cha đưa đến gặp phú ông. Khi tới tòa nhà kì quái, cậu bé nói ngay: </a:t>
            </a:r>
          </a:p>
          <a:p>
            <a:pPr algn="just" rtl="0"/>
            <a:r>
              <a:rPr lang="vi-VN" sz="2100" b="0" i="0">
                <a:solidFill>
                  <a:srgbClr val="000000"/>
                </a:solidFill>
                <a:effectLst/>
                <a:latin typeface="+mj-lt"/>
              </a:rPr>
              <a:t>- Mọi người bị bệnh là do không chịu đón Thần Mặt Trời vào nhà!</a:t>
            </a:r>
          </a:p>
          <a:p>
            <a:pPr algn="just" rtl="0"/>
            <a:r>
              <a:rPr lang="vi-VN" sz="2100" b="0" i="0">
                <a:solidFill>
                  <a:srgbClr val="000000"/>
                </a:solidFill>
                <a:effectLst/>
                <a:latin typeface="+mj-lt"/>
              </a:rPr>
              <a:t>     Tin vào thần thánh, phú ông liền cho người đem các túi lớn ra ngoài trời hứng nắng rồi buộc lại mang vào nhà. Nhưng bệnh tình không hề thuyên giảm. Ông ta nổi giận, gọi cậu bé đến, trách móc nặng lời. </a:t>
            </a:r>
          </a:p>
          <a:p>
            <a:pPr algn="just" rtl="0"/>
            <a:r>
              <a:rPr lang="vi-VN" sz="2100" b="0" i="0">
                <a:solidFill>
                  <a:srgbClr val="000000"/>
                </a:solidFill>
                <a:effectLst/>
                <a:latin typeface="+mj-lt"/>
              </a:rPr>
              <a:t>     Nghe phú ông trách, cậu bé hỏi:</a:t>
            </a:r>
          </a:p>
          <a:p>
            <a:pPr algn="just" rtl="0"/>
            <a:r>
              <a:rPr lang="vi-VN" sz="2100" b="0" i="0">
                <a:solidFill>
                  <a:srgbClr val="000000"/>
                </a:solidFill>
                <a:effectLst/>
                <a:latin typeface="+mj-lt"/>
              </a:rPr>
              <a:t>- Cháu bảo đón Thần Mặt Trời, sao ông lại đi nhốt Thần Mặt Trời vào túi? </a:t>
            </a:r>
          </a:p>
          <a:p>
            <a:pPr algn="just" rtl="0"/>
            <a:r>
              <a:rPr lang="vi-VN" sz="2100" b="0" i="0">
                <a:solidFill>
                  <a:srgbClr val="000000"/>
                </a:solidFill>
                <a:effectLst/>
                <a:latin typeface="+mj-lt"/>
              </a:rPr>
              <a:t>Phú ông lúng túng, vội xin cậu bé mách cho cách làm.</a:t>
            </a:r>
          </a:p>
          <a:p>
            <a:pPr algn="just" rtl="0"/>
            <a:r>
              <a:rPr lang="vi-VN" sz="2100" b="0" i="0">
                <a:solidFill>
                  <a:srgbClr val="000000"/>
                </a:solidFill>
                <a:effectLst/>
                <a:latin typeface="+mj-lt"/>
              </a:rPr>
              <a:t>Cậu bé cười ngặt nghẽo rồi chỉ vào tòa nhà, nói:</a:t>
            </a:r>
          </a:p>
          <a:p>
            <a:pPr algn="just" rtl="0"/>
            <a:r>
              <a:rPr lang="vi-VN" sz="2100" b="0" i="0">
                <a:solidFill>
                  <a:srgbClr val="000000"/>
                </a:solidFill>
                <a:effectLst/>
                <a:latin typeface="+mj-lt"/>
              </a:rPr>
              <a:t>- Ông phải làm thật nhiều cửa sổ! Ánh nắng là nguồn sáng vô giá. Nó làm cho nhà ở khô ráo, không khí trong lành, da dẻ hồng hào, khỏe mạnh. Hãy đưa nguồn sáng đó vào các phòng, chắc chắn mọi người sẽ khỏe lại. </a:t>
            </a:r>
          </a:p>
          <a:p>
            <a:pPr algn="just" rtl="0"/>
            <a:r>
              <a:rPr lang="vi-VN" sz="2100" b="0" i="0">
                <a:solidFill>
                  <a:srgbClr val="000000"/>
                </a:solidFill>
                <a:effectLst/>
                <a:latin typeface="+mj-lt"/>
              </a:rPr>
              <a:t>Phú ông nghe theo. Quả nhiên, ít lâu sau, cả nhà đều khỏi bệnh và trở nên vui vẻ.</a:t>
            </a:r>
          </a:p>
        </p:txBody>
      </p:sp>
    </p:spTree>
    <p:extLst>
      <p:ext uri="{BB962C8B-B14F-4D97-AF65-F5344CB8AC3E}">
        <p14:creationId xmlns:p14="http://schemas.microsoft.com/office/powerpoint/2010/main" val="276617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831AC-AAF4-C2B2-9BB8-4AE6554D4ED5}"/>
              </a:ext>
            </a:extLst>
          </p:cNvPr>
          <p:cNvSpPr txBox="1"/>
          <p:nvPr/>
        </p:nvSpPr>
        <p:spPr>
          <a:xfrm>
            <a:off x="1270374" y="830176"/>
            <a:ext cx="9862850" cy="699102"/>
          </a:xfrm>
          <a:prstGeom prst="rect">
            <a:avLst/>
          </a:prstGeom>
          <a:noFill/>
        </p:spPr>
        <p:txBody>
          <a:bodyPr wrap="square">
            <a:spAutoFit/>
          </a:bodyPr>
          <a:lstStyle/>
          <a:p>
            <a:pPr marR="36195" indent="90170" algn="just">
              <a:lnSpc>
                <a:spcPct val="120000"/>
              </a:lnSpc>
              <a:spcBef>
                <a:spcPts val="300"/>
              </a:spcBef>
            </a:pPr>
            <a:r>
              <a:rPr lang="vi-VN" sz="3600" b="1">
                <a:latin typeface="Times New Roman" panose="02020603050405020304" pitchFamily="18" charset="0"/>
                <a:ea typeface="Times New Roman" panose="02020603050405020304" pitchFamily="18" charset="0"/>
              </a:rPr>
              <a:t>Bài đọc chia</a:t>
            </a:r>
            <a:r>
              <a:rPr lang="en-US" sz="3600" b="1">
                <a:effectLst/>
                <a:latin typeface="Times New Roman" panose="02020603050405020304" pitchFamily="18" charset="0"/>
                <a:ea typeface="Times New Roman" panose="02020603050405020304" pitchFamily="18" charset="0"/>
              </a:rPr>
              <a:t> 4 </a:t>
            </a:r>
            <a:r>
              <a:rPr lang="vi-VN" sz="3600" b="1">
                <a:effectLst/>
                <a:latin typeface="Times New Roman" panose="02020603050405020304" pitchFamily="18" charset="0"/>
                <a:ea typeface="Times New Roman" panose="02020603050405020304" pitchFamily="18" charset="0"/>
              </a:rPr>
              <a:t>đoạn:</a:t>
            </a:r>
            <a:endParaRPr lang="en-US" sz="3600" b="1">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3456B7E-00CF-8DA0-7CC1-0EC65F549D7D}"/>
              </a:ext>
            </a:extLst>
          </p:cNvPr>
          <p:cNvSpPr txBox="1"/>
          <p:nvPr/>
        </p:nvSpPr>
        <p:spPr>
          <a:xfrm>
            <a:off x="2433263" y="240498"/>
            <a:ext cx="7325474" cy="646331"/>
          </a:xfrm>
          <a:prstGeom prst="rect">
            <a:avLst/>
          </a:prstGeom>
          <a:noFill/>
        </p:spPr>
        <p:txBody>
          <a:bodyPr wrap="square" rtlCol="0">
            <a:spAutoFit/>
          </a:bodyPr>
          <a:lstStyle/>
          <a:p>
            <a:r>
              <a:rPr lang="vi-VN" sz="3600" b="1">
                <a:solidFill>
                  <a:srgbClr val="0000CC"/>
                </a:solidFill>
                <a:latin typeface="+mj-lt"/>
              </a:rPr>
              <a:t>Bài đọc chia làm mấy đoạn?</a:t>
            </a:r>
            <a:endParaRPr lang="en-US" sz="3600" b="1">
              <a:solidFill>
                <a:srgbClr val="0000CC"/>
              </a:solidFill>
              <a:latin typeface="+mj-lt"/>
            </a:endParaRPr>
          </a:p>
        </p:txBody>
      </p:sp>
      <p:graphicFrame>
        <p:nvGraphicFramePr>
          <p:cNvPr id="5" name="Diagram 4">
            <a:extLst>
              <a:ext uri="{FF2B5EF4-FFF2-40B4-BE49-F238E27FC236}">
                <a16:creationId xmlns:a16="http://schemas.microsoft.com/office/drawing/2014/main" id="{D2EBB02C-9D09-651D-8E3D-C995CA1A65F3}"/>
              </a:ext>
            </a:extLst>
          </p:cNvPr>
          <p:cNvGraphicFramePr/>
          <p:nvPr>
            <p:extLst>
              <p:ext uri="{D42A27DB-BD31-4B8C-83A1-F6EECF244321}">
                <p14:modId xmlns:p14="http://schemas.microsoft.com/office/powerpoint/2010/main" val="831409267"/>
              </p:ext>
            </p:extLst>
          </p:nvPr>
        </p:nvGraphicFramePr>
        <p:xfrm>
          <a:off x="2433263" y="1738811"/>
          <a:ext cx="7235908" cy="3768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369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53" presetClass="exit" presetSubtype="32" fill="hold" grpId="1" nodeType="withEffect">
                                  <p:stCondLst>
                                    <p:cond delay="0"/>
                                  </p:stCondLst>
                                  <p:childTnLst>
                                    <p:anim calcmode="lin" valueType="num">
                                      <p:cBhvr>
                                        <p:cTn id="14" dur="500"/>
                                        <p:tgtEl>
                                          <p:spTgt spid="4"/>
                                        </p:tgtEl>
                                        <p:attrNameLst>
                                          <p:attrName>ppt_w</p:attrName>
                                        </p:attrNameLst>
                                      </p:cBhvr>
                                      <p:tavLst>
                                        <p:tav tm="0">
                                          <p:val>
                                            <p:strVal val="ppt_w"/>
                                          </p:val>
                                        </p:tav>
                                        <p:tav tm="100000">
                                          <p:val>
                                            <p:fltVal val="0"/>
                                          </p:val>
                                        </p:tav>
                                      </p:tavLst>
                                    </p:anim>
                                    <p:anim calcmode="lin" valueType="num">
                                      <p:cBhvr>
                                        <p:cTn id="15" dur="500"/>
                                        <p:tgtEl>
                                          <p:spTgt spid="4"/>
                                        </p:tgtEl>
                                        <p:attrNameLst>
                                          <p:attrName>ppt_h</p:attrName>
                                        </p:attrNameLst>
                                      </p:cBhvr>
                                      <p:tavLst>
                                        <p:tav tm="0">
                                          <p:val>
                                            <p:strVal val="ppt_h"/>
                                          </p:val>
                                        </p:tav>
                                        <p:tav tm="100000">
                                          <p:val>
                                            <p:fltVal val="0"/>
                                          </p:val>
                                        </p:tav>
                                      </p:tavLst>
                                    </p:anim>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532607-BE52-1074-2BF0-AC3B25D8F8AE}"/>
              </a:ext>
            </a:extLst>
          </p:cNvPr>
          <p:cNvSpPr txBox="1"/>
          <p:nvPr/>
        </p:nvSpPr>
        <p:spPr>
          <a:xfrm>
            <a:off x="763836" y="2053661"/>
            <a:ext cx="10664328" cy="3674980"/>
          </a:xfrm>
          <a:prstGeom prst="rect">
            <a:avLst/>
          </a:prstGeom>
          <a:noFill/>
        </p:spPr>
        <p:txBody>
          <a:bodyPr wrap="square">
            <a:spAutoFit/>
          </a:bodyPr>
          <a:lstStyle/>
          <a:p>
            <a:pPr algn="just">
              <a:lnSpc>
                <a:spcPct val="120000"/>
              </a:lnSpc>
            </a:pPr>
            <a:r>
              <a:rPr lang="vi-VN" sz="2800" i="1">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Mắt </a:t>
            </a:r>
            <a:r>
              <a:rPr lang="en-US" sz="2800" b="1" i="1">
                <a:effectLst/>
                <a:latin typeface="Times New Roman" panose="02020603050405020304" pitchFamily="18" charset="0"/>
                <a:ea typeface="Times New Roman" panose="02020603050405020304" pitchFamily="18" charset="0"/>
              </a:rPr>
              <a:t>ngày một kém</a:t>
            </a:r>
            <a:r>
              <a:rPr lang="en-US" sz="2800" i="1">
                <a:effectLst/>
                <a:latin typeface="Times New Roman" panose="02020603050405020304" pitchFamily="18" charset="0"/>
                <a:ea typeface="Times New Roman" panose="02020603050405020304" pitchFamily="18" charset="0"/>
              </a:rPr>
              <a:t>, / da </a:t>
            </a:r>
            <a:r>
              <a:rPr lang="en-US" sz="2800" b="1" i="1">
                <a:effectLst/>
                <a:latin typeface="Times New Roman" panose="02020603050405020304" pitchFamily="18" charset="0"/>
                <a:ea typeface="Times New Roman" panose="02020603050405020304" pitchFamily="18" charset="0"/>
              </a:rPr>
              <a:t>xanh như tàu lá</a:t>
            </a:r>
            <a:r>
              <a:rPr lang="en-US" sz="2800" i="1">
                <a:effectLst/>
                <a:latin typeface="Times New Roman" panose="02020603050405020304" pitchFamily="18" charset="0"/>
                <a:ea typeface="Times New Roman" panose="02020603050405020304" pitchFamily="18" charset="0"/>
              </a:rPr>
              <a:t>, / bệnh ngoài da </a:t>
            </a:r>
            <a:r>
              <a:rPr lang="en-US" sz="2800">
                <a:effectLst/>
                <a:latin typeface="Times New Roman" panose="02020603050405020304" pitchFamily="18" charset="0"/>
                <a:ea typeface="Times New Roman" panose="02020603050405020304" pitchFamily="18" charset="0"/>
              </a:rPr>
              <a:t>thi nhau phát triển</a:t>
            </a:r>
            <a:r>
              <a:rPr lang="en-US" sz="2800" i="1">
                <a:effectLst/>
                <a:latin typeface="Times New Roman" panose="02020603050405020304" pitchFamily="18" charset="0"/>
                <a:ea typeface="Times New Roman" panose="02020603050405020304" pitchFamily="18" charset="0"/>
              </a:rPr>
              <a:t>. // Phú ông </a:t>
            </a:r>
            <a:r>
              <a:rPr lang="en-US" sz="2800" b="1" i="1">
                <a:effectLst/>
                <a:latin typeface="Times New Roman" panose="02020603050405020304" pitchFamily="18" charset="0"/>
                <a:ea typeface="Times New Roman" panose="02020603050405020304" pitchFamily="18" charset="0"/>
              </a:rPr>
              <a:t>sợ hãi</a:t>
            </a:r>
            <a:r>
              <a:rPr lang="en-US" sz="2800" i="1">
                <a:effectLst/>
                <a:latin typeface="Times New Roman" panose="02020603050405020304" pitchFamily="18" charset="0"/>
                <a:ea typeface="Times New Roman" panose="02020603050405020304" pitchFamily="18" charset="0"/>
              </a:rPr>
              <a:t>, / bèn </a:t>
            </a:r>
            <a:r>
              <a:rPr lang="en-US" sz="2800" b="1" i="1">
                <a:effectLst/>
                <a:latin typeface="Times New Roman" panose="02020603050405020304" pitchFamily="18" charset="0"/>
                <a:ea typeface="Times New Roman" panose="02020603050405020304" pitchFamily="18" charset="0"/>
              </a:rPr>
              <a:t>mời thầy thuốc giỏi</a:t>
            </a:r>
            <a:r>
              <a:rPr lang="en-US" sz="2800" i="1">
                <a:effectLst/>
                <a:latin typeface="Times New Roman" panose="02020603050405020304" pitchFamily="18" charset="0"/>
                <a:ea typeface="Times New Roman" panose="02020603050405020304" pitchFamily="18" charset="0"/>
              </a:rPr>
              <a:t> về chữa, / đón thầy phù thủy về cúng, / nhưng bệnh </a:t>
            </a:r>
            <a:r>
              <a:rPr lang="en-US" sz="2800" b="1" i="1">
                <a:effectLst/>
                <a:latin typeface="Times New Roman" panose="02020603050405020304" pitchFamily="18" charset="0"/>
                <a:ea typeface="Times New Roman" panose="02020603050405020304" pitchFamily="18" charset="0"/>
              </a:rPr>
              <a:t>càng nặng thêm.</a:t>
            </a:r>
            <a:r>
              <a:rPr lang="en-US" sz="2800" b="1">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(Giọng lo lắng)</a:t>
            </a:r>
            <a:endParaRPr lang="vi-VN" sz="2800">
              <a:effectLst/>
              <a:latin typeface="Times New Roman" panose="02020603050405020304" pitchFamily="18" charset="0"/>
              <a:ea typeface="Times New Roman" panose="02020603050405020304" pitchFamily="18" charset="0"/>
            </a:endParaRPr>
          </a:p>
          <a:p>
            <a:pPr algn="just">
              <a:lnSpc>
                <a:spcPct val="120000"/>
              </a:lnSpc>
            </a:pP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en-US" sz="2800">
                <a:effectLst/>
                <a:latin typeface="Times New Roman" panose="02020603050405020304" pitchFamily="18" charset="0"/>
                <a:ea typeface="Times New Roman" panose="02020603050405020304" pitchFamily="18" charset="0"/>
              </a:rPr>
              <a:t>* </a:t>
            </a:r>
            <a:r>
              <a:rPr lang="en-US" sz="2800" i="1">
                <a:effectLst/>
                <a:latin typeface="Times New Roman" panose="02020603050405020304" pitchFamily="18" charset="0"/>
                <a:ea typeface="Times New Roman" panose="02020603050405020304" pitchFamily="18" charset="0"/>
              </a:rPr>
              <a:t>Nó </a:t>
            </a:r>
            <a:r>
              <a:rPr lang="en-US" sz="2800" b="1" i="1">
                <a:effectLst/>
                <a:latin typeface="Times New Roman" panose="02020603050405020304" pitchFamily="18" charset="0"/>
                <a:ea typeface="Times New Roman" panose="02020603050405020304" pitchFamily="18" charset="0"/>
              </a:rPr>
              <a:t>làm cho</a:t>
            </a:r>
            <a:r>
              <a:rPr lang="en-US" sz="2800" i="1">
                <a:effectLst/>
                <a:latin typeface="Times New Roman" panose="02020603050405020304" pitchFamily="18" charset="0"/>
                <a:ea typeface="Times New Roman" panose="02020603050405020304" pitchFamily="18" charset="0"/>
              </a:rPr>
              <a:t> nhà ở khô ráo,/ không khí </a:t>
            </a:r>
            <a:r>
              <a:rPr lang="en-US" sz="2800" b="1" i="1">
                <a:effectLst/>
                <a:latin typeface="Times New Roman" panose="02020603050405020304" pitchFamily="18" charset="0"/>
                <a:ea typeface="Times New Roman" panose="02020603050405020304" pitchFamily="18" charset="0"/>
              </a:rPr>
              <a:t>trong lành</a:t>
            </a:r>
            <a:r>
              <a:rPr lang="en-US" sz="2800" i="1">
                <a:effectLst/>
                <a:latin typeface="Times New Roman" panose="02020603050405020304" pitchFamily="18" charset="0"/>
                <a:ea typeface="Times New Roman" panose="02020603050405020304" pitchFamily="18" charset="0"/>
              </a:rPr>
              <a:t>,/ da dẻ </a:t>
            </a:r>
            <a:r>
              <a:rPr lang="en-US" sz="2800" b="1" i="1">
                <a:effectLst/>
                <a:latin typeface="Times New Roman" panose="02020603050405020304" pitchFamily="18" charset="0"/>
                <a:ea typeface="Times New Roman" panose="02020603050405020304" pitchFamily="18" charset="0"/>
              </a:rPr>
              <a:t>hồng hào</a:t>
            </a:r>
            <a:r>
              <a:rPr lang="en-US" sz="2800" i="1">
                <a:effectLst/>
                <a:latin typeface="Times New Roman" panose="02020603050405020304" pitchFamily="18" charset="0"/>
                <a:ea typeface="Times New Roman" panose="02020603050405020304" pitchFamily="18" charset="0"/>
              </a:rPr>
              <a:t>, / </a:t>
            </a:r>
            <a:r>
              <a:rPr lang="en-US" sz="2800" b="1" i="1">
                <a:effectLst/>
                <a:latin typeface="Times New Roman" panose="02020603050405020304" pitchFamily="18" charset="0"/>
                <a:ea typeface="Times New Roman" panose="02020603050405020304" pitchFamily="18" charset="0"/>
              </a:rPr>
              <a:t>khỏe mạnh</a:t>
            </a:r>
            <a:r>
              <a:rPr lang="en-US" sz="2800" i="1">
                <a:effectLst/>
                <a:latin typeface="Times New Roman" panose="02020603050405020304" pitchFamily="18" charset="0"/>
                <a:ea typeface="Times New Roman" panose="02020603050405020304" pitchFamily="18" charset="0"/>
              </a:rPr>
              <a:t>. // </a:t>
            </a:r>
            <a:r>
              <a:rPr lang="en-US" sz="2800" b="1" i="1">
                <a:effectLst/>
                <a:latin typeface="Times New Roman" panose="02020603050405020304" pitchFamily="18" charset="0"/>
                <a:ea typeface="Times New Roman" panose="02020603050405020304" pitchFamily="18" charset="0"/>
              </a:rPr>
              <a:t>Hãy đưa nguồn sáng đó </a:t>
            </a:r>
            <a:r>
              <a:rPr lang="en-US" sz="2800" i="1">
                <a:effectLst/>
                <a:latin typeface="Times New Roman" panose="02020603050405020304" pitchFamily="18" charset="0"/>
                <a:ea typeface="Times New Roman" panose="02020603050405020304" pitchFamily="18" charset="0"/>
              </a:rPr>
              <a:t>vào các phòng, / </a:t>
            </a:r>
            <a:r>
              <a:rPr lang="en-US" sz="2800" b="1" i="1">
                <a:effectLst/>
                <a:latin typeface="Times New Roman" panose="02020603050405020304" pitchFamily="18" charset="0"/>
                <a:ea typeface="Times New Roman" panose="02020603050405020304" pitchFamily="18" charset="0"/>
              </a:rPr>
              <a:t>chắc chắn</a:t>
            </a:r>
            <a:r>
              <a:rPr lang="en-US" sz="2800" i="1">
                <a:effectLst/>
                <a:latin typeface="Times New Roman" panose="02020603050405020304" pitchFamily="18" charset="0"/>
                <a:ea typeface="Times New Roman" panose="02020603050405020304" pitchFamily="18" charset="0"/>
              </a:rPr>
              <a:t> mọi người sẽ khỏe mạnh.</a:t>
            </a:r>
            <a:r>
              <a:rPr lang="en-US" sz="2800">
                <a:effectLst/>
                <a:latin typeface="Times New Roman" panose="02020603050405020304" pitchFamily="18" charset="0"/>
                <a:ea typeface="Times New Roman" panose="02020603050405020304" pitchFamily="18" charset="0"/>
              </a:rPr>
              <a:t> (Giọng dõng dạc, tự tin)</a:t>
            </a:r>
            <a:endParaRPr lang="en-US" sz="2800"/>
          </a:p>
        </p:txBody>
      </p:sp>
      <p:sp>
        <p:nvSpPr>
          <p:cNvPr id="4" name="TextBox 3">
            <a:extLst>
              <a:ext uri="{FF2B5EF4-FFF2-40B4-BE49-F238E27FC236}">
                <a16:creationId xmlns:a16="http://schemas.microsoft.com/office/drawing/2014/main" id="{9617C530-4601-51D9-6285-D76245D9B5A5}"/>
              </a:ext>
            </a:extLst>
          </p:cNvPr>
          <p:cNvSpPr txBox="1"/>
          <p:nvPr/>
        </p:nvSpPr>
        <p:spPr>
          <a:xfrm>
            <a:off x="1541123" y="1058238"/>
            <a:ext cx="3092521" cy="584775"/>
          </a:xfrm>
          <a:prstGeom prst="rect">
            <a:avLst/>
          </a:prstGeom>
          <a:noFill/>
        </p:spPr>
        <p:txBody>
          <a:bodyPr wrap="square" rtlCol="0">
            <a:spAutoFit/>
          </a:bodyPr>
          <a:lstStyle/>
          <a:p>
            <a:r>
              <a:rPr lang="vi-VN" sz="3200" b="1">
                <a:solidFill>
                  <a:srgbClr val="0000CC"/>
                </a:solidFill>
                <a:latin typeface="+mj-lt"/>
              </a:rPr>
              <a:t>Đọc câu:</a:t>
            </a:r>
            <a:endParaRPr lang="en-US" sz="3200" b="1">
              <a:solidFill>
                <a:srgbClr val="0000CC"/>
              </a:solidFill>
              <a:latin typeface="+mj-lt"/>
            </a:endParaRPr>
          </a:p>
        </p:txBody>
      </p:sp>
    </p:spTree>
    <p:extLst>
      <p:ext uri="{BB962C8B-B14F-4D97-AF65-F5344CB8AC3E}">
        <p14:creationId xmlns:p14="http://schemas.microsoft.com/office/powerpoint/2010/main" val="2171127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1044</Words>
  <PresentationFormat>Widescreen</PresentationFormat>
  <Paragraphs>62</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Arial-Rounded</vt:lpstr>
      <vt:lpstr>Calibri</vt:lpstr>
      <vt:lpstr>Calibri Light</vt:lpstr>
      <vt:lpstr>OpenSans</vt:lpstr>
      <vt:lpstr>Times New Roman</vt:lpstr>
      <vt:lpstr>VNI-Korin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Chúc các em học tập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2023-08-25T00:38:40Z</dcterms:created>
  <dcterms:modified xsi:type="dcterms:W3CDTF">2023-09-17T13:48:24Z</dcterms:modified>
</cp:coreProperties>
</file>