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27" r:id="rId2"/>
  </p:sldIdLst>
  <p:sldSz cx="16276638" cy="9144000"/>
  <p:notesSz cx="6858000" cy="9144000"/>
  <p:custDataLst>
    <p:tags r:id="rId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0066"/>
    <a:srgbClr val="FF7C80"/>
    <a:srgbClr val="FF6600"/>
    <a:srgbClr val="6600CC"/>
    <a:srgbClr val="3333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876" autoAdjust="0"/>
    <p:restoredTop sz="94660"/>
  </p:normalViewPr>
  <p:slideViewPr>
    <p:cSldViewPr>
      <p:cViewPr varScale="1">
        <p:scale>
          <a:sx n="48" d="100"/>
          <a:sy n="48" d="100"/>
        </p:scale>
        <p:origin x="604" y="32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6255239" cy="907047"/>
            <a:chOff x="4539228" y="210532"/>
            <a:chExt cx="6149694" cy="907047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149694" cy="907047"/>
              <a:chOff x="4539228" y="210532"/>
              <a:chExt cx="6149694" cy="907047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486305" y="594359"/>
                <a:ext cx="2261748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676405" y="1082039"/>
              <a:ext cx="188784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26" name="Rectangle 25"/>
          <p:cNvSpPr/>
          <p:nvPr/>
        </p:nvSpPr>
        <p:spPr>
          <a:xfrm>
            <a:off x="518319" y="2348842"/>
            <a:ext cx="7239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Vào mùa:</a:t>
            </a:r>
            <a:r>
              <a:rPr lang="en-US" sz="3800" b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bước vào thời gian gieo hạt, cấy lúa hoặc gặt hái.</a:t>
            </a:r>
          </a:p>
        </p:txBody>
      </p:sp>
      <p:sp>
        <p:nvSpPr>
          <p:cNvPr id="9" name="Text Box 14">
            <a:extLst>
              <a:ext uri="{FF2B5EF4-FFF2-40B4-BE49-F238E27FC236}">
                <a16:creationId xmlns:a16="http://schemas.microsoft.com/office/drawing/2014/main" id="{CCCE1141-B4E6-4DCF-BB7B-347043DAAC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5519" y="1066800"/>
            <a:ext cx="6019799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 18: BẬN</a:t>
            </a:r>
          </a:p>
        </p:txBody>
      </p:sp>
      <p:pic>
        <p:nvPicPr>
          <p:cNvPr id="1026" name="Picture 2" descr="Tả cảnh mùa gặt ở quê em - Văn tả cảnh lớp 5 - VnDoc.com">
            <a:extLst>
              <a:ext uri="{FF2B5EF4-FFF2-40B4-BE49-F238E27FC236}">
                <a16:creationId xmlns:a16="http://schemas.microsoft.com/office/drawing/2014/main" id="{B2A0BA77-F650-4196-A805-A3D2710BD9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519" y="1801148"/>
            <a:ext cx="6929353" cy="3161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ỉ đạo sản xuất vụ Xuân, vụ Hè năm 2016">
            <a:extLst>
              <a:ext uri="{FF2B5EF4-FFF2-40B4-BE49-F238E27FC236}">
                <a16:creationId xmlns:a16="http://schemas.microsoft.com/office/drawing/2014/main" id="{B7AF8D19-A22E-4FB5-B3C8-07D85D4C29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623" y="4572000"/>
            <a:ext cx="5663368" cy="4065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Tin nổi bật">
            <a:extLst>
              <a:ext uri="{FF2B5EF4-FFF2-40B4-BE49-F238E27FC236}">
                <a16:creationId xmlns:a16="http://schemas.microsoft.com/office/drawing/2014/main" id="{D708BB91-C093-43EC-846A-EA09C6F885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4519" y="5035214"/>
            <a:ext cx="6934496" cy="3975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934910"/>
      </p:ext>
    </p:extLst>
  </p:cSld>
  <p:clrMapOvr>
    <a:masterClrMapping/>
  </p:clrMapOvr>
  <p:transition spd="slow">
    <p:split orient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9669</TotalTime>
  <Words>30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Xiem Do</cp:lastModifiedBy>
  <cp:revision>1047</cp:revision>
  <dcterms:created xsi:type="dcterms:W3CDTF">2008-09-09T22:52:10Z</dcterms:created>
  <dcterms:modified xsi:type="dcterms:W3CDTF">2022-08-02T14:46:05Z</dcterms:modified>
</cp:coreProperties>
</file>