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wav" ContentType="audio/x-wav"/>
  <Override PartName="/ppt/media/audio2.wav" ContentType="audio/x-wav"/>
  <Override PartName="/ppt/media/audio3.wav" ContentType="audio/x-wav"/>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4" r:id="rId8"/>
    <p:sldId id="265" r:id="rId9"/>
    <p:sldId id="266" r:id="rId10"/>
    <p:sldId id="267" r:id="rId11"/>
    <p:sldId id="268" r:id="rId12"/>
    <p:sldId id="270" r:id="rId13"/>
  </p:sldIdLst>
  <p:sldSz cx="12192000" cy="6858000"/>
  <p:notesSz cx="6858000" cy="9144000"/>
  <p:embeddedFontLst>
    <p:embeddedFont>
      <p:font typeface="Calibri" pitchFamily="34" charset="0"/>
      <p:regular r:id="rId15"/>
      <p:bold r:id="rId16"/>
      <p:italic r:id="rId17"/>
      <p:boldItalic r:id="rId18"/>
    </p:embeddedFont>
    <p:embeddedFont>
      <p:font typeface="Tahoma" pitchFamily="34" charset="0"/>
      <p:regular r:id="rId19"/>
      <p:bold r:id="rId20"/>
    </p:embeddedFont>
    <p:embeddedFont>
      <p:font typeface="Calibri Light" charset="0"/>
      <p:regular r:id="rId21"/>
      <p:italic r:id="rId2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3F3"/>
    <a:srgbClr val="CEE1F2"/>
    <a:srgbClr val="C6DCF0"/>
    <a:srgbClr val="F6F8FC"/>
    <a:srgbClr val="E7F0F9"/>
    <a:srgbClr val="D9E848"/>
    <a:srgbClr val="CF5F13"/>
    <a:srgbClr val="F5DF3B"/>
    <a:srgbClr val="D8E34D"/>
    <a:srgbClr val="A24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7C12E-13BE-46C4-8FA2-1B237AF33050}" v="2" dt="2019-09-22T15:17:02.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4" d="100"/>
          <a:sy n="74" d="100"/>
        </p:scale>
        <p:origin x="-606" y="-90"/>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providerId="Windows Live" clId="Web-{C437C12E-13BE-46C4-8FA2-1B237AF33050}"/>
    <pc:docChg chg="modSld">
      <pc:chgData name="Người dùng Khách" userId="" providerId="Windows Live" clId="Web-{C437C12E-13BE-46C4-8FA2-1B237AF33050}" dt="2019-09-22T15:17:02.121" v="1" actId="20577"/>
      <pc:docMkLst>
        <pc:docMk/>
      </pc:docMkLst>
      <pc:sldChg chg="modSp">
        <pc:chgData name="Người dùng Khách" userId="" providerId="Windows Live" clId="Web-{C437C12E-13BE-46C4-8FA2-1B237AF33050}" dt="2019-09-22T15:17:02.121" v="1" actId="20577"/>
        <pc:sldMkLst>
          <pc:docMk/>
          <pc:sldMk cId="2790983187" sldId="258"/>
        </pc:sldMkLst>
        <pc:spChg chg="mod">
          <ac:chgData name="Người dùng Khách" userId="" providerId="Windows Live" clId="Web-{C437C12E-13BE-46C4-8FA2-1B237AF33050}" dt="2019-09-22T15:17:02.121" v="1" actId="20577"/>
          <ac:spMkLst>
            <pc:docMk/>
            <pc:sldMk cId="2790983187" sldId="25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7842B-CD07-4CA2-B37B-2D4E25C07C52}" type="datetimeFigureOut">
              <a:rPr lang="en-GB" smtClean="0"/>
              <a:t>09/08/2021</a:t>
            </a:fld>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7FC1C-E274-4C45-A068-524E6AC6CF56}" type="slidenum">
              <a:rPr lang="en-GB" smtClean="0"/>
              <a:t>‹#›</a:t>
            </a:fld>
            <a:endParaRPr lang="en-GB"/>
          </a:p>
        </p:txBody>
      </p:sp>
      <p:sp>
        <p:nvSpPr>
          <p:cNvPr id="8" name="Slide Image Placeholder 7"/>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382996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09/08/2021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09/08/2021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09/08/2021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t>09/08/2021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t>09/08/2021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t>09/08/2021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t>09/08/2021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t>09/08/2021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t>09/08/2021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09/08/2021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t>09/08/2021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t>‹#›</a:t>
            </a:fld>
            <a:endParaRPr lang="vi-VN"/>
          </a:p>
        </p:txBody>
      </p:sp>
    </p:spTree>
    <p:extLst>
      <p:ext uri="{BB962C8B-B14F-4D97-AF65-F5344CB8AC3E}">
        <p14:creationId xmlns:p14="http://schemas.microsoft.com/office/powerpoint/2010/main" val="65581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t>09/08/2021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gif"/><Relationship Id="rId18" Type="http://schemas.openxmlformats.org/officeDocument/2006/relationships/image" Target="../media/image11.png"/><Relationship Id="rId26" Type="http://schemas.openxmlformats.org/officeDocument/2006/relationships/slide" Target="slide2.xml"/><Relationship Id="rId21" Type="http://schemas.openxmlformats.org/officeDocument/2006/relationships/image" Target="../media/image14.png"/><Relationship Id="rId34" Type="http://schemas.openxmlformats.org/officeDocument/2006/relationships/slide" Target="slide9.xml"/><Relationship Id="rId7" Type="http://schemas.openxmlformats.org/officeDocument/2006/relationships/image" Target="../media/image1.png"/><Relationship Id="rId12" Type="http://schemas.openxmlformats.org/officeDocument/2006/relationships/image" Target="../media/image5.png"/><Relationship Id="rId17" Type="http://schemas.openxmlformats.org/officeDocument/2006/relationships/image" Target="../media/image10.png"/><Relationship Id="rId25" Type="http://schemas.openxmlformats.org/officeDocument/2006/relationships/image" Target="../media/image18.gif"/><Relationship Id="rId33" Type="http://schemas.openxmlformats.org/officeDocument/2006/relationships/slide" Target="slide8.xml"/><Relationship Id="rId2" Type="http://schemas.openxmlformats.org/officeDocument/2006/relationships/audio" Target="../media/media1.wav"/><Relationship Id="rId16" Type="http://schemas.openxmlformats.org/officeDocument/2006/relationships/image" Target="../media/image9.png"/><Relationship Id="rId20" Type="http://schemas.openxmlformats.org/officeDocument/2006/relationships/image" Target="../media/image13.png"/><Relationship Id="rId29" Type="http://schemas.openxmlformats.org/officeDocument/2006/relationships/slide" Target="slide4.xml"/><Relationship Id="rId1" Type="http://schemas.microsoft.com/office/2007/relationships/media" Target="../media/media1.wav"/><Relationship Id="rId6" Type="http://schemas.openxmlformats.org/officeDocument/2006/relationships/audio" Target="../media/audio3.wav"/><Relationship Id="rId11" Type="http://schemas.openxmlformats.org/officeDocument/2006/relationships/image" Target="../media/image4.gif"/><Relationship Id="rId24" Type="http://schemas.openxmlformats.org/officeDocument/2006/relationships/image" Target="../media/image17.png"/><Relationship Id="rId32" Type="http://schemas.openxmlformats.org/officeDocument/2006/relationships/slide" Target="slide7.xml"/><Relationship Id="rId37" Type="http://schemas.openxmlformats.org/officeDocument/2006/relationships/image" Target="../media/image20.png"/><Relationship Id="rId5" Type="http://schemas.openxmlformats.org/officeDocument/2006/relationships/audio" Target="../media/audio2.wav"/><Relationship Id="rId15" Type="http://schemas.openxmlformats.org/officeDocument/2006/relationships/image" Target="../media/image8.gif"/><Relationship Id="rId23" Type="http://schemas.openxmlformats.org/officeDocument/2006/relationships/image" Target="../media/image16.png"/><Relationship Id="rId28" Type="http://schemas.openxmlformats.org/officeDocument/2006/relationships/slide" Target="slide3.xml"/><Relationship Id="rId36" Type="http://schemas.openxmlformats.org/officeDocument/2006/relationships/slide" Target="slide11.xml"/><Relationship Id="rId10" Type="http://schemas.openxmlformats.org/officeDocument/2006/relationships/slide" Target="slide12.xml"/><Relationship Id="rId19" Type="http://schemas.openxmlformats.org/officeDocument/2006/relationships/image" Target="../media/image12.png"/><Relationship Id="rId31" Type="http://schemas.openxmlformats.org/officeDocument/2006/relationships/slide" Target="slide6.xml"/><Relationship Id="rId4" Type="http://schemas.openxmlformats.org/officeDocument/2006/relationships/audio" Target="../media/audio1.wav"/><Relationship Id="rId9" Type="http://schemas.openxmlformats.org/officeDocument/2006/relationships/image" Target="../media/image3.png"/><Relationship Id="rId14"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image" Target="../media/image19.gif"/><Relationship Id="rId30" Type="http://schemas.openxmlformats.org/officeDocument/2006/relationships/slide" Target="slide5.xml"/><Relationship Id="rId35" Type="http://schemas.openxmlformats.org/officeDocument/2006/relationships/slide" Target="slide10.xml"/><Relationship Id="rId8" Type="http://schemas.openxmlformats.org/officeDocument/2006/relationships/image" Target="../media/image2.gif"/><Relationship Id="rId3"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23000"/>
            <a:lum/>
          </a:blip>
          <a:srcRect/>
          <a:stretch>
            <a:fillRect l="-45000" r="-4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4318" y="-38415"/>
            <a:ext cx="1105929" cy="1091377"/>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0663" y="4647679"/>
            <a:ext cx="3674740" cy="1577020"/>
          </a:xfrm>
          <a:prstGeom prst="rect">
            <a:avLst/>
          </a:prstGeom>
        </p:spPr>
      </p:pic>
      <p:pic>
        <p:nvPicPr>
          <p:cNvPr id="17" name="Picture 16">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5232" y="3959622"/>
            <a:ext cx="1312397" cy="1312397"/>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22733" y="4187020"/>
            <a:ext cx="1084999" cy="1084999"/>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45265" y="3934976"/>
            <a:ext cx="2066925" cy="1314450"/>
          </a:xfrm>
          <a:prstGeom prst="rect">
            <a:avLst/>
          </a:prstGeom>
        </p:spPr>
      </p:pic>
      <p:sp>
        <p:nvSpPr>
          <p:cNvPr id="28" name="Cloud 27"/>
          <p:cNvSpPr/>
          <p:nvPr/>
        </p:nvSpPr>
        <p:spPr>
          <a:xfrm>
            <a:off x="-1371601" y="66327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82160" y="970662"/>
            <a:ext cx="3623348" cy="1224247"/>
          </a:xfrm>
          <a:prstGeom prst="rect">
            <a:avLst/>
          </a:prstGeom>
        </p:spPr>
      </p:pic>
      <p:pic>
        <p:nvPicPr>
          <p:cNvPr id="51" name="Picture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3" name="Picture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41921" y="2271894"/>
            <a:ext cx="1577792" cy="541885"/>
          </a:xfrm>
          <a:prstGeom prst="rect">
            <a:avLst/>
          </a:prstGeom>
        </p:spPr>
      </p:pic>
      <p:pic>
        <p:nvPicPr>
          <p:cNvPr id="61" name="Pictur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36426" y="3178493"/>
            <a:ext cx="1714058" cy="597296"/>
          </a:xfrm>
          <a:prstGeom prst="rect">
            <a:avLst/>
          </a:prstGeom>
        </p:spPr>
      </p:pic>
      <p:pic>
        <p:nvPicPr>
          <p:cNvPr id="60" name="Picture 5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29094" y="4050146"/>
            <a:ext cx="2017091" cy="710052"/>
          </a:xfrm>
          <a:prstGeom prst="rect">
            <a:avLst/>
          </a:prstGeom>
        </p:spPr>
      </p:pic>
      <p:pic>
        <p:nvPicPr>
          <p:cNvPr id="59" name="Picture 5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37640" y="4855448"/>
            <a:ext cx="2316567" cy="845982"/>
          </a:xfrm>
          <a:prstGeom prst="rect">
            <a:avLst/>
          </a:prstGeom>
        </p:spPr>
      </p:pic>
      <p:pic>
        <p:nvPicPr>
          <p:cNvPr id="58" name="Picture 5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624776" y="5756156"/>
            <a:ext cx="2465626" cy="1101844"/>
          </a:xfrm>
          <a:prstGeom prst="rect">
            <a:avLst/>
          </a:prstGeom>
        </p:spPr>
      </p:pic>
      <p:pic>
        <p:nvPicPr>
          <p:cNvPr id="53" name="Picture 5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313399" y="4929242"/>
            <a:ext cx="2025027" cy="978021"/>
          </a:xfrm>
          <a:prstGeom prst="rect">
            <a:avLst/>
          </a:prstGeom>
        </p:spPr>
      </p:pic>
      <p:pic>
        <p:nvPicPr>
          <p:cNvPr id="57" name="Picture 5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873841" y="2317615"/>
            <a:ext cx="1349211" cy="596675"/>
          </a:xfrm>
          <a:prstGeom prst="rect">
            <a:avLst/>
          </a:prstGeom>
        </p:spPr>
      </p:pic>
      <p:pic>
        <p:nvPicPr>
          <p:cNvPr id="56" name="Picture 5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359375" y="3205764"/>
            <a:ext cx="1490066" cy="613761"/>
          </a:xfrm>
          <a:prstGeom prst="rect">
            <a:avLst/>
          </a:prstGeom>
        </p:spPr>
      </p:pic>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5913" y="4050146"/>
            <a:ext cx="1856248" cy="755271"/>
          </a:xfrm>
          <a:prstGeom prst="rect">
            <a:avLst/>
          </a:prstGeom>
        </p:spPr>
      </p:pic>
      <p:pic>
        <p:nvPicPr>
          <p:cNvPr id="54" name="Picture 5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1995" y="5885984"/>
            <a:ext cx="2219027" cy="972016"/>
          </a:xfrm>
          <a:prstGeom prst="rect">
            <a:avLst/>
          </a:prstGeom>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291834" y="4277348"/>
            <a:ext cx="1724746" cy="1830736"/>
          </a:xfrm>
          <a:prstGeom prst="rect">
            <a:avLst/>
          </a:prstGeom>
        </p:spPr>
      </p:pic>
      <p:sp>
        <p:nvSpPr>
          <p:cNvPr id="42" name="Oval 41">
            <a:hlinkClick r:id="rId26" action="ppaction://hlinksldjump"/>
          </p:cNvPr>
          <p:cNvSpPr/>
          <p:nvPr/>
        </p:nvSpPr>
        <p:spPr>
          <a:xfrm>
            <a:off x="110972"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03896" y="4921561"/>
            <a:ext cx="1307567" cy="1533985"/>
          </a:xfrm>
          <a:prstGeom prst="rect">
            <a:avLst/>
          </a:prstGeom>
        </p:spPr>
      </p:pic>
      <p:sp>
        <p:nvSpPr>
          <p:cNvPr id="66" name="Oval 65">
            <a:hlinkClick r:id="rId28" action="ppaction://hlinksldjump"/>
          </p:cNvPr>
          <p:cNvSpPr/>
          <p:nvPr/>
        </p:nvSpPr>
        <p:spPr>
          <a:xfrm>
            <a:off x="110972"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9" action="ppaction://hlinksldjump"/>
          </p:cNvPr>
          <p:cNvSpPr/>
          <p:nvPr/>
        </p:nvSpPr>
        <p:spPr>
          <a:xfrm>
            <a:off x="110972"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30" action="ppaction://hlinksldjump"/>
          </p:cNvPr>
          <p:cNvSpPr/>
          <p:nvPr/>
        </p:nvSpPr>
        <p:spPr>
          <a:xfrm>
            <a:off x="110972"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Oval 68">
            <a:hlinkClick r:id="rId31" action="ppaction://hlinksldjump"/>
          </p:cNvPr>
          <p:cNvSpPr/>
          <p:nvPr/>
        </p:nvSpPr>
        <p:spPr>
          <a:xfrm>
            <a:off x="110972" y="39997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4" name="Oval 73">
            <a:hlinkClick r:id="rId32" action="ppaction://hlinksldjump"/>
          </p:cNvPr>
          <p:cNvSpPr/>
          <p:nvPr/>
        </p:nvSpPr>
        <p:spPr>
          <a:xfrm>
            <a:off x="11428498"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 name="Oval 74">
            <a:hlinkClick r:id="rId33" action="ppaction://hlinksldjump"/>
          </p:cNvPr>
          <p:cNvSpPr/>
          <p:nvPr/>
        </p:nvSpPr>
        <p:spPr>
          <a:xfrm>
            <a:off x="11428498"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 name="Oval 75">
            <a:hlinkClick r:id="rId34" action="ppaction://hlinksldjump"/>
          </p:cNvPr>
          <p:cNvSpPr/>
          <p:nvPr/>
        </p:nvSpPr>
        <p:spPr>
          <a:xfrm>
            <a:off x="11428498"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7" name="Oval 76">
            <a:hlinkClick r:id="rId35" action="ppaction://hlinksldjump"/>
          </p:cNvPr>
          <p:cNvSpPr/>
          <p:nvPr/>
        </p:nvSpPr>
        <p:spPr>
          <a:xfrm>
            <a:off x="11428498"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8" name="Oval 77">
            <a:hlinkClick r:id="rId36" action="ppaction://hlinksldjump"/>
          </p:cNvPr>
          <p:cNvSpPr/>
          <p:nvPr/>
        </p:nvSpPr>
        <p:spPr>
          <a:xfrm>
            <a:off x="11428498" y="39997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794879" y="103257"/>
            <a:ext cx="4275208"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THỎ</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RABBIT TEAM</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7139376" y="103257"/>
            <a:ext cx="4250139"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CỌP</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TIGER TEAM</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2235883" y="1085757"/>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9250484" y="1054961"/>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7"/>
          <a:stretch>
            <a:fillRect/>
          </a:stretch>
        </p:blipFill>
        <p:spPr>
          <a:xfrm>
            <a:off x="12350788" y="186613"/>
            <a:ext cx="609600" cy="609600"/>
          </a:xfrm>
          <a:prstGeom prst="rect">
            <a:avLst/>
          </a:prstGeom>
        </p:spPr>
      </p:pic>
      <p:sp>
        <p:nvSpPr>
          <p:cNvPr id="7" name="Rectangle 6"/>
          <p:cNvSpPr/>
          <p:nvPr/>
        </p:nvSpPr>
        <p:spPr>
          <a:xfrm>
            <a:off x="868605" y="2302672"/>
            <a:ext cx="10454790" cy="3281592"/>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768259" y="2416858"/>
            <a:ext cx="10655482" cy="1569660"/>
          </a:xfrm>
          <a:prstGeom prst="rect">
            <a:avLst/>
          </a:prstGeom>
          <a:noFill/>
        </p:spPr>
        <p:txBody>
          <a:bodyPr wrap="none" lIns="91440" tIns="45720" rIns="91440" bIns="45720">
            <a:spAutoFit/>
          </a:bodyPr>
          <a:lstStyle/>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AI LÊN CAO HƠN</a:t>
            </a:r>
          </a:p>
        </p:txBody>
      </p:sp>
      <p:sp>
        <p:nvSpPr>
          <p:cNvPr id="6" name="Rectangle 5"/>
          <p:cNvSpPr/>
          <p:nvPr/>
        </p:nvSpPr>
        <p:spPr>
          <a:xfrm>
            <a:off x="4298501" y="3474940"/>
            <a:ext cx="3607078" cy="1323439"/>
          </a:xfrm>
          <a:prstGeom prst="rect">
            <a:avLst/>
          </a:prstGeom>
        </p:spPr>
        <p:txBody>
          <a:bodyPr wrap="none">
            <a:spAutoFit/>
          </a:bodyPr>
          <a:lstStyle/>
          <a:p>
            <a:r>
              <a:rPr lang="vi-VN" sz="8000" dirty="0"/>
              <a:t>overtop</a:t>
            </a:r>
          </a:p>
        </p:txBody>
      </p:sp>
    </p:spTree>
    <p:extLst>
      <p:ext uri="{BB962C8B-B14F-4D97-AF65-F5344CB8AC3E}">
        <p14:creationId xmlns:p14="http://schemas.microsoft.com/office/powerpoint/2010/main" val="10570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par>
                          <p:cTn id="24" fill="hold">
                            <p:stCondLst>
                              <p:cond delay="2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44" presetClass="path" presetSubtype="0" accel="50000" decel="50000" fill="hold" nodeType="clickEffect">
                                  <p:stCondLst>
                                    <p:cond delay="0"/>
                                  </p:stCondLst>
                                  <p:childTnLst>
                                    <p:animMotion origin="layout" path="M -0.00026 0.00139 C 0.0013 -0.04375 -0.02187 -0.18148 0.01406 -0.21621 C 0.04792 -0.22685 0.05352 -0.18982 0.06979 -0.15857 " pathEditMode="relative" rAng="0" ptsTypes="AAA">
                                      <p:cBhvr>
                                        <p:cTn id="48" dur="500" fill="hold"/>
                                        <p:tgtEl>
                                          <p:spTgt spid="26"/>
                                        </p:tgtEl>
                                        <p:attrNameLst>
                                          <p:attrName>ppt_x</p:attrName>
                                          <p:attrName>ppt_y</p:attrName>
                                        </p:attrNameLst>
                                      </p:cBhvr>
                                      <p:rCtr x="3203" y="-10995"/>
                                    </p:animMotion>
                                  </p:childTnLst>
                                  <p:subTnLst>
                                    <p:audio>
                                      <p:cMediaNode>
                                        <p:cTn display="0" masterRel="sameClick">
                                          <p:stCondLst>
                                            <p:cond evt="begin" delay="0">
                                              <p:tn val="47"/>
                                            </p:cond>
                                          </p:stCondLst>
                                          <p:endCondLst>
                                            <p:cond evt="onStopAudio" delay="0">
                                              <p:tgtEl>
                                                <p:sldTgt/>
                                              </p:tgtEl>
                                            </p:cond>
                                          </p:endCondLst>
                                        </p:cTn>
                                        <p:tgtEl>
                                          <p:sndTgt r:embed="rId4" name="whoosh.wav"/>
                                        </p:tgtEl>
                                      </p:cMediaNode>
                                    </p:audio>
                                  </p:subTnLst>
                                </p:cTn>
                              </p:par>
                              <p:par>
                                <p:cTn id="49" presetID="6" presetClass="emph" presetSubtype="0" fill="hold" nodeType="withEffect">
                                  <p:stCondLst>
                                    <p:cond delay="0"/>
                                  </p:stCondLst>
                                  <p:childTnLst>
                                    <p:animScale>
                                      <p:cBhvr>
                                        <p:cTn id="50" dur="500" fill="hold"/>
                                        <p:tgtEl>
                                          <p:spTgt spid="26"/>
                                        </p:tgtEl>
                                      </p:cBhvr>
                                      <p:by x="97000" y="97000"/>
                                    </p:animScale>
                                  </p:childTnLst>
                                </p:cTn>
                              </p:par>
                            </p:childTnLst>
                          </p:cTn>
                        </p:par>
                      </p:childTnLst>
                    </p:cTn>
                  </p:par>
                  <p:par>
                    <p:cTn id="51" fill="hold">
                      <p:stCondLst>
                        <p:cond delay="indefinite"/>
                      </p:stCondLst>
                      <p:childTnLst>
                        <p:par>
                          <p:cTn id="52" fill="hold">
                            <p:stCondLst>
                              <p:cond delay="0"/>
                            </p:stCondLst>
                            <p:childTnLst>
                              <p:par>
                                <p:cTn id="53"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54" dur="500" fill="hold"/>
                                        <p:tgtEl>
                                          <p:spTgt spid="26"/>
                                        </p:tgtEl>
                                        <p:attrNameLst>
                                          <p:attrName>ppt_x</p:attrName>
                                          <p:attrName>ppt_y</p:attrName>
                                        </p:attrNameLst>
                                      </p:cBhvr>
                                      <p:rCtr x="4792" y="-9491"/>
                                    </p:animMotion>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par>
                                <p:cTn id="55" presetID="6" presetClass="emph" presetSubtype="0" fill="hold" nodeType="withEffect">
                                  <p:stCondLst>
                                    <p:cond delay="0"/>
                                  </p:stCondLst>
                                  <p:childTnLst>
                                    <p:animScale>
                                      <p:cBhvr>
                                        <p:cTn id="56" dur="500" fill="hold"/>
                                        <p:tgtEl>
                                          <p:spTgt spid="26"/>
                                        </p:tgtEl>
                                      </p:cBhvr>
                                      <p:by x="94000" y="94000"/>
                                    </p:animScale>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60" dur="500" fill="hold"/>
                                        <p:tgtEl>
                                          <p:spTgt spid="26"/>
                                        </p:tgtEl>
                                        <p:attrNameLst>
                                          <p:attrName>ppt_x</p:attrName>
                                          <p:attrName>ppt_y</p:attrName>
                                        </p:attrNameLst>
                                      </p:cBhvr>
                                      <p:rCtr x="2943" y="-7940"/>
                                    </p:animMotion>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par>
                                <p:cTn id="61" presetID="6" presetClass="emph" presetSubtype="0" fill="hold" nodeType="withEffect">
                                  <p:stCondLst>
                                    <p:cond delay="0"/>
                                  </p:stCondLst>
                                  <p:childTnLst>
                                    <p:animScale>
                                      <p:cBhvr>
                                        <p:cTn id="62" dur="500" fill="hold"/>
                                        <p:tgtEl>
                                          <p:spTgt spid="26"/>
                                        </p:tgtEl>
                                      </p:cBhvr>
                                      <p:by x="91000" y="91000"/>
                                    </p:animScale>
                                  </p:childTnLst>
                                </p:cTn>
                              </p:par>
                            </p:childTnLst>
                          </p:cTn>
                        </p:par>
                      </p:childTnLst>
                    </p:cTn>
                  </p:par>
                  <p:par>
                    <p:cTn id="63" fill="hold">
                      <p:stCondLst>
                        <p:cond delay="indefinite"/>
                      </p:stCondLst>
                      <p:childTnLst>
                        <p:par>
                          <p:cTn id="64" fill="hold">
                            <p:stCondLst>
                              <p:cond delay="0"/>
                            </p:stCondLst>
                            <p:childTnLst>
                              <p:par>
                                <p:cTn id="65"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66" dur="500" fill="hold"/>
                                        <p:tgtEl>
                                          <p:spTgt spid="26"/>
                                        </p:tgtEl>
                                        <p:attrNameLst>
                                          <p:attrName>ppt_x</p:attrName>
                                          <p:attrName>ppt_y</p:attrName>
                                        </p:attrNameLst>
                                      </p:cBhvr>
                                      <p:rCtr x="1523" y="-8773"/>
                                    </p:animMotion>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par>
                                <p:cTn id="67" presetID="6" presetClass="emph" presetSubtype="0" fill="hold" nodeType="withEffect">
                                  <p:stCondLst>
                                    <p:cond delay="0"/>
                                  </p:stCondLst>
                                  <p:childTnLst>
                                    <p:animScale>
                                      <p:cBhvr>
                                        <p:cTn id="68" dur="500" fill="hold"/>
                                        <p:tgtEl>
                                          <p:spTgt spid="26"/>
                                        </p:tgtEl>
                                      </p:cBhvr>
                                      <p:by x="88000" y="88000"/>
                                    </p:animScale>
                                  </p:childTnLst>
                                </p:cTn>
                              </p:par>
                            </p:childTnLst>
                          </p:cTn>
                        </p:par>
                      </p:childTnLst>
                    </p:cTn>
                  </p:par>
                  <p:par>
                    <p:cTn id="69" fill="hold">
                      <p:stCondLst>
                        <p:cond delay="indefinite"/>
                      </p:stCondLst>
                      <p:childTnLst>
                        <p:par>
                          <p:cTn id="70" fill="hold">
                            <p:stCondLst>
                              <p:cond delay="0"/>
                            </p:stCondLst>
                            <p:childTnLst>
                              <p:par>
                                <p:cTn id="71"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72" dur="500" fill="hold"/>
                                        <p:tgtEl>
                                          <p:spTgt spid="26"/>
                                        </p:tgtEl>
                                        <p:attrNameLst>
                                          <p:attrName>ppt_x</p:attrName>
                                          <p:attrName>ppt_y</p:attrName>
                                        </p:attrNameLst>
                                      </p:cBhvr>
                                      <p:rCtr x="2617" y="-8843"/>
                                    </p:animMotion>
                                  </p:childTnLst>
                                  <p:subTnLst>
                                    <p:audio>
                                      <p:cMediaNode>
                                        <p:cTn display="0" masterRel="sameClick">
                                          <p:stCondLst>
                                            <p:cond evt="begin" delay="0">
                                              <p:tn val="71"/>
                                            </p:cond>
                                          </p:stCondLst>
                                          <p:endCondLst>
                                            <p:cond evt="onStopAudio" delay="0">
                                              <p:tgtEl>
                                                <p:sldTgt/>
                                              </p:tgtEl>
                                            </p:cond>
                                          </p:endCondLst>
                                        </p:cTn>
                                        <p:tgtEl>
                                          <p:sndTgt r:embed="rId4" name="whoosh.wav"/>
                                        </p:tgtEl>
                                      </p:cMediaNode>
                                    </p:audio>
                                  </p:subTnLst>
                                </p:cTn>
                              </p:par>
                              <p:par>
                                <p:cTn id="73" presetID="6" presetClass="emph" presetSubtype="0" fill="hold" nodeType="withEffect">
                                  <p:stCondLst>
                                    <p:cond delay="0"/>
                                  </p:stCondLst>
                                  <p:childTnLst>
                                    <p:animScale>
                                      <p:cBhvr>
                                        <p:cTn id="74" dur="500" fill="hold"/>
                                        <p:tgtEl>
                                          <p:spTgt spid="26"/>
                                        </p:tgtEl>
                                      </p:cBhvr>
                                      <p:by x="85000" y="85000"/>
                                    </p:animScale>
                                  </p:childTnLst>
                                </p:cTn>
                              </p:par>
                            </p:childTnLst>
                          </p:cTn>
                        </p:par>
                        <p:par>
                          <p:cTn id="75" fill="hold">
                            <p:stCondLst>
                              <p:cond delay="500"/>
                            </p:stCondLst>
                            <p:childTnLst>
                              <p:par>
                                <p:cTn id="76" presetID="2" presetClass="entr" presetSubtype="4" fill="hold" grpId="1"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fill="hold"/>
                                        <p:tgtEl>
                                          <p:spTgt spid="81"/>
                                        </p:tgtEl>
                                        <p:attrNameLst>
                                          <p:attrName>ppt_x</p:attrName>
                                        </p:attrNameLst>
                                      </p:cBhvr>
                                      <p:tavLst>
                                        <p:tav tm="0">
                                          <p:val>
                                            <p:strVal val="#ppt_x"/>
                                          </p:val>
                                        </p:tav>
                                        <p:tav tm="100000">
                                          <p:val>
                                            <p:strVal val="#ppt_x"/>
                                          </p:val>
                                        </p:tav>
                                      </p:tavLst>
                                    </p:anim>
                                    <p:anim calcmode="lin" valueType="num">
                                      <p:cBhvr additive="base">
                                        <p:cTn id="79"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84" dur="500" fill="hold"/>
                                        <p:tgtEl>
                                          <p:spTgt spid="25"/>
                                        </p:tgtEl>
                                        <p:attrNameLst>
                                          <p:attrName>ppt_x</p:attrName>
                                          <p:attrName>ppt_y</p:attrName>
                                        </p:attrNameLst>
                                      </p:cBhvr>
                                      <p:rCtr x="-4023" y="-13148"/>
                                    </p:animMotion>
                                  </p:childTnLst>
                                  <p:subTnLst>
                                    <p:audio>
                                      <p:cMediaNode>
                                        <p:cTn display="0" masterRel="sameClick">
                                          <p:stCondLst>
                                            <p:cond evt="begin" delay="0">
                                              <p:tn val="83"/>
                                            </p:cond>
                                          </p:stCondLst>
                                          <p:endCondLst>
                                            <p:cond evt="onStopAudio" delay="0">
                                              <p:tgtEl>
                                                <p:sldTgt/>
                                              </p:tgtEl>
                                            </p:cond>
                                          </p:endCondLst>
                                        </p:cTn>
                                        <p:tgtEl>
                                          <p:sndTgt r:embed="rId4" name="whoosh.wav"/>
                                        </p:tgtEl>
                                      </p:cMediaNode>
                                    </p:audio>
                                  </p:subTnLst>
                                </p:cTn>
                              </p:par>
                              <p:par>
                                <p:cTn id="85" presetID="6" presetClass="emph" presetSubtype="0" fill="hold" nodeType="withEffect">
                                  <p:stCondLst>
                                    <p:cond delay="0"/>
                                  </p:stCondLst>
                                  <p:childTnLst>
                                    <p:animScale>
                                      <p:cBhvr>
                                        <p:cTn id="86" dur="500" fill="hold"/>
                                        <p:tgtEl>
                                          <p:spTgt spid="25"/>
                                        </p:tgtEl>
                                      </p:cBhvr>
                                      <p:by x="97000" y="97000"/>
                                    </p:animScale>
                                  </p:childTnLst>
                                </p:cTn>
                              </p:par>
                            </p:childTnLst>
                          </p:cTn>
                        </p:par>
                      </p:childTnLst>
                    </p:cTn>
                  </p:par>
                  <p:par>
                    <p:cTn id="87" fill="hold">
                      <p:stCondLst>
                        <p:cond delay="indefinite"/>
                      </p:stCondLst>
                      <p:childTnLst>
                        <p:par>
                          <p:cTn id="88" fill="hold">
                            <p:stCondLst>
                              <p:cond delay="0"/>
                            </p:stCondLst>
                            <p:childTnLst>
                              <p:par>
                                <p:cTn id="89"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90" dur="500" fill="hold"/>
                                        <p:tgtEl>
                                          <p:spTgt spid="25"/>
                                        </p:tgtEl>
                                        <p:attrNameLst>
                                          <p:attrName>ppt_x</p:attrName>
                                          <p:attrName>ppt_y</p:attrName>
                                        </p:attrNameLst>
                                      </p:cBhvr>
                                      <p:rCtr x="-4609" y="-13981"/>
                                    </p:animMotion>
                                  </p:childTnLst>
                                  <p:subTnLst>
                                    <p:audio>
                                      <p:cMediaNode>
                                        <p:cTn display="0" masterRel="sameClick">
                                          <p:stCondLst>
                                            <p:cond evt="begin" delay="0">
                                              <p:tn val="89"/>
                                            </p:cond>
                                          </p:stCondLst>
                                          <p:endCondLst>
                                            <p:cond evt="onStopAudio" delay="0">
                                              <p:tgtEl>
                                                <p:sldTgt/>
                                              </p:tgtEl>
                                            </p:cond>
                                          </p:endCondLst>
                                        </p:cTn>
                                        <p:tgtEl>
                                          <p:sndTgt r:embed="rId4" name="whoosh.wav"/>
                                        </p:tgtEl>
                                      </p:cMediaNode>
                                    </p:audio>
                                  </p:subTnLst>
                                </p:cTn>
                              </p:par>
                              <p:par>
                                <p:cTn id="91" presetID="6" presetClass="emph" presetSubtype="0" fill="hold" nodeType="withEffect">
                                  <p:stCondLst>
                                    <p:cond delay="0"/>
                                  </p:stCondLst>
                                  <p:childTnLst>
                                    <p:animScale>
                                      <p:cBhvr>
                                        <p:cTn id="92" dur="500" fill="hold"/>
                                        <p:tgtEl>
                                          <p:spTgt spid="25"/>
                                        </p:tgtEl>
                                      </p:cBhvr>
                                      <p:by x="94000" y="94000"/>
                                    </p:animScale>
                                  </p:childTnLst>
                                </p:cTn>
                              </p:par>
                            </p:childTnLst>
                          </p:cTn>
                        </p:par>
                      </p:childTnLst>
                    </p:cTn>
                  </p:par>
                  <p:par>
                    <p:cTn id="93" fill="hold">
                      <p:stCondLst>
                        <p:cond delay="indefinite"/>
                      </p:stCondLst>
                      <p:childTnLst>
                        <p:par>
                          <p:cTn id="94" fill="hold">
                            <p:stCondLst>
                              <p:cond delay="0"/>
                            </p:stCondLst>
                            <p:childTnLst>
                              <p:par>
                                <p:cTn id="95"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96" dur="500" fill="hold"/>
                                        <p:tgtEl>
                                          <p:spTgt spid="25"/>
                                        </p:tgtEl>
                                        <p:attrNameLst>
                                          <p:attrName>ppt_x</p:attrName>
                                          <p:attrName>ppt_y</p:attrName>
                                        </p:attrNameLst>
                                      </p:cBhvr>
                                      <p:rCtr x="-716" y="-10324"/>
                                    </p:animMotion>
                                  </p:childTnLst>
                                  <p:subTnLst>
                                    <p:audio>
                                      <p:cMediaNode>
                                        <p:cTn display="0" masterRel="sameClick">
                                          <p:stCondLst>
                                            <p:cond evt="begin" delay="0">
                                              <p:tn val="95"/>
                                            </p:cond>
                                          </p:stCondLst>
                                          <p:endCondLst>
                                            <p:cond evt="onStopAudio" delay="0">
                                              <p:tgtEl>
                                                <p:sldTgt/>
                                              </p:tgtEl>
                                            </p:cond>
                                          </p:endCondLst>
                                        </p:cTn>
                                        <p:tgtEl>
                                          <p:sndTgt r:embed="rId4" name="whoosh.wav"/>
                                        </p:tgtEl>
                                      </p:cMediaNode>
                                    </p:audio>
                                  </p:subTnLst>
                                </p:cTn>
                              </p:par>
                              <p:par>
                                <p:cTn id="97" presetID="6" presetClass="emph" presetSubtype="0" fill="hold" nodeType="withEffect">
                                  <p:stCondLst>
                                    <p:cond delay="0"/>
                                  </p:stCondLst>
                                  <p:childTnLst>
                                    <p:animScale>
                                      <p:cBhvr>
                                        <p:cTn id="98" dur="500" fill="hold"/>
                                        <p:tgtEl>
                                          <p:spTgt spid="25"/>
                                        </p:tgtEl>
                                      </p:cBhvr>
                                      <p:by x="91000" y="91000"/>
                                    </p:animScale>
                                  </p:childTnLst>
                                </p:cTn>
                              </p:par>
                            </p:childTnLst>
                          </p:cTn>
                        </p:par>
                      </p:childTnLst>
                    </p:cTn>
                  </p:par>
                  <p:par>
                    <p:cTn id="99" fill="hold">
                      <p:stCondLst>
                        <p:cond delay="indefinite"/>
                      </p:stCondLst>
                      <p:childTnLst>
                        <p:par>
                          <p:cTn id="100" fill="hold">
                            <p:stCondLst>
                              <p:cond delay="0"/>
                            </p:stCondLst>
                            <p:childTnLst>
                              <p:par>
                                <p:cTn id="101"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102" dur="500" fill="hold"/>
                                        <p:tgtEl>
                                          <p:spTgt spid="25"/>
                                        </p:tgtEl>
                                        <p:attrNameLst>
                                          <p:attrName>ppt_x</p:attrName>
                                          <p:attrName>ppt_y</p:attrName>
                                        </p:attrNameLst>
                                      </p:cBhvr>
                                      <p:rCtr x="-3346" y="-11690"/>
                                    </p:animMotion>
                                  </p:childTnLst>
                                  <p:subTnLst>
                                    <p:audio>
                                      <p:cMediaNode>
                                        <p:cTn display="0" masterRel="sameClick">
                                          <p:stCondLst>
                                            <p:cond evt="begin" delay="0">
                                              <p:tn val="101"/>
                                            </p:cond>
                                          </p:stCondLst>
                                          <p:endCondLst>
                                            <p:cond evt="onStopAudio" delay="0">
                                              <p:tgtEl>
                                                <p:sldTgt/>
                                              </p:tgtEl>
                                            </p:cond>
                                          </p:endCondLst>
                                        </p:cTn>
                                        <p:tgtEl>
                                          <p:sndTgt r:embed="rId4" name="whoosh.wav"/>
                                        </p:tgtEl>
                                      </p:cMediaNode>
                                    </p:audio>
                                  </p:subTnLst>
                                </p:cTn>
                              </p:par>
                              <p:par>
                                <p:cTn id="103" presetID="6" presetClass="emph" presetSubtype="0" fill="hold" nodeType="withEffect">
                                  <p:stCondLst>
                                    <p:cond delay="0"/>
                                  </p:stCondLst>
                                  <p:childTnLst>
                                    <p:animScale>
                                      <p:cBhvr>
                                        <p:cTn id="104" dur="500" fill="hold"/>
                                        <p:tgtEl>
                                          <p:spTgt spid="25"/>
                                        </p:tgtEl>
                                      </p:cBhvr>
                                      <p:by x="88000" y="88000"/>
                                    </p:animScale>
                                  </p:childTnLst>
                                </p:cTn>
                              </p:par>
                            </p:childTnLst>
                          </p:cTn>
                        </p:par>
                      </p:childTnLst>
                    </p:cTn>
                  </p:par>
                  <p:par>
                    <p:cTn id="105" fill="hold">
                      <p:stCondLst>
                        <p:cond delay="indefinite"/>
                      </p:stCondLst>
                      <p:childTnLst>
                        <p:par>
                          <p:cTn id="106" fill="hold">
                            <p:stCondLst>
                              <p:cond delay="0"/>
                            </p:stCondLst>
                            <p:childTnLst>
                              <p:par>
                                <p:cTn id="107"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108" dur="500" fill="hold"/>
                                        <p:tgtEl>
                                          <p:spTgt spid="25"/>
                                        </p:tgtEl>
                                        <p:attrNameLst>
                                          <p:attrName>ppt_x</p:attrName>
                                          <p:attrName>ppt_y</p:attrName>
                                        </p:attrNameLst>
                                      </p:cBhvr>
                                      <p:rCtr x="-1159" y="-12407"/>
                                    </p:animMotion>
                                  </p:childTnLst>
                                  <p:subTnLst>
                                    <p:audio>
                                      <p:cMediaNode>
                                        <p:cTn display="0" masterRel="sameClick">
                                          <p:stCondLst>
                                            <p:cond evt="begin" delay="0">
                                              <p:tn val="107"/>
                                            </p:cond>
                                          </p:stCondLst>
                                          <p:endCondLst>
                                            <p:cond evt="onStopAudio" delay="0">
                                              <p:tgtEl>
                                                <p:sldTgt/>
                                              </p:tgtEl>
                                            </p:cond>
                                          </p:endCondLst>
                                        </p:cTn>
                                        <p:tgtEl>
                                          <p:sndTgt r:embed="rId4" name="whoosh.wav"/>
                                        </p:tgtEl>
                                      </p:cMediaNode>
                                    </p:audio>
                                  </p:subTnLst>
                                </p:cTn>
                              </p:par>
                              <p:par>
                                <p:cTn id="109" presetID="6" presetClass="emph" presetSubtype="0" fill="hold" nodeType="withEffect">
                                  <p:stCondLst>
                                    <p:cond delay="0"/>
                                  </p:stCondLst>
                                  <p:childTnLst>
                                    <p:animScale>
                                      <p:cBhvr>
                                        <p:cTn id="110" dur="500" fill="hold"/>
                                        <p:tgtEl>
                                          <p:spTgt spid="25"/>
                                        </p:tgtEl>
                                      </p:cBhvr>
                                      <p:by x="85000" y="85000"/>
                                    </p:animScale>
                                  </p:childTnLst>
                                </p:cTn>
                              </p:par>
                            </p:childTnLst>
                          </p:cTn>
                        </p:par>
                        <p:par>
                          <p:cTn id="111" fill="hold">
                            <p:stCondLst>
                              <p:cond delay="500"/>
                            </p:stCondLst>
                            <p:childTnLst>
                              <p:par>
                                <p:cTn id="112" presetID="2" presetClass="entr" presetSubtype="4" fill="hold" grpId="1" nodeType="afterEffect">
                                  <p:stCondLst>
                                    <p:cond delay="0"/>
                                  </p:stCondLst>
                                  <p:childTnLst>
                                    <p:set>
                                      <p:cBhvr>
                                        <p:cTn id="113" dur="1" fill="hold">
                                          <p:stCondLst>
                                            <p:cond delay="0"/>
                                          </p:stCondLst>
                                        </p:cTn>
                                        <p:tgtEl>
                                          <p:spTgt spid="83"/>
                                        </p:tgtEl>
                                        <p:attrNameLst>
                                          <p:attrName>style.visibility</p:attrName>
                                        </p:attrNameLst>
                                      </p:cBhvr>
                                      <p:to>
                                        <p:strVal val="visible"/>
                                      </p:to>
                                    </p:set>
                                    <p:anim calcmode="lin" valueType="num">
                                      <p:cBhvr additive="base">
                                        <p:cTn id="114" dur="500" fill="hold"/>
                                        <p:tgtEl>
                                          <p:spTgt spid="83"/>
                                        </p:tgtEl>
                                        <p:attrNameLst>
                                          <p:attrName>ppt_x</p:attrName>
                                        </p:attrNameLst>
                                      </p:cBhvr>
                                      <p:tavLst>
                                        <p:tav tm="0">
                                          <p:val>
                                            <p:strVal val="#ppt_x"/>
                                          </p:val>
                                        </p:tav>
                                        <p:tav tm="100000">
                                          <p:val>
                                            <p:strVal val="#ppt_x"/>
                                          </p:val>
                                        </p:tav>
                                      </p:tavLst>
                                    </p:anim>
                                    <p:anim calcmode="lin" valueType="num">
                                      <p:cBhvr additive="base">
                                        <p:cTn id="115"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42"/>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repeatCount="5000" fill="hold" nodeType="clickEffect">
                                  <p:stCondLst>
                                    <p:cond delay="0"/>
                                  </p:stCondLst>
                                  <p:childTnLst>
                                    <p:animClr clrSpc="rgb" dir="cw">
                                      <p:cBhvr>
                                        <p:cTn id="120" dur="500" fill="hold"/>
                                        <p:tgtEl>
                                          <p:spTgt spid="42"/>
                                        </p:tgtEl>
                                        <p:attrNameLst>
                                          <p:attrName>fillcolor</p:attrName>
                                        </p:attrNameLst>
                                      </p:cBhvr>
                                      <p:to>
                                        <a:srgbClr val="FF0000"/>
                                      </p:to>
                                    </p:animClr>
                                    <p:set>
                                      <p:cBhvr>
                                        <p:cTn id="121" dur="500" fill="hold"/>
                                        <p:tgtEl>
                                          <p:spTgt spid="42"/>
                                        </p:tgtEl>
                                        <p:attrNameLst>
                                          <p:attrName>fill.type</p:attrName>
                                        </p:attrNameLst>
                                      </p:cBhvr>
                                      <p:to>
                                        <p:strVal val="solid"/>
                                      </p:to>
                                    </p:set>
                                    <p:set>
                                      <p:cBhvr>
                                        <p:cTn id="122" dur="500" fill="hold"/>
                                        <p:tgtEl>
                                          <p:spTgt spid="42"/>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42"/>
                  </p:tgtEl>
                </p:cond>
              </p:nextCondLst>
            </p:seq>
            <p:seq concurrent="1" nextAc="seek">
              <p:cTn id="123" restart="whenNotActive" fill="hold" evtFilter="cancelBubble" nodeType="interactiveSeq">
                <p:stCondLst>
                  <p:cond evt="onClick" delay="0">
                    <p:tgtEl>
                      <p:spTgt spid="66"/>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repeatCount="5000" fill="hold" nodeType="clickEffect">
                                  <p:stCondLst>
                                    <p:cond delay="0"/>
                                  </p:stCondLst>
                                  <p:childTnLst>
                                    <p:animClr clrSpc="rgb" dir="cw">
                                      <p:cBhvr>
                                        <p:cTn id="127" dur="500" fill="hold"/>
                                        <p:tgtEl>
                                          <p:spTgt spid="66"/>
                                        </p:tgtEl>
                                        <p:attrNameLst>
                                          <p:attrName>fillcolor</p:attrName>
                                        </p:attrNameLst>
                                      </p:cBhvr>
                                      <p:to>
                                        <a:srgbClr val="FF0000"/>
                                      </p:to>
                                    </p:animClr>
                                    <p:set>
                                      <p:cBhvr>
                                        <p:cTn id="128" dur="500" fill="hold"/>
                                        <p:tgtEl>
                                          <p:spTgt spid="66"/>
                                        </p:tgtEl>
                                        <p:attrNameLst>
                                          <p:attrName>fill.type</p:attrName>
                                        </p:attrNameLst>
                                      </p:cBhvr>
                                      <p:to>
                                        <p:strVal val="solid"/>
                                      </p:to>
                                    </p:set>
                                    <p:set>
                                      <p:cBhvr>
                                        <p:cTn id="129" dur="500" fill="hold"/>
                                        <p:tgtEl>
                                          <p:spTgt spid="66"/>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6"/>
                  </p:tgtEl>
                </p:cond>
              </p:nextCondLst>
            </p:seq>
            <p:seq concurrent="1" nextAc="seek">
              <p:cTn id="130" restart="whenNotActive" fill="hold" evtFilter="cancelBubble" nodeType="interactiveSeq">
                <p:stCondLst>
                  <p:cond evt="onClick" delay="0">
                    <p:tgtEl>
                      <p:spTgt spid="67"/>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repeatCount="5000" fill="hold" nodeType="clickEffect">
                                  <p:stCondLst>
                                    <p:cond delay="0"/>
                                  </p:stCondLst>
                                  <p:childTnLst>
                                    <p:animClr clrSpc="rgb" dir="cw">
                                      <p:cBhvr>
                                        <p:cTn id="134" dur="500" fill="hold"/>
                                        <p:tgtEl>
                                          <p:spTgt spid="67"/>
                                        </p:tgtEl>
                                        <p:attrNameLst>
                                          <p:attrName>fillcolor</p:attrName>
                                        </p:attrNameLst>
                                      </p:cBhvr>
                                      <p:to>
                                        <a:srgbClr val="FF0000"/>
                                      </p:to>
                                    </p:animClr>
                                    <p:set>
                                      <p:cBhvr>
                                        <p:cTn id="135" dur="500" fill="hold"/>
                                        <p:tgtEl>
                                          <p:spTgt spid="67"/>
                                        </p:tgtEl>
                                        <p:attrNameLst>
                                          <p:attrName>fill.type</p:attrName>
                                        </p:attrNameLst>
                                      </p:cBhvr>
                                      <p:to>
                                        <p:strVal val="solid"/>
                                      </p:to>
                                    </p:set>
                                    <p:set>
                                      <p:cBhvr>
                                        <p:cTn id="136" dur="500" fill="hold"/>
                                        <p:tgtEl>
                                          <p:spTgt spid="67"/>
                                        </p:tgtEl>
                                        <p:attrNameLst>
                                          <p:attrName>fill.on</p:attrName>
                                        </p:attrNameLst>
                                      </p:cBhvr>
                                      <p:to>
                                        <p:strVal val="true"/>
                                      </p:to>
                                    </p:set>
                                  </p:childTnLst>
                                  <p:subTnLst>
                                    <p:audio>
                                      <p:cMediaNode>
                                        <p:cTn display="0" masterRel="sameClick">
                                          <p:stCondLst>
                                            <p:cond evt="begin" delay="0">
                                              <p:tn val="133"/>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7"/>
                  </p:tgtEl>
                </p:cond>
              </p:nextCondLst>
            </p:seq>
            <p:seq concurrent="1" nextAc="seek">
              <p:cTn id="137" restart="whenNotActive" fill="hold" evtFilter="cancelBubble" nodeType="interactiveSeq">
                <p:stCondLst>
                  <p:cond evt="onClick" delay="0">
                    <p:tgtEl>
                      <p:spTgt spid="68"/>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repeatCount="5000" fill="hold" nodeType="clickEffect">
                                  <p:stCondLst>
                                    <p:cond delay="0"/>
                                  </p:stCondLst>
                                  <p:childTnLst>
                                    <p:animClr clrSpc="rgb" dir="cw">
                                      <p:cBhvr>
                                        <p:cTn id="141" dur="500" fill="hold"/>
                                        <p:tgtEl>
                                          <p:spTgt spid="68"/>
                                        </p:tgtEl>
                                        <p:attrNameLst>
                                          <p:attrName>fillcolor</p:attrName>
                                        </p:attrNameLst>
                                      </p:cBhvr>
                                      <p:to>
                                        <a:srgbClr val="FF0000"/>
                                      </p:to>
                                    </p:animClr>
                                    <p:set>
                                      <p:cBhvr>
                                        <p:cTn id="142" dur="500" fill="hold"/>
                                        <p:tgtEl>
                                          <p:spTgt spid="68"/>
                                        </p:tgtEl>
                                        <p:attrNameLst>
                                          <p:attrName>fill.type</p:attrName>
                                        </p:attrNameLst>
                                      </p:cBhvr>
                                      <p:to>
                                        <p:strVal val="solid"/>
                                      </p:to>
                                    </p:set>
                                    <p:set>
                                      <p:cBhvr>
                                        <p:cTn id="143" dur="500" fill="hold"/>
                                        <p:tgtEl>
                                          <p:spTgt spid="68"/>
                                        </p:tgtEl>
                                        <p:attrNameLst>
                                          <p:attrName>fill.on</p:attrName>
                                        </p:attrNameLst>
                                      </p:cBhvr>
                                      <p:to>
                                        <p:strVal val="true"/>
                                      </p:to>
                                    </p:set>
                                  </p:childTnLst>
                                  <p:subTnLst>
                                    <p:audio>
                                      <p:cMediaNode>
                                        <p:cTn display="0" masterRel="sameClick">
                                          <p:stCondLst>
                                            <p:cond evt="begin" delay="0">
                                              <p:tn val="140"/>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8"/>
                  </p:tgtEl>
                </p:cond>
              </p:nextCondLst>
            </p:seq>
            <p:seq concurrent="1" nextAc="seek">
              <p:cTn id="144" restart="whenNotActive" fill="hold" evtFilter="cancelBubble" nodeType="interactiveSeq">
                <p:stCondLst>
                  <p:cond evt="onClick" delay="0">
                    <p:tgtEl>
                      <p:spTgt spid="69"/>
                    </p:tgtEl>
                  </p:cond>
                </p:stCondLst>
                <p:endSync evt="end" delay="0">
                  <p:rtn val="all"/>
                </p:endSync>
                <p:childTnLst>
                  <p:par>
                    <p:cTn id="145" fill="hold">
                      <p:stCondLst>
                        <p:cond delay="0"/>
                      </p:stCondLst>
                      <p:childTnLst>
                        <p:par>
                          <p:cTn id="146" fill="hold">
                            <p:stCondLst>
                              <p:cond delay="0"/>
                            </p:stCondLst>
                            <p:childTnLst>
                              <p:par>
                                <p:cTn id="147" presetID="1" presetClass="emph" presetSubtype="2" repeatCount="5000" fill="hold" nodeType="clickEffect">
                                  <p:stCondLst>
                                    <p:cond delay="0"/>
                                  </p:stCondLst>
                                  <p:childTnLst>
                                    <p:animClr clrSpc="rgb" dir="cw">
                                      <p:cBhvr>
                                        <p:cTn id="148" dur="500" fill="hold"/>
                                        <p:tgtEl>
                                          <p:spTgt spid="69"/>
                                        </p:tgtEl>
                                        <p:attrNameLst>
                                          <p:attrName>fillcolor</p:attrName>
                                        </p:attrNameLst>
                                      </p:cBhvr>
                                      <p:to>
                                        <a:srgbClr val="FF0000"/>
                                      </p:to>
                                    </p:animClr>
                                    <p:set>
                                      <p:cBhvr>
                                        <p:cTn id="149" dur="500" fill="hold"/>
                                        <p:tgtEl>
                                          <p:spTgt spid="69"/>
                                        </p:tgtEl>
                                        <p:attrNameLst>
                                          <p:attrName>fill.type</p:attrName>
                                        </p:attrNameLst>
                                      </p:cBhvr>
                                      <p:to>
                                        <p:strVal val="solid"/>
                                      </p:to>
                                    </p:set>
                                    <p:set>
                                      <p:cBhvr>
                                        <p:cTn id="150" dur="500" fill="hold"/>
                                        <p:tgtEl>
                                          <p:spTgt spid="69"/>
                                        </p:tgtEl>
                                        <p:attrNameLst>
                                          <p:attrName>fill.on</p:attrName>
                                        </p:attrNameLst>
                                      </p:cBhvr>
                                      <p:to>
                                        <p:strVal val="true"/>
                                      </p:to>
                                    </p:set>
                                  </p:childTnLst>
                                  <p:subTnLst>
                                    <p:audio>
                                      <p:cMediaNode>
                                        <p:cTn display="0" masterRel="sameClick">
                                          <p:stCondLst>
                                            <p:cond evt="begin" delay="0">
                                              <p:tn val="147"/>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69"/>
                  </p:tgtEl>
                </p:cond>
              </p:nextCondLst>
            </p:seq>
            <p:seq concurrent="1" nextAc="seek">
              <p:cTn id="151" restart="whenNotActive" fill="hold" evtFilter="cancelBubble" nodeType="interactiveSeq">
                <p:stCondLst>
                  <p:cond evt="onClick" delay="0">
                    <p:tgtEl>
                      <p:spTgt spid="74"/>
                    </p:tgtEl>
                  </p:cond>
                </p:stCondLst>
                <p:endSync evt="end" delay="0">
                  <p:rtn val="all"/>
                </p:endSync>
                <p:childTnLst>
                  <p:par>
                    <p:cTn id="152" fill="hold">
                      <p:stCondLst>
                        <p:cond delay="0"/>
                      </p:stCondLst>
                      <p:childTnLst>
                        <p:par>
                          <p:cTn id="153" fill="hold">
                            <p:stCondLst>
                              <p:cond delay="0"/>
                            </p:stCondLst>
                            <p:childTnLst>
                              <p:par>
                                <p:cTn id="154" presetID="1" presetClass="emph" presetSubtype="2" repeatCount="5000" fill="hold" nodeType="clickEffect">
                                  <p:stCondLst>
                                    <p:cond delay="0"/>
                                  </p:stCondLst>
                                  <p:childTnLst>
                                    <p:animClr clrSpc="rgb" dir="cw">
                                      <p:cBhvr>
                                        <p:cTn id="155" dur="500" fill="hold"/>
                                        <p:tgtEl>
                                          <p:spTgt spid="74"/>
                                        </p:tgtEl>
                                        <p:attrNameLst>
                                          <p:attrName>fillcolor</p:attrName>
                                        </p:attrNameLst>
                                      </p:cBhvr>
                                      <p:to>
                                        <a:srgbClr val="FF0000"/>
                                      </p:to>
                                    </p:animClr>
                                    <p:set>
                                      <p:cBhvr>
                                        <p:cTn id="156" dur="500" fill="hold"/>
                                        <p:tgtEl>
                                          <p:spTgt spid="74"/>
                                        </p:tgtEl>
                                        <p:attrNameLst>
                                          <p:attrName>fill.type</p:attrName>
                                        </p:attrNameLst>
                                      </p:cBhvr>
                                      <p:to>
                                        <p:strVal val="solid"/>
                                      </p:to>
                                    </p:set>
                                    <p:set>
                                      <p:cBhvr>
                                        <p:cTn id="157" dur="500" fill="hold"/>
                                        <p:tgtEl>
                                          <p:spTgt spid="74"/>
                                        </p:tgtEl>
                                        <p:attrNameLst>
                                          <p:attrName>fill.on</p:attrName>
                                        </p:attrNameLst>
                                      </p:cBhvr>
                                      <p:to>
                                        <p:strVal val="true"/>
                                      </p:to>
                                    </p:set>
                                  </p:childTnLst>
                                  <p:subTnLst>
                                    <p:audio>
                                      <p:cMediaNode>
                                        <p:cTn display="0" masterRel="sameClick">
                                          <p:stCondLst>
                                            <p:cond evt="begin" delay="0">
                                              <p:tn val="154"/>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74"/>
                  </p:tgtEl>
                </p:cond>
              </p:nextCondLst>
            </p:seq>
            <p:seq concurrent="1" nextAc="seek">
              <p:cTn id="158" restart="whenNotActive" fill="hold" evtFilter="cancelBubble" nodeType="interactiveSeq">
                <p:stCondLst>
                  <p:cond evt="onClick" delay="0">
                    <p:tgtEl>
                      <p:spTgt spid="75"/>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repeatCount="5000" fill="hold" nodeType="clickEffect">
                                  <p:stCondLst>
                                    <p:cond delay="0"/>
                                  </p:stCondLst>
                                  <p:childTnLst>
                                    <p:animClr clrSpc="rgb" dir="cw">
                                      <p:cBhvr>
                                        <p:cTn id="162" dur="500" fill="hold"/>
                                        <p:tgtEl>
                                          <p:spTgt spid="75"/>
                                        </p:tgtEl>
                                        <p:attrNameLst>
                                          <p:attrName>fillcolor</p:attrName>
                                        </p:attrNameLst>
                                      </p:cBhvr>
                                      <p:to>
                                        <a:srgbClr val="FF0000"/>
                                      </p:to>
                                    </p:animClr>
                                    <p:set>
                                      <p:cBhvr>
                                        <p:cTn id="163" dur="500" fill="hold"/>
                                        <p:tgtEl>
                                          <p:spTgt spid="75"/>
                                        </p:tgtEl>
                                        <p:attrNameLst>
                                          <p:attrName>fill.type</p:attrName>
                                        </p:attrNameLst>
                                      </p:cBhvr>
                                      <p:to>
                                        <p:strVal val="solid"/>
                                      </p:to>
                                    </p:set>
                                    <p:set>
                                      <p:cBhvr>
                                        <p:cTn id="164" dur="500" fill="hold"/>
                                        <p:tgtEl>
                                          <p:spTgt spid="75"/>
                                        </p:tgtEl>
                                        <p:attrNameLst>
                                          <p:attrName>fill.on</p:attrName>
                                        </p:attrNameLst>
                                      </p:cBhvr>
                                      <p:to>
                                        <p:strVal val="true"/>
                                      </p:to>
                                    </p:set>
                                  </p:childTnLst>
                                  <p:subTnLst>
                                    <p:audio>
                                      <p:cMediaNode>
                                        <p:cTn display="0" masterRel="sameClick">
                                          <p:stCondLst>
                                            <p:cond evt="begin" delay="0">
                                              <p:tn val="161"/>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75"/>
                  </p:tgtEl>
                </p:cond>
              </p:nextCondLst>
            </p:seq>
            <p:seq concurrent="1" nextAc="seek">
              <p:cTn id="165" restart="whenNotActive" fill="hold" evtFilter="cancelBubble" nodeType="interactiveSeq">
                <p:stCondLst>
                  <p:cond evt="onClick" delay="0">
                    <p:tgtEl>
                      <p:spTgt spid="76"/>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repeatCount="5000" fill="hold" nodeType="clickEffect">
                                  <p:stCondLst>
                                    <p:cond delay="0"/>
                                  </p:stCondLst>
                                  <p:childTnLst>
                                    <p:animClr clrSpc="rgb" dir="cw">
                                      <p:cBhvr>
                                        <p:cTn id="169" dur="500" fill="hold"/>
                                        <p:tgtEl>
                                          <p:spTgt spid="76"/>
                                        </p:tgtEl>
                                        <p:attrNameLst>
                                          <p:attrName>fillcolor</p:attrName>
                                        </p:attrNameLst>
                                      </p:cBhvr>
                                      <p:to>
                                        <a:srgbClr val="FF0000"/>
                                      </p:to>
                                    </p:animClr>
                                    <p:set>
                                      <p:cBhvr>
                                        <p:cTn id="170" dur="500" fill="hold"/>
                                        <p:tgtEl>
                                          <p:spTgt spid="76"/>
                                        </p:tgtEl>
                                        <p:attrNameLst>
                                          <p:attrName>fill.type</p:attrName>
                                        </p:attrNameLst>
                                      </p:cBhvr>
                                      <p:to>
                                        <p:strVal val="solid"/>
                                      </p:to>
                                    </p:set>
                                    <p:set>
                                      <p:cBhvr>
                                        <p:cTn id="171" dur="500" fill="hold"/>
                                        <p:tgtEl>
                                          <p:spTgt spid="76"/>
                                        </p:tgtEl>
                                        <p:attrNameLst>
                                          <p:attrName>fill.on</p:attrName>
                                        </p:attrNameLst>
                                      </p:cBhvr>
                                      <p:to>
                                        <p:strVal val="true"/>
                                      </p:to>
                                    </p:set>
                                  </p:childTnLst>
                                  <p:subTnLst>
                                    <p:audio>
                                      <p:cMediaNode>
                                        <p:cTn display="0" masterRel="sameClick">
                                          <p:stCondLst>
                                            <p:cond evt="begin" delay="0">
                                              <p:tn val="168"/>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76"/>
                  </p:tgtEl>
                </p:cond>
              </p:nextCondLst>
            </p:seq>
            <p:seq concurrent="1" nextAc="seek">
              <p:cTn id="172" restart="whenNotActive" fill="hold" evtFilter="cancelBubble" nodeType="interactiveSeq">
                <p:stCondLst>
                  <p:cond evt="onClick" delay="0">
                    <p:tgtEl>
                      <p:spTgt spid="77"/>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repeatCount="5000" fill="hold" nodeType="clickEffect">
                                  <p:stCondLst>
                                    <p:cond delay="0"/>
                                  </p:stCondLst>
                                  <p:childTnLst>
                                    <p:animClr clrSpc="rgb" dir="cw">
                                      <p:cBhvr>
                                        <p:cTn id="176" dur="500" fill="hold"/>
                                        <p:tgtEl>
                                          <p:spTgt spid="77"/>
                                        </p:tgtEl>
                                        <p:attrNameLst>
                                          <p:attrName>fillcolor</p:attrName>
                                        </p:attrNameLst>
                                      </p:cBhvr>
                                      <p:to>
                                        <a:srgbClr val="FF0000"/>
                                      </p:to>
                                    </p:animClr>
                                    <p:set>
                                      <p:cBhvr>
                                        <p:cTn id="177" dur="500" fill="hold"/>
                                        <p:tgtEl>
                                          <p:spTgt spid="77"/>
                                        </p:tgtEl>
                                        <p:attrNameLst>
                                          <p:attrName>fill.type</p:attrName>
                                        </p:attrNameLst>
                                      </p:cBhvr>
                                      <p:to>
                                        <p:strVal val="solid"/>
                                      </p:to>
                                    </p:set>
                                    <p:set>
                                      <p:cBhvr>
                                        <p:cTn id="178" dur="500" fill="hold"/>
                                        <p:tgtEl>
                                          <p:spTgt spid="77"/>
                                        </p:tgtEl>
                                        <p:attrNameLst>
                                          <p:attrName>fill.on</p:attrName>
                                        </p:attrNameLst>
                                      </p:cBhvr>
                                      <p:to>
                                        <p:strVal val="true"/>
                                      </p:to>
                                    </p:set>
                                  </p:childTnLst>
                                  <p:subTnLst>
                                    <p:audio>
                                      <p:cMediaNode>
                                        <p:cTn display="0" masterRel="sameClick">
                                          <p:stCondLst>
                                            <p:cond evt="begin" delay="0">
                                              <p:tn val="175"/>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77"/>
                  </p:tgtEl>
                </p:cond>
              </p:nextCondLst>
            </p:seq>
            <p:seq concurrent="1" nextAc="seek">
              <p:cTn id="179" restart="whenNotActive" fill="hold" evtFilter="cancelBubble" nodeType="interactiveSeq">
                <p:stCondLst>
                  <p:cond evt="onClick" delay="0">
                    <p:tgtEl>
                      <p:spTgt spid="78"/>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repeatCount="5000" fill="hold" nodeType="clickEffect">
                                  <p:stCondLst>
                                    <p:cond delay="0"/>
                                  </p:stCondLst>
                                  <p:childTnLst>
                                    <p:animClr clrSpc="rgb" dir="cw">
                                      <p:cBhvr>
                                        <p:cTn id="183" dur="500" fill="hold"/>
                                        <p:tgtEl>
                                          <p:spTgt spid="78"/>
                                        </p:tgtEl>
                                        <p:attrNameLst>
                                          <p:attrName>fillcolor</p:attrName>
                                        </p:attrNameLst>
                                      </p:cBhvr>
                                      <p:to>
                                        <a:srgbClr val="FF0000"/>
                                      </p:to>
                                    </p:animClr>
                                    <p:set>
                                      <p:cBhvr>
                                        <p:cTn id="184" dur="500" fill="hold"/>
                                        <p:tgtEl>
                                          <p:spTgt spid="78"/>
                                        </p:tgtEl>
                                        <p:attrNameLst>
                                          <p:attrName>fill.type</p:attrName>
                                        </p:attrNameLst>
                                      </p:cBhvr>
                                      <p:to>
                                        <p:strVal val="solid"/>
                                      </p:to>
                                    </p:set>
                                    <p:set>
                                      <p:cBhvr>
                                        <p:cTn id="185" dur="500" fill="hold"/>
                                        <p:tgtEl>
                                          <p:spTgt spid="78"/>
                                        </p:tgtEl>
                                        <p:attrNameLst>
                                          <p:attrName>fill.on</p:attrName>
                                        </p:attrNameLst>
                                      </p:cBhvr>
                                      <p:to>
                                        <p:strVal val="true"/>
                                      </p:to>
                                    </p:set>
                                  </p:childTnLst>
                                  <p:subTnLst>
                                    <p:audio>
                                      <p:cMediaNode>
                                        <p:cTn display="0" masterRel="sameClick">
                                          <p:stCondLst>
                                            <p:cond evt="begin" delay="0">
                                              <p:tn val="182"/>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78"/>
                  </p:tgtEl>
                </p:cond>
              </p:nextCondLst>
            </p:seq>
            <p:seq concurrent="1" nextAc="seek">
              <p:cTn id="186" restart="whenNotActive" fill="hold" evtFilter="cancelBubble" nodeType="interactiveSeq">
                <p:stCondLst>
                  <p:cond evt="onClick" delay="0">
                    <p:tgtEl>
                      <p:spTgt spid="19"/>
                    </p:tgtEl>
                  </p:cond>
                </p:stCondLst>
                <p:endSync evt="end" delay="0">
                  <p:rtn val="all"/>
                </p:endSync>
                <p:childTnLst>
                  <p:par>
                    <p:cTn id="187" fill="hold">
                      <p:stCondLst>
                        <p:cond delay="0"/>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81"/>
                                        </p:tgtEl>
                                        <p:attrNameLst>
                                          <p:attrName>style.visibility</p:attrName>
                                        </p:attrNameLst>
                                      </p:cBhvr>
                                      <p:to>
                                        <p:strVal val="visible"/>
                                      </p:to>
                                    </p:set>
                                    <p:anim calcmode="lin" valueType="num">
                                      <p:cBhvr additive="base">
                                        <p:cTn id="191" dur="500" fill="hold"/>
                                        <p:tgtEl>
                                          <p:spTgt spid="81"/>
                                        </p:tgtEl>
                                        <p:attrNameLst>
                                          <p:attrName>ppt_x</p:attrName>
                                        </p:attrNameLst>
                                      </p:cBhvr>
                                      <p:tavLst>
                                        <p:tav tm="0">
                                          <p:val>
                                            <p:strVal val="#ppt_x"/>
                                          </p:val>
                                        </p:tav>
                                        <p:tav tm="100000">
                                          <p:val>
                                            <p:strVal val="#ppt_x"/>
                                          </p:val>
                                        </p:tav>
                                      </p:tavLst>
                                    </p:anim>
                                    <p:anim calcmode="lin" valueType="num">
                                      <p:cBhvr additive="base">
                                        <p:cTn id="192"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seq concurrent="1" nextAc="seek">
              <p:cTn id="193" restart="whenNotActive" fill="hold" evtFilter="cancelBubble" nodeType="interactiveSeq">
                <p:stCondLst>
                  <p:cond evt="onClick" delay="0">
                    <p:tgtEl>
                      <p:spTgt spid="20"/>
                    </p:tgtEl>
                  </p:cond>
                </p:stCondLst>
                <p:endSync evt="end" delay="0">
                  <p:rtn val="all"/>
                </p:endSync>
                <p:childTnLst>
                  <p:par>
                    <p:cTn id="194" fill="hold">
                      <p:stCondLst>
                        <p:cond delay="0"/>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83"/>
                                        </p:tgtEl>
                                        <p:attrNameLst>
                                          <p:attrName>style.visibility</p:attrName>
                                        </p:attrNameLst>
                                      </p:cBhvr>
                                      <p:to>
                                        <p:strVal val="visible"/>
                                      </p:to>
                                    </p:set>
                                    <p:anim calcmode="lin" valueType="num">
                                      <p:cBhvr additive="base">
                                        <p:cTn id="198" dur="500" fill="hold"/>
                                        <p:tgtEl>
                                          <p:spTgt spid="83"/>
                                        </p:tgtEl>
                                        <p:attrNameLst>
                                          <p:attrName>ppt_x</p:attrName>
                                        </p:attrNameLst>
                                      </p:cBhvr>
                                      <p:tavLst>
                                        <p:tav tm="0">
                                          <p:val>
                                            <p:strVal val="#ppt_x"/>
                                          </p:val>
                                        </p:tav>
                                        <p:tav tm="100000">
                                          <p:val>
                                            <p:strVal val="#ppt_x"/>
                                          </p:val>
                                        </p:tav>
                                      </p:tavLst>
                                    </p:anim>
                                    <p:anim calcmode="lin" valueType="num">
                                      <p:cBhvr additive="base">
                                        <p:cTn id="199"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0"/>
                  </p:tgtEl>
                </p:cond>
              </p:nextCondLst>
            </p:seq>
            <p:audio>
              <p:cMediaNode vol="80000">
                <p:cTn id="200"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81" grpId="0"/>
      <p:bldP spid="81" grpId="1"/>
      <p:bldP spid="83" grpId="0"/>
      <p:bldP spid="83" grpId="1"/>
      <p:bldP spid="7" grpId="0" animBg="1"/>
      <p:bldP spid="7" grpId="1" animBg="1"/>
      <p:bldP spid="5" grpId="0"/>
      <p:bldP spid="5"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a:t>Y Phương là nhà thơ dân tộc ít người nào?</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noProof="0" smtClean="0">
                <a:solidFill>
                  <a:schemeClr val="bg1"/>
                </a:solidFill>
                <a:latin typeface="Tahoma" panose="020B0604030504040204" pitchFamily="34" charset="0"/>
                <a:ea typeface="Tahoma" panose="020B0604030504040204" pitchFamily="34" charset="0"/>
                <a:cs typeface="Tahoma" panose="020B0604030504040204" pitchFamily="34" charset="0"/>
              </a:rPr>
              <a:t>Tày</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415675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a:t>Cảm xúc của Nói với con diễn ra theo trình tự nào?</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noProof="0" smtClean="0">
                <a:solidFill>
                  <a:schemeClr val="bg1"/>
                </a:solidFill>
                <a:latin typeface="Tahoma" panose="020B0604030504040204" pitchFamily="34" charset="0"/>
                <a:ea typeface="Tahoma" panose="020B0604030504040204" pitchFamily="34" charset="0"/>
                <a:cs typeface="Tahoma" panose="020B0604030504040204" pitchFamily="34" charset="0"/>
              </a:rPr>
              <a:t>Từ tình cảm gia đình mở rộng ra thành tình yêu quê hương</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61985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2" name="Rectangle 1"/>
          <p:cNvSpPr/>
          <p:nvPr/>
        </p:nvSpPr>
        <p:spPr>
          <a:xfrm>
            <a:off x="940750" y="2967335"/>
            <a:ext cx="10310515"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NỘI DUNG TIẾP THEO CỦA BÀI HỌC</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TextBox 2"/>
          <p:cNvSpPr txBox="1"/>
          <p:nvPr/>
        </p:nvSpPr>
        <p:spPr>
          <a:xfrm>
            <a:off x="4516279" y="3890665"/>
            <a:ext cx="3132204" cy="461665"/>
          </a:xfrm>
          <a:prstGeom prst="rect">
            <a:avLst/>
          </a:prstGeom>
          <a:noFill/>
        </p:spPr>
        <p:txBody>
          <a:bodyPr wrap="none" rtlCol="0">
            <a:spAutoFit/>
          </a:bodyPr>
          <a:lstStyle/>
          <a:p>
            <a:r>
              <a:rPr lang="en-US" sz="2400" dirty="0"/>
              <a:t>dạy thật tốt bạn tui nhé</a:t>
            </a:r>
            <a:endParaRPr lang="vi-VN" sz="2400" dirty="0"/>
          </a:p>
        </p:txBody>
      </p:sp>
      <p:sp>
        <p:nvSpPr>
          <p:cNvPr id="4" name="Rectangle 3"/>
          <p:cNvSpPr/>
          <p:nvPr/>
        </p:nvSpPr>
        <p:spPr>
          <a:xfrm>
            <a:off x="0" y="0"/>
            <a:ext cx="342151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next lesson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28206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Cách gọi “Người đồng mình” trong bài thơ Nói với con dùng để chỉ:</a:t>
            </a:r>
            <a:endParaRPr lang="vi-V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bg1"/>
                </a:solidFill>
                <a:latin typeface="Tahoma" panose="020B0604030504040204" pitchFamily="34" charset="0"/>
                <a:ea typeface="Tahoma" panose="020B0604030504040204" pitchFamily="34" charset="0"/>
                <a:cs typeface="Tahoma" panose="020B0604030504040204" pitchFamily="34" charset="0"/>
              </a:rPr>
              <a:t>Những người sống cùng miền đất, quê hương</a:t>
            </a:r>
            <a:endParaRPr lang="vi-V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279098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Câu thơ "Người đồng mình thương lắm con ơi" (Nói với con - Y Phương) có sử dụng thành phần biệt lập nào?</a:t>
            </a:r>
            <a:endParaRPr lang="vi-V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noProof="0" smtClean="0">
                <a:solidFill>
                  <a:schemeClr val="bg1"/>
                </a:solidFill>
                <a:latin typeface="Tahoma" panose="020B0604030504040204" pitchFamily="34" charset="0"/>
                <a:ea typeface="Tahoma" panose="020B0604030504040204" pitchFamily="34" charset="0"/>
                <a:cs typeface="Tahoma" panose="020B0604030504040204" pitchFamily="34" charset="0"/>
              </a:rPr>
              <a:t>Thành phần gọi - đáp</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417765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 Bài thơ “Nói với con” của Y Phương đã giúp em hiểu về điều gì ?</a:t>
            </a:r>
            <a:endParaRPr lang="vi-V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noProof="0" smtClean="0">
                <a:solidFill>
                  <a:schemeClr val="bg1"/>
                </a:solidFill>
                <a:latin typeface="Tahoma" panose="020B0604030504040204" pitchFamily="34" charset="0"/>
                <a:ea typeface="Tahoma" panose="020B0604030504040204" pitchFamily="34" charset="0"/>
                <a:cs typeface="Tahoma" panose="020B0604030504040204" pitchFamily="34" charset="0"/>
              </a:rPr>
              <a:t>Sức sống và vẻ đẹp tâm hồn người miền núi.</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2979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Bài thơ “Nói với con” của Y Phương , gợi nhắc chúng ta điều gì ?</a:t>
            </a:r>
            <a:endParaRPr lang="vi-V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noProof="0" smtClean="0">
                <a:solidFill>
                  <a:schemeClr val="bg1"/>
                </a:solidFill>
                <a:latin typeface="Tahoma" panose="020B0604030504040204" pitchFamily="34" charset="0"/>
                <a:ea typeface="Tahoma" panose="020B0604030504040204" pitchFamily="34" charset="0"/>
                <a:cs typeface="Tahoma" panose="020B0604030504040204" pitchFamily="34" charset="0"/>
              </a:rPr>
              <a:t>Phải có tình cảm, gắn bó với truyền thống, quê hương, và ý chí vươn lên</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250347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Từ “nhỏ bé” trong câu thơ “Người đồng mình thô sơ da thịt- Chẳng có ai nhỏ bé đâu con” được dùng theo nghĩa nào?</a:t>
            </a:r>
            <a:endParaRPr lang="vi-VN"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noProof="0" smtClean="0">
                <a:solidFill>
                  <a:schemeClr val="bg1"/>
                </a:solidFill>
                <a:latin typeface="Tahoma" panose="020B0604030504040204" pitchFamily="34" charset="0"/>
                <a:ea typeface="Tahoma" panose="020B0604030504040204" pitchFamily="34" charset="0"/>
                <a:cs typeface="Tahoma" panose="020B0604030504040204" pitchFamily="34" charset="0"/>
              </a:rPr>
              <a:t>Ẩn dụ</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40000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a:t>Bài thơ Nói với con được làm theo thể thơ gì?</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noProof="0" smtClean="0">
                <a:solidFill>
                  <a:schemeClr val="bg1"/>
                </a:solidFill>
                <a:latin typeface="Tahoma" panose="020B0604030504040204" pitchFamily="34" charset="0"/>
                <a:ea typeface="Tahoma" panose="020B0604030504040204" pitchFamily="34" charset="0"/>
                <a:cs typeface="Tahoma" panose="020B0604030504040204" pitchFamily="34" charset="0"/>
              </a:rPr>
              <a:t>Tự do</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207032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a:t> Cụm từ "lên thác xuống ghềnh" là:</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noProof="0" smtClean="0">
                <a:solidFill>
                  <a:schemeClr val="bg1"/>
                </a:solidFill>
                <a:latin typeface="Tahoma" panose="020B0604030504040204" pitchFamily="34" charset="0"/>
                <a:ea typeface="Tahoma" panose="020B0604030504040204" pitchFamily="34" charset="0"/>
                <a:cs typeface="Tahoma" panose="020B0604030504040204" pitchFamily="34" charset="0"/>
              </a:rPr>
              <a:t>Thành ngữ</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8971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a:t>Bài thơ giúp ta hiểu thêm về sức sống và vẻ đẹp tâm hồn của một dân tộc miền núi, gợi nhắc tình cảm gắn bó với truyền thống, với quê hương, và ý chí vươn lên trong cuộc sống. Đúng hay sai?</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noProof="0" smtClean="0">
                <a:solidFill>
                  <a:schemeClr val="bg1"/>
                </a:solidFill>
                <a:latin typeface="Tahoma" panose="020B0604030504040204" pitchFamily="34" charset="0"/>
                <a:ea typeface="Tahoma" panose="020B0604030504040204" pitchFamily="34" charset="0"/>
                <a:cs typeface="Tahoma" panose="020B0604030504040204" pitchFamily="34" charset="0"/>
              </a:rPr>
              <a:t>đúng</a:t>
            </a:r>
            <a:endParaRPr kumimoji="0" lang="vi-VN" sz="3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170535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308</Words>
  <PresentationFormat>Custom</PresentationFormat>
  <Paragraphs>49</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Times New Roman</vt:lpstr>
      <vt:lpstr>Calibri</vt:lpstr>
      <vt:lpstr>Tahoma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2018-08-09T12:27:57Z</dcterms:created>
  <dcterms:modified xsi:type="dcterms:W3CDTF">2021-08-09T10:31:26Z</dcterms:modified>
</cp:coreProperties>
</file>