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9" autoAdjust="0"/>
    <p:restoredTop sz="94660"/>
  </p:normalViewPr>
  <p:slideViewPr>
    <p:cSldViewPr>
      <p:cViewPr varScale="1">
        <p:scale>
          <a:sx n="69" d="100"/>
          <a:sy n="69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angneymar11" TargetMode="External"/><Relationship Id="rId2" Type="http://schemas.openxmlformats.org/officeDocument/2006/relationships/hyperlink" Target="https://www.youtube.com/watch?v=uxAKxRNgRd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doimoidayvaho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9.xml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HDSD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www.youtube.com/watch?v=uxAKxRNgRdI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COPPY NHỚ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GHI NGUỒN </a:t>
            </a:r>
            <a:r>
              <a:rPr lang="en-US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www.facebook.com/Thangneymar11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GROUPS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https://www.facebook.com/groups/doimoidayvahoc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6248400" cy="62484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447800" y="22860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381000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9296400" cy="3248338"/>
          </a:xfrm>
          <a:prstGeom prst="rect">
            <a:avLst/>
          </a:prstGeom>
        </p:spPr>
      </p:pic>
      <p:pic>
        <p:nvPicPr>
          <p:cNvPr id="21" name="Picture 20" descr="ductr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876800"/>
            <a:ext cx="1678144" cy="1772878"/>
          </a:xfrm>
          <a:prstGeom prst="rect">
            <a:avLst/>
          </a:prstGeom>
        </p:spPr>
      </p:pic>
      <p:pic>
        <p:nvPicPr>
          <p:cNvPr id="22" name="Picture 21" descr="ductr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4811046"/>
            <a:ext cx="1752600" cy="1851537"/>
          </a:xfrm>
          <a:prstGeom prst="rect">
            <a:avLst/>
          </a:prstGeom>
        </p:spPr>
      </p:pic>
      <p:pic>
        <p:nvPicPr>
          <p:cNvPr id="23" name="Picture 22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4811046"/>
            <a:ext cx="1752600" cy="1851537"/>
          </a:xfrm>
          <a:prstGeom prst="rect">
            <a:avLst/>
          </a:prstGeom>
        </p:spPr>
      </p:pic>
      <p:pic>
        <p:nvPicPr>
          <p:cNvPr id="24" name="Picture 23" descr="ductri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4256" y="1143000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0328" y="1143000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1143000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981200" y="0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3600" y="0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876800" y="0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181600" y="0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924800" y="0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7924800" y="0"/>
            <a:ext cx="990600" cy="849353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288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486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57400" y="2590800"/>
            <a:ext cx="914400" cy="996461"/>
          </a:xfrm>
          <a:prstGeom prst="rect">
            <a:avLst/>
          </a:prstGeom>
        </p:spPr>
      </p:pic>
      <p:pic>
        <p:nvPicPr>
          <p:cNvPr id="29" name="Picture 28" descr="uh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24400" y="2743200"/>
            <a:ext cx="998331" cy="688850"/>
          </a:xfrm>
          <a:prstGeom prst="rect">
            <a:avLst/>
          </a:prstGeom>
        </p:spPr>
      </p:pic>
      <p:pic>
        <p:nvPicPr>
          <p:cNvPr id="31" name="Picture 30" descr="chuye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7924800" y="2667000"/>
            <a:ext cx="1066800" cy="97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1667 0.3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9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0451 0.38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38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174</Words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HSDS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2018-04-16T12:35:20Z</dcterms:modified>
</cp:coreProperties>
</file>