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</p:sldMasterIdLst>
  <p:handoutMasterIdLst>
    <p:handoutMasterId r:id="rId3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190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CE94D49-0E61-4A6C-A8E9-F490504285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39299D-7B51-4309-9E11-423F9F1E25E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FC8575-D9A4-4876-8FFB-92ACE025371E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BDCF0C-BD64-4276-9919-4EF7E6EB686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E5B696-4B04-4230-9B99-A1926519CEC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2A7659-C1E1-45DE-B3F4-407BC07FE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150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B4267D14-81DA-499F-B6C6-35FF59FBA045}"/>
              </a:ext>
            </a:extLst>
          </p:cNvPr>
          <p:cNvSpPr/>
          <p:nvPr/>
        </p:nvSpPr>
        <p:spPr>
          <a:xfrm>
            <a:off x="1" y="885357"/>
            <a:ext cx="4505680" cy="4258143"/>
          </a:xfrm>
          <a:custGeom>
            <a:avLst/>
            <a:gdLst>
              <a:gd name="connsiteX0" fmla="*/ 2157861 w 6007573"/>
              <a:gd name="connsiteY0" fmla="*/ 0 h 5677524"/>
              <a:gd name="connsiteX1" fmla="*/ 6007573 w 6007573"/>
              <a:gd name="connsiteY1" fmla="*/ 3849712 h 5677524"/>
              <a:gd name="connsiteX2" fmla="*/ 5705044 w 6007573"/>
              <a:gd name="connsiteY2" fmla="*/ 5348194 h 5677524"/>
              <a:gd name="connsiteX3" fmla="*/ 5546397 w 6007573"/>
              <a:gd name="connsiteY3" fmla="*/ 5677524 h 5677524"/>
              <a:gd name="connsiteX4" fmla="*/ 0 w 6007573"/>
              <a:gd name="connsiteY4" fmla="*/ 5677524 h 5677524"/>
              <a:gd name="connsiteX5" fmla="*/ 0 w 6007573"/>
              <a:gd name="connsiteY5" fmla="*/ 661546 h 5677524"/>
              <a:gd name="connsiteX6" fmla="*/ 5451 w 6007573"/>
              <a:gd name="connsiteY6" fmla="*/ 657471 h 5677524"/>
              <a:gd name="connsiteX7" fmla="*/ 2157861 w 6007573"/>
              <a:gd name="connsiteY7" fmla="*/ 0 h 5677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07573" h="5677524">
                <a:moveTo>
                  <a:pt x="2157861" y="0"/>
                </a:moveTo>
                <a:cubicBezTo>
                  <a:pt x="4283998" y="0"/>
                  <a:pt x="6007573" y="1723575"/>
                  <a:pt x="6007573" y="3849712"/>
                </a:cubicBezTo>
                <a:cubicBezTo>
                  <a:pt x="6007573" y="4381247"/>
                  <a:pt x="5899850" y="4887621"/>
                  <a:pt x="5705044" y="5348194"/>
                </a:cubicBezTo>
                <a:lnTo>
                  <a:pt x="5546397" y="5677524"/>
                </a:lnTo>
                <a:lnTo>
                  <a:pt x="0" y="5677524"/>
                </a:lnTo>
                <a:lnTo>
                  <a:pt x="0" y="661546"/>
                </a:lnTo>
                <a:lnTo>
                  <a:pt x="5451" y="657471"/>
                </a:lnTo>
                <a:cubicBezTo>
                  <a:pt x="619869" y="242378"/>
                  <a:pt x="1360560" y="0"/>
                  <a:pt x="215786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393700" sx="102000" sy="102000" algn="ctr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AB2C4E4-35E2-426A-A28A-F7D6A5CD4FF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99657"/>
            <a:ext cx="4391379" cy="4143844"/>
          </a:xfrm>
          <a:custGeom>
            <a:avLst/>
            <a:gdLst>
              <a:gd name="connsiteX0" fmla="*/ 2157860 w 5855172"/>
              <a:gd name="connsiteY0" fmla="*/ 0 h 5525125"/>
              <a:gd name="connsiteX1" fmla="*/ 5855172 w 5855172"/>
              <a:gd name="connsiteY1" fmla="*/ 3697312 h 5525125"/>
              <a:gd name="connsiteX2" fmla="*/ 5408927 w 5855172"/>
              <a:gd name="connsiteY2" fmla="*/ 5459671 h 5525125"/>
              <a:gd name="connsiteX3" fmla="*/ 5369162 w 5855172"/>
              <a:gd name="connsiteY3" fmla="*/ 5525125 h 5525125"/>
              <a:gd name="connsiteX4" fmla="*/ 0 w 5855172"/>
              <a:gd name="connsiteY4" fmla="*/ 5525125 h 5525125"/>
              <a:gd name="connsiteX5" fmla="*/ 0 w 5855172"/>
              <a:gd name="connsiteY5" fmla="*/ 699236 h 5525125"/>
              <a:gd name="connsiteX6" fmla="*/ 90658 w 5855172"/>
              <a:gd name="connsiteY6" fmla="*/ 631443 h 5525125"/>
              <a:gd name="connsiteX7" fmla="*/ 2157860 w 5855172"/>
              <a:gd name="connsiteY7" fmla="*/ 0 h 5525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855172" h="5525125">
                <a:moveTo>
                  <a:pt x="2157860" y="0"/>
                </a:moveTo>
                <a:cubicBezTo>
                  <a:pt x="4199829" y="0"/>
                  <a:pt x="5855172" y="1655343"/>
                  <a:pt x="5855172" y="3697312"/>
                </a:cubicBezTo>
                <a:cubicBezTo>
                  <a:pt x="5855172" y="4335428"/>
                  <a:pt x="5693518" y="4935786"/>
                  <a:pt x="5408927" y="5459671"/>
                </a:cubicBezTo>
                <a:lnTo>
                  <a:pt x="5369162" y="5525125"/>
                </a:lnTo>
                <a:lnTo>
                  <a:pt x="0" y="5525125"/>
                </a:lnTo>
                <a:lnTo>
                  <a:pt x="0" y="699236"/>
                </a:lnTo>
                <a:lnTo>
                  <a:pt x="90658" y="631443"/>
                </a:lnTo>
                <a:cubicBezTo>
                  <a:pt x="680753" y="232783"/>
                  <a:pt x="1392122" y="0"/>
                  <a:pt x="215786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124914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C8458EDA-A5D8-4BEF-AA5B-98319D35E133}"/>
              </a:ext>
            </a:extLst>
          </p:cNvPr>
          <p:cNvSpPr/>
          <p:nvPr/>
        </p:nvSpPr>
        <p:spPr>
          <a:xfrm>
            <a:off x="1811656" y="853975"/>
            <a:ext cx="1776017" cy="177601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533400" sx="102000" sy="102000" algn="ctr" rotWithShape="0">
              <a:prstClr val="black">
                <a:alpha val="4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99D34415-3D71-4A8B-9C04-A554F650BFC2}"/>
              </a:ext>
            </a:extLst>
          </p:cNvPr>
          <p:cNvSpPr/>
          <p:nvPr/>
        </p:nvSpPr>
        <p:spPr>
          <a:xfrm>
            <a:off x="4831342" y="2964757"/>
            <a:ext cx="3557423" cy="2178743"/>
          </a:xfrm>
          <a:custGeom>
            <a:avLst/>
            <a:gdLst>
              <a:gd name="connsiteX0" fmla="*/ 2371615 w 4743230"/>
              <a:gd name="connsiteY0" fmla="*/ 0 h 2904990"/>
              <a:gd name="connsiteX1" fmla="*/ 4743230 w 4743230"/>
              <a:gd name="connsiteY1" fmla="*/ 2371613 h 2904990"/>
              <a:gd name="connsiteX2" fmla="*/ 4695047 w 4743230"/>
              <a:gd name="connsiteY2" fmla="*/ 2849576 h 2904990"/>
              <a:gd name="connsiteX3" fmla="*/ 4680799 w 4743230"/>
              <a:gd name="connsiteY3" fmla="*/ 2904990 h 2904990"/>
              <a:gd name="connsiteX4" fmla="*/ 62431 w 4743230"/>
              <a:gd name="connsiteY4" fmla="*/ 2904990 h 2904990"/>
              <a:gd name="connsiteX5" fmla="*/ 48183 w 4743230"/>
              <a:gd name="connsiteY5" fmla="*/ 2849576 h 2904990"/>
              <a:gd name="connsiteX6" fmla="*/ 0 w 4743230"/>
              <a:gd name="connsiteY6" fmla="*/ 2371613 h 2904990"/>
              <a:gd name="connsiteX7" fmla="*/ 2371615 w 4743230"/>
              <a:gd name="connsiteY7" fmla="*/ 0 h 290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43230" h="2904990">
                <a:moveTo>
                  <a:pt x="2371615" y="0"/>
                </a:moveTo>
                <a:cubicBezTo>
                  <a:pt x="3681422" y="0"/>
                  <a:pt x="4743230" y="1061807"/>
                  <a:pt x="4743230" y="2371613"/>
                </a:cubicBezTo>
                <a:cubicBezTo>
                  <a:pt x="4743230" y="2535339"/>
                  <a:pt x="4726639" y="2695190"/>
                  <a:pt x="4695047" y="2849576"/>
                </a:cubicBezTo>
                <a:lnTo>
                  <a:pt x="4680799" y="2904990"/>
                </a:lnTo>
                <a:lnTo>
                  <a:pt x="62431" y="2904990"/>
                </a:lnTo>
                <a:lnTo>
                  <a:pt x="48183" y="2849576"/>
                </a:lnTo>
                <a:cubicBezTo>
                  <a:pt x="16591" y="2695190"/>
                  <a:pt x="0" y="2535339"/>
                  <a:pt x="0" y="2371613"/>
                </a:cubicBezTo>
                <a:cubicBezTo>
                  <a:pt x="0" y="1061807"/>
                  <a:pt x="1061808" y="0"/>
                  <a:pt x="237161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33400" sx="102000" sy="102000" algn="ctr" rotWithShape="0">
              <a:prstClr val="black">
                <a:alpha val="4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B4DBA488-7019-4D8E-9475-7C6DBE76426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220034"/>
            <a:ext cx="1570143" cy="2579588"/>
          </a:xfrm>
          <a:custGeom>
            <a:avLst/>
            <a:gdLst>
              <a:gd name="connsiteX0" fmla="*/ 373798 w 2093524"/>
              <a:gd name="connsiteY0" fmla="*/ 0 h 3439450"/>
              <a:gd name="connsiteX1" fmla="*/ 2093524 w 2093524"/>
              <a:gd name="connsiteY1" fmla="*/ 1719725 h 3439450"/>
              <a:gd name="connsiteX2" fmla="*/ 373798 w 2093524"/>
              <a:gd name="connsiteY2" fmla="*/ 3439450 h 3439450"/>
              <a:gd name="connsiteX3" fmla="*/ 27213 w 2093524"/>
              <a:gd name="connsiteY3" fmla="*/ 3404512 h 3439450"/>
              <a:gd name="connsiteX4" fmla="*/ 0 w 2093524"/>
              <a:gd name="connsiteY4" fmla="*/ 3397514 h 3439450"/>
              <a:gd name="connsiteX5" fmla="*/ 0 w 2093524"/>
              <a:gd name="connsiteY5" fmla="*/ 41936 h 3439450"/>
              <a:gd name="connsiteX6" fmla="*/ 27213 w 2093524"/>
              <a:gd name="connsiteY6" fmla="*/ 34939 h 3439450"/>
              <a:gd name="connsiteX7" fmla="*/ 373798 w 2093524"/>
              <a:gd name="connsiteY7" fmla="*/ 0 h 3439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93524" h="3439450">
                <a:moveTo>
                  <a:pt x="373798" y="0"/>
                </a:moveTo>
                <a:cubicBezTo>
                  <a:pt x="1323576" y="0"/>
                  <a:pt x="2093524" y="769947"/>
                  <a:pt x="2093524" y="1719725"/>
                </a:cubicBezTo>
                <a:cubicBezTo>
                  <a:pt x="2093524" y="2669503"/>
                  <a:pt x="1323576" y="3439450"/>
                  <a:pt x="373798" y="3439450"/>
                </a:cubicBezTo>
                <a:cubicBezTo>
                  <a:pt x="255076" y="3439450"/>
                  <a:pt x="139164" y="3427420"/>
                  <a:pt x="27213" y="3404512"/>
                </a:cubicBezTo>
                <a:lnTo>
                  <a:pt x="0" y="3397514"/>
                </a:lnTo>
                <a:lnTo>
                  <a:pt x="0" y="41936"/>
                </a:lnTo>
                <a:lnTo>
                  <a:pt x="27213" y="34939"/>
                </a:lnTo>
                <a:cubicBezTo>
                  <a:pt x="139164" y="12031"/>
                  <a:pt x="255076" y="0"/>
                  <a:pt x="37379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CF8DE7CE-7FE9-413B-82EB-772B90C6C6C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690938" y="671044"/>
            <a:ext cx="1881020" cy="1881018"/>
          </a:xfrm>
          <a:custGeom>
            <a:avLst/>
            <a:gdLst>
              <a:gd name="connsiteX0" fmla="*/ 1254013 w 2508026"/>
              <a:gd name="connsiteY0" fmla="*/ 0 h 2508024"/>
              <a:gd name="connsiteX1" fmla="*/ 2508026 w 2508026"/>
              <a:gd name="connsiteY1" fmla="*/ 1254012 h 2508024"/>
              <a:gd name="connsiteX2" fmla="*/ 1254013 w 2508026"/>
              <a:gd name="connsiteY2" fmla="*/ 2508024 h 2508024"/>
              <a:gd name="connsiteX3" fmla="*/ 0 w 2508026"/>
              <a:gd name="connsiteY3" fmla="*/ 1254012 h 2508024"/>
              <a:gd name="connsiteX4" fmla="*/ 1254013 w 2508026"/>
              <a:gd name="connsiteY4" fmla="*/ 0 h 2508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8026" h="2508024">
                <a:moveTo>
                  <a:pt x="1254013" y="0"/>
                </a:moveTo>
                <a:cubicBezTo>
                  <a:pt x="1946585" y="0"/>
                  <a:pt x="2508026" y="561440"/>
                  <a:pt x="2508026" y="1254012"/>
                </a:cubicBezTo>
                <a:cubicBezTo>
                  <a:pt x="2508026" y="1946584"/>
                  <a:pt x="1946585" y="2508024"/>
                  <a:pt x="1254013" y="2508024"/>
                </a:cubicBezTo>
                <a:cubicBezTo>
                  <a:pt x="561441" y="2508024"/>
                  <a:pt x="0" y="1946584"/>
                  <a:pt x="0" y="1254012"/>
                </a:cubicBezTo>
                <a:cubicBezTo>
                  <a:pt x="0" y="561440"/>
                  <a:pt x="561441" y="0"/>
                  <a:pt x="125401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616B1A7F-D95A-43F4-BB70-DF4FC0E16CA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888810" y="3028364"/>
            <a:ext cx="3557423" cy="2115137"/>
          </a:xfrm>
          <a:custGeom>
            <a:avLst/>
            <a:gdLst>
              <a:gd name="connsiteX0" fmla="*/ 2371615 w 4743230"/>
              <a:gd name="connsiteY0" fmla="*/ 0 h 2820183"/>
              <a:gd name="connsiteX1" fmla="*/ 4743230 w 4743230"/>
              <a:gd name="connsiteY1" fmla="*/ 2371613 h 2820183"/>
              <a:gd name="connsiteX2" fmla="*/ 4730986 w 4743230"/>
              <a:gd name="connsiteY2" fmla="*/ 2614097 h 2820183"/>
              <a:gd name="connsiteX3" fmla="*/ 4699533 w 4743230"/>
              <a:gd name="connsiteY3" fmla="*/ 2820183 h 2820183"/>
              <a:gd name="connsiteX4" fmla="*/ 43697 w 4743230"/>
              <a:gd name="connsiteY4" fmla="*/ 2820183 h 2820183"/>
              <a:gd name="connsiteX5" fmla="*/ 12245 w 4743230"/>
              <a:gd name="connsiteY5" fmla="*/ 2614097 h 2820183"/>
              <a:gd name="connsiteX6" fmla="*/ 0 w 4743230"/>
              <a:gd name="connsiteY6" fmla="*/ 2371613 h 2820183"/>
              <a:gd name="connsiteX7" fmla="*/ 2371615 w 4743230"/>
              <a:gd name="connsiteY7" fmla="*/ 0 h 28201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43230" h="2820183">
                <a:moveTo>
                  <a:pt x="2371615" y="0"/>
                </a:moveTo>
                <a:cubicBezTo>
                  <a:pt x="3681422" y="0"/>
                  <a:pt x="4743230" y="1061807"/>
                  <a:pt x="4743230" y="2371613"/>
                </a:cubicBezTo>
                <a:cubicBezTo>
                  <a:pt x="4743230" y="2453476"/>
                  <a:pt x="4739082" y="2534370"/>
                  <a:pt x="4730986" y="2614097"/>
                </a:cubicBezTo>
                <a:lnTo>
                  <a:pt x="4699533" y="2820183"/>
                </a:lnTo>
                <a:lnTo>
                  <a:pt x="43697" y="2820183"/>
                </a:lnTo>
                <a:lnTo>
                  <a:pt x="12245" y="2614097"/>
                </a:lnTo>
                <a:cubicBezTo>
                  <a:pt x="4148" y="2534370"/>
                  <a:pt x="0" y="2453476"/>
                  <a:pt x="0" y="2371613"/>
                </a:cubicBezTo>
                <a:cubicBezTo>
                  <a:pt x="0" y="1061807"/>
                  <a:pt x="1061808" y="0"/>
                  <a:pt x="237161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BE8E445-1698-45F6-B4B1-2F474A7756B3}"/>
              </a:ext>
            </a:extLst>
          </p:cNvPr>
          <p:cNvSpPr/>
          <p:nvPr userDrawn="1"/>
        </p:nvSpPr>
        <p:spPr>
          <a:xfrm>
            <a:off x="1811656" y="853975"/>
            <a:ext cx="1776017" cy="177601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533400" sx="102000" sy="102000" algn="ctr" rotWithShape="0">
              <a:prstClr val="black">
                <a:alpha val="4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A04A535-1FE4-4D26-94BA-4C6915FCF3EF}"/>
              </a:ext>
            </a:extLst>
          </p:cNvPr>
          <p:cNvSpPr/>
          <p:nvPr userDrawn="1"/>
        </p:nvSpPr>
        <p:spPr>
          <a:xfrm>
            <a:off x="4831342" y="2964757"/>
            <a:ext cx="3557423" cy="2178743"/>
          </a:xfrm>
          <a:custGeom>
            <a:avLst/>
            <a:gdLst>
              <a:gd name="connsiteX0" fmla="*/ 2371615 w 4743230"/>
              <a:gd name="connsiteY0" fmla="*/ 0 h 2904990"/>
              <a:gd name="connsiteX1" fmla="*/ 4743230 w 4743230"/>
              <a:gd name="connsiteY1" fmla="*/ 2371613 h 2904990"/>
              <a:gd name="connsiteX2" fmla="*/ 4695047 w 4743230"/>
              <a:gd name="connsiteY2" fmla="*/ 2849576 h 2904990"/>
              <a:gd name="connsiteX3" fmla="*/ 4680799 w 4743230"/>
              <a:gd name="connsiteY3" fmla="*/ 2904990 h 2904990"/>
              <a:gd name="connsiteX4" fmla="*/ 62431 w 4743230"/>
              <a:gd name="connsiteY4" fmla="*/ 2904990 h 2904990"/>
              <a:gd name="connsiteX5" fmla="*/ 48183 w 4743230"/>
              <a:gd name="connsiteY5" fmla="*/ 2849576 h 2904990"/>
              <a:gd name="connsiteX6" fmla="*/ 0 w 4743230"/>
              <a:gd name="connsiteY6" fmla="*/ 2371613 h 2904990"/>
              <a:gd name="connsiteX7" fmla="*/ 2371615 w 4743230"/>
              <a:gd name="connsiteY7" fmla="*/ 0 h 290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43230" h="2904990">
                <a:moveTo>
                  <a:pt x="2371615" y="0"/>
                </a:moveTo>
                <a:cubicBezTo>
                  <a:pt x="3681422" y="0"/>
                  <a:pt x="4743230" y="1061807"/>
                  <a:pt x="4743230" y="2371613"/>
                </a:cubicBezTo>
                <a:cubicBezTo>
                  <a:pt x="4743230" y="2535339"/>
                  <a:pt x="4726639" y="2695190"/>
                  <a:pt x="4695047" y="2849576"/>
                </a:cubicBezTo>
                <a:lnTo>
                  <a:pt x="4680799" y="2904990"/>
                </a:lnTo>
                <a:lnTo>
                  <a:pt x="62431" y="2904990"/>
                </a:lnTo>
                <a:lnTo>
                  <a:pt x="48183" y="2849576"/>
                </a:lnTo>
                <a:cubicBezTo>
                  <a:pt x="16591" y="2695190"/>
                  <a:pt x="0" y="2535339"/>
                  <a:pt x="0" y="2371613"/>
                </a:cubicBezTo>
                <a:cubicBezTo>
                  <a:pt x="0" y="1061807"/>
                  <a:pt x="1061808" y="0"/>
                  <a:pt x="237161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33400" sx="102000" sy="102000" algn="ctr" rotWithShape="0">
              <a:prstClr val="black">
                <a:alpha val="4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/>
          </a:p>
        </p:txBody>
      </p:sp>
    </p:spTree>
    <p:extLst>
      <p:ext uri="{BB962C8B-B14F-4D97-AF65-F5344CB8AC3E}">
        <p14:creationId xmlns:p14="http://schemas.microsoft.com/office/powerpoint/2010/main" val="679588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54727B4-4EEE-4F45-92F2-5EAB583F28FE}"/>
              </a:ext>
            </a:extLst>
          </p:cNvPr>
          <p:cNvSpPr/>
          <p:nvPr/>
        </p:nvSpPr>
        <p:spPr>
          <a:xfrm>
            <a:off x="1" y="2454609"/>
            <a:ext cx="3655172" cy="268889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4A84BF11-C80C-43E7-9092-DDAFA76D2B1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8330" y="1137745"/>
            <a:ext cx="3893266" cy="3076541"/>
          </a:xfrm>
          <a:custGeom>
            <a:avLst/>
            <a:gdLst>
              <a:gd name="connsiteX0" fmla="*/ 3945819 w 5191021"/>
              <a:gd name="connsiteY0" fmla="*/ 727374 h 4102054"/>
              <a:gd name="connsiteX1" fmla="*/ 5191021 w 5191021"/>
              <a:gd name="connsiteY1" fmla="*/ 727374 h 4102054"/>
              <a:gd name="connsiteX2" fmla="*/ 4775954 w 5191021"/>
              <a:gd name="connsiteY2" fmla="*/ 4102054 h 4102054"/>
              <a:gd name="connsiteX3" fmla="*/ 3530752 w 5191021"/>
              <a:gd name="connsiteY3" fmla="*/ 4102054 h 4102054"/>
              <a:gd name="connsiteX4" fmla="*/ 304677 w 5191021"/>
              <a:gd name="connsiteY4" fmla="*/ 587521 h 4102054"/>
              <a:gd name="connsiteX5" fmla="*/ 1218708 w 5191021"/>
              <a:gd name="connsiteY5" fmla="*/ 587521 h 4102054"/>
              <a:gd name="connsiteX6" fmla="*/ 914031 w 5191021"/>
              <a:gd name="connsiteY6" fmla="*/ 3064677 h 4102054"/>
              <a:gd name="connsiteX7" fmla="*/ 0 w 5191021"/>
              <a:gd name="connsiteY7" fmla="*/ 3064677 h 4102054"/>
              <a:gd name="connsiteX8" fmla="*/ 1337584 w 5191021"/>
              <a:gd name="connsiteY8" fmla="*/ 249580 h 4102054"/>
              <a:gd name="connsiteX9" fmla="*/ 2582786 w 5191021"/>
              <a:gd name="connsiteY9" fmla="*/ 249580 h 4102054"/>
              <a:gd name="connsiteX10" fmla="*/ 2167719 w 5191021"/>
              <a:gd name="connsiteY10" fmla="*/ 3624260 h 4102054"/>
              <a:gd name="connsiteX11" fmla="*/ 922517 w 5191021"/>
              <a:gd name="connsiteY11" fmla="*/ 3624260 h 4102054"/>
              <a:gd name="connsiteX12" fmla="*/ 2701662 w 5191021"/>
              <a:gd name="connsiteY12" fmla="*/ 0 h 4102054"/>
              <a:gd name="connsiteX13" fmla="*/ 3946864 w 5191021"/>
              <a:gd name="connsiteY13" fmla="*/ 0 h 4102054"/>
              <a:gd name="connsiteX14" fmla="*/ 3531797 w 5191021"/>
              <a:gd name="connsiteY14" fmla="*/ 3374680 h 4102054"/>
              <a:gd name="connsiteX15" fmla="*/ 2286595 w 5191021"/>
              <a:gd name="connsiteY15" fmla="*/ 3374680 h 4102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91021" h="4102054">
                <a:moveTo>
                  <a:pt x="3945819" y="727374"/>
                </a:moveTo>
                <a:lnTo>
                  <a:pt x="5191021" y="727374"/>
                </a:lnTo>
                <a:lnTo>
                  <a:pt x="4775954" y="4102054"/>
                </a:lnTo>
                <a:lnTo>
                  <a:pt x="3530752" y="4102054"/>
                </a:lnTo>
                <a:close/>
                <a:moveTo>
                  <a:pt x="304677" y="587521"/>
                </a:moveTo>
                <a:lnTo>
                  <a:pt x="1218708" y="587521"/>
                </a:lnTo>
                <a:lnTo>
                  <a:pt x="914031" y="3064677"/>
                </a:lnTo>
                <a:lnTo>
                  <a:pt x="0" y="3064677"/>
                </a:lnTo>
                <a:close/>
                <a:moveTo>
                  <a:pt x="1337584" y="249580"/>
                </a:moveTo>
                <a:lnTo>
                  <a:pt x="2582786" y="249580"/>
                </a:lnTo>
                <a:lnTo>
                  <a:pt x="2167719" y="3624260"/>
                </a:lnTo>
                <a:lnTo>
                  <a:pt x="922517" y="3624260"/>
                </a:lnTo>
                <a:close/>
                <a:moveTo>
                  <a:pt x="2701662" y="0"/>
                </a:moveTo>
                <a:lnTo>
                  <a:pt x="3946864" y="0"/>
                </a:lnTo>
                <a:lnTo>
                  <a:pt x="3531797" y="3374680"/>
                </a:lnTo>
                <a:lnTo>
                  <a:pt x="2286595" y="337468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96892E6-139C-4418-9E31-7865C1BE07D8}"/>
              </a:ext>
            </a:extLst>
          </p:cNvPr>
          <p:cNvSpPr/>
          <p:nvPr userDrawn="1"/>
        </p:nvSpPr>
        <p:spPr>
          <a:xfrm>
            <a:off x="1" y="2454609"/>
            <a:ext cx="3655172" cy="268889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</p:spTree>
    <p:extLst>
      <p:ext uri="{BB962C8B-B14F-4D97-AF65-F5344CB8AC3E}">
        <p14:creationId xmlns:p14="http://schemas.microsoft.com/office/powerpoint/2010/main" val="14151126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98A4634-2C05-4100-8301-A1DB0ABF070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71999" y="958972"/>
            <a:ext cx="3480165" cy="2971802"/>
          </a:xfrm>
          <a:custGeom>
            <a:avLst/>
            <a:gdLst>
              <a:gd name="connsiteX0" fmla="*/ 0 w 4640220"/>
              <a:gd name="connsiteY0" fmla="*/ 0 h 3962402"/>
              <a:gd name="connsiteX1" fmla="*/ 4640220 w 4640220"/>
              <a:gd name="connsiteY1" fmla="*/ 0 h 3962402"/>
              <a:gd name="connsiteX2" fmla="*/ 4640220 w 4640220"/>
              <a:gd name="connsiteY2" fmla="*/ 3962402 h 3962402"/>
              <a:gd name="connsiteX3" fmla="*/ 0 w 4640220"/>
              <a:gd name="connsiteY3" fmla="*/ 3962402 h 39624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40220" h="3962402">
                <a:moveTo>
                  <a:pt x="0" y="0"/>
                </a:moveTo>
                <a:lnTo>
                  <a:pt x="4640220" y="0"/>
                </a:lnTo>
                <a:lnTo>
                  <a:pt x="4640220" y="3962402"/>
                </a:lnTo>
                <a:lnTo>
                  <a:pt x="0" y="396240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1115264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417959D-F66A-43F1-AA1C-3CEE79096C6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3112561"/>
            <a:ext cx="9144000" cy="2085506"/>
          </a:xfrm>
          <a:custGeom>
            <a:avLst/>
            <a:gdLst>
              <a:gd name="connsiteX0" fmla="*/ 0 w 12192000"/>
              <a:gd name="connsiteY0" fmla="*/ 0 h 2780674"/>
              <a:gd name="connsiteX1" fmla="*/ 12192000 w 12192000"/>
              <a:gd name="connsiteY1" fmla="*/ 0 h 2780674"/>
              <a:gd name="connsiteX2" fmla="*/ 12192000 w 12192000"/>
              <a:gd name="connsiteY2" fmla="*/ 2780674 h 2780674"/>
              <a:gd name="connsiteX3" fmla="*/ 0 w 12192000"/>
              <a:gd name="connsiteY3" fmla="*/ 2780674 h 2780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2780674">
                <a:moveTo>
                  <a:pt x="0" y="0"/>
                </a:moveTo>
                <a:lnTo>
                  <a:pt x="12192000" y="0"/>
                </a:lnTo>
                <a:lnTo>
                  <a:pt x="12192000" y="2780674"/>
                </a:lnTo>
                <a:lnTo>
                  <a:pt x="0" y="278067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A95CDA5-5A4A-4865-9150-8B83E694E0A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824767" y="2414660"/>
            <a:ext cx="1494467" cy="1494465"/>
          </a:xfrm>
          <a:custGeom>
            <a:avLst/>
            <a:gdLst>
              <a:gd name="connsiteX0" fmla="*/ 996311 w 1992622"/>
              <a:gd name="connsiteY0" fmla="*/ 0 h 1992620"/>
              <a:gd name="connsiteX1" fmla="*/ 1992622 w 1992622"/>
              <a:gd name="connsiteY1" fmla="*/ 996310 h 1992620"/>
              <a:gd name="connsiteX2" fmla="*/ 996311 w 1992622"/>
              <a:gd name="connsiteY2" fmla="*/ 1992620 h 1992620"/>
              <a:gd name="connsiteX3" fmla="*/ 0 w 1992622"/>
              <a:gd name="connsiteY3" fmla="*/ 996310 h 1992620"/>
              <a:gd name="connsiteX4" fmla="*/ 996311 w 1992622"/>
              <a:gd name="connsiteY4" fmla="*/ 0 h 1992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2622" h="1992620">
                <a:moveTo>
                  <a:pt x="996311" y="0"/>
                </a:moveTo>
                <a:cubicBezTo>
                  <a:pt x="1546558" y="0"/>
                  <a:pt x="1992622" y="446063"/>
                  <a:pt x="1992622" y="996310"/>
                </a:cubicBezTo>
                <a:cubicBezTo>
                  <a:pt x="1992622" y="1546557"/>
                  <a:pt x="1546558" y="1992620"/>
                  <a:pt x="996311" y="1992620"/>
                </a:cubicBezTo>
                <a:cubicBezTo>
                  <a:pt x="446064" y="1992620"/>
                  <a:pt x="0" y="1546557"/>
                  <a:pt x="0" y="996310"/>
                </a:cubicBezTo>
                <a:cubicBezTo>
                  <a:pt x="0" y="446063"/>
                  <a:pt x="446064" y="0"/>
                  <a:pt x="99631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5374252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449DE64-E1FF-44C8-ABEF-73FF762D1E5F}"/>
              </a:ext>
            </a:extLst>
          </p:cNvPr>
          <p:cNvSpPr/>
          <p:nvPr/>
        </p:nvSpPr>
        <p:spPr>
          <a:xfrm>
            <a:off x="1508194" y="1536637"/>
            <a:ext cx="1151938" cy="16381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33FA34E-A9C1-4E8F-9DDD-7308A00C761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79020" y="1943265"/>
            <a:ext cx="1678381" cy="3200235"/>
          </a:xfrm>
          <a:custGeom>
            <a:avLst/>
            <a:gdLst>
              <a:gd name="connsiteX0" fmla="*/ 0 w 2237841"/>
              <a:gd name="connsiteY0" fmla="*/ 0 h 4266980"/>
              <a:gd name="connsiteX1" fmla="*/ 2237841 w 2237841"/>
              <a:gd name="connsiteY1" fmla="*/ 0 h 4266980"/>
              <a:gd name="connsiteX2" fmla="*/ 2237841 w 2237841"/>
              <a:gd name="connsiteY2" fmla="*/ 4266980 h 4266980"/>
              <a:gd name="connsiteX3" fmla="*/ 0 w 2237841"/>
              <a:gd name="connsiteY3" fmla="*/ 4266980 h 426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37841" h="4266980">
                <a:moveTo>
                  <a:pt x="0" y="0"/>
                </a:moveTo>
                <a:lnTo>
                  <a:pt x="2237841" y="0"/>
                </a:lnTo>
                <a:lnTo>
                  <a:pt x="2237841" y="4266980"/>
                </a:lnTo>
                <a:lnTo>
                  <a:pt x="0" y="426698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01B619F9-6281-4EFE-B949-1468B918094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178195" y="1023169"/>
            <a:ext cx="1849828" cy="3083726"/>
          </a:xfrm>
          <a:custGeom>
            <a:avLst/>
            <a:gdLst>
              <a:gd name="connsiteX0" fmla="*/ 0 w 2466437"/>
              <a:gd name="connsiteY0" fmla="*/ 0 h 4111634"/>
              <a:gd name="connsiteX1" fmla="*/ 2466437 w 2466437"/>
              <a:gd name="connsiteY1" fmla="*/ 0 h 4111634"/>
              <a:gd name="connsiteX2" fmla="*/ 2466437 w 2466437"/>
              <a:gd name="connsiteY2" fmla="*/ 4111634 h 4111634"/>
              <a:gd name="connsiteX3" fmla="*/ 0 w 2466437"/>
              <a:gd name="connsiteY3" fmla="*/ 4111634 h 4111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6437" h="4111634">
                <a:moveTo>
                  <a:pt x="0" y="0"/>
                </a:moveTo>
                <a:lnTo>
                  <a:pt x="2466437" y="0"/>
                </a:lnTo>
                <a:lnTo>
                  <a:pt x="2466437" y="4111634"/>
                </a:lnTo>
                <a:lnTo>
                  <a:pt x="0" y="411163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3FA458-60AF-45D1-81E8-E292711A3178}"/>
              </a:ext>
            </a:extLst>
          </p:cNvPr>
          <p:cNvSpPr/>
          <p:nvPr userDrawn="1"/>
        </p:nvSpPr>
        <p:spPr>
          <a:xfrm>
            <a:off x="1508194" y="1536637"/>
            <a:ext cx="1151938" cy="16381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</p:spTree>
    <p:extLst>
      <p:ext uri="{BB962C8B-B14F-4D97-AF65-F5344CB8AC3E}">
        <p14:creationId xmlns:p14="http://schemas.microsoft.com/office/powerpoint/2010/main" val="918268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9CF7303F-23A6-4D66-B9F3-6D3B16DE7BDA}"/>
              </a:ext>
            </a:extLst>
          </p:cNvPr>
          <p:cNvSpPr/>
          <p:nvPr/>
        </p:nvSpPr>
        <p:spPr>
          <a:xfrm>
            <a:off x="1" y="1166500"/>
            <a:ext cx="4828381" cy="3960332"/>
          </a:xfrm>
          <a:custGeom>
            <a:avLst/>
            <a:gdLst>
              <a:gd name="connsiteX0" fmla="*/ 2886120 w 6437841"/>
              <a:gd name="connsiteY0" fmla="*/ 0 h 5280442"/>
              <a:gd name="connsiteX1" fmla="*/ 6437841 w 6437841"/>
              <a:gd name="connsiteY1" fmla="*/ 3551719 h 5280442"/>
              <a:gd name="connsiteX2" fmla="*/ 6009168 w 6437841"/>
              <a:gd name="connsiteY2" fmla="*/ 5244679 h 5280442"/>
              <a:gd name="connsiteX3" fmla="*/ 5987441 w 6437841"/>
              <a:gd name="connsiteY3" fmla="*/ 5280442 h 5280442"/>
              <a:gd name="connsiteX4" fmla="*/ 0 w 6437841"/>
              <a:gd name="connsiteY4" fmla="*/ 5280442 h 5280442"/>
              <a:gd name="connsiteX5" fmla="*/ 0 w 6437841"/>
              <a:gd name="connsiteY5" fmla="*/ 1486990 h 5280442"/>
              <a:gd name="connsiteX6" fmla="*/ 145440 w 6437841"/>
              <a:gd name="connsiteY6" fmla="*/ 1292496 h 5280442"/>
              <a:gd name="connsiteX7" fmla="*/ 2886120 w 6437841"/>
              <a:gd name="connsiteY7" fmla="*/ 0 h 5280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37841" h="5280442">
                <a:moveTo>
                  <a:pt x="2886120" y="0"/>
                </a:moveTo>
                <a:cubicBezTo>
                  <a:pt x="4847681" y="0"/>
                  <a:pt x="6437841" y="1590159"/>
                  <a:pt x="6437841" y="3551719"/>
                </a:cubicBezTo>
                <a:cubicBezTo>
                  <a:pt x="6437841" y="4164707"/>
                  <a:pt x="6282552" y="4741425"/>
                  <a:pt x="6009168" y="5244679"/>
                </a:cubicBezTo>
                <a:lnTo>
                  <a:pt x="5987441" y="5280442"/>
                </a:lnTo>
                <a:lnTo>
                  <a:pt x="0" y="5280442"/>
                </a:lnTo>
                <a:lnTo>
                  <a:pt x="0" y="1486990"/>
                </a:lnTo>
                <a:lnTo>
                  <a:pt x="145440" y="1292496"/>
                </a:lnTo>
                <a:cubicBezTo>
                  <a:pt x="796878" y="503136"/>
                  <a:pt x="1782742" y="0"/>
                  <a:pt x="2886120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  <a:alpha val="2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0F934413-FA7B-4B66-B402-3E026DF98969}"/>
              </a:ext>
            </a:extLst>
          </p:cNvPr>
          <p:cNvSpPr/>
          <p:nvPr/>
        </p:nvSpPr>
        <p:spPr>
          <a:xfrm>
            <a:off x="1" y="1319329"/>
            <a:ext cx="4909243" cy="3807503"/>
          </a:xfrm>
          <a:custGeom>
            <a:avLst/>
            <a:gdLst>
              <a:gd name="connsiteX0" fmla="*/ 2993936 w 6545657"/>
              <a:gd name="connsiteY0" fmla="*/ 0 h 5076670"/>
              <a:gd name="connsiteX1" fmla="*/ 6545657 w 6545657"/>
              <a:gd name="connsiteY1" fmla="*/ 3551719 h 5076670"/>
              <a:gd name="connsiteX2" fmla="*/ 6266545 w 6545657"/>
              <a:gd name="connsiteY2" fmla="*/ 4934208 h 5076670"/>
              <a:gd name="connsiteX3" fmla="*/ 6197918 w 6545657"/>
              <a:gd name="connsiteY3" fmla="*/ 5076670 h 5076670"/>
              <a:gd name="connsiteX4" fmla="*/ 0 w 6545657"/>
              <a:gd name="connsiteY4" fmla="*/ 5076670 h 5076670"/>
              <a:gd name="connsiteX5" fmla="*/ 0 w 6545657"/>
              <a:gd name="connsiteY5" fmla="*/ 1646235 h 5076670"/>
              <a:gd name="connsiteX6" fmla="*/ 48793 w 6545657"/>
              <a:gd name="connsiteY6" fmla="*/ 1565919 h 5076670"/>
              <a:gd name="connsiteX7" fmla="*/ 2993936 w 6545657"/>
              <a:gd name="connsiteY7" fmla="*/ 0 h 5076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545657" h="5076670">
                <a:moveTo>
                  <a:pt x="2993936" y="0"/>
                </a:moveTo>
                <a:cubicBezTo>
                  <a:pt x="4955497" y="0"/>
                  <a:pt x="6545657" y="1590159"/>
                  <a:pt x="6545657" y="3551719"/>
                </a:cubicBezTo>
                <a:cubicBezTo>
                  <a:pt x="6545657" y="4042109"/>
                  <a:pt x="6446272" y="4509287"/>
                  <a:pt x="6266545" y="4934208"/>
                </a:cubicBezTo>
                <a:lnTo>
                  <a:pt x="6197918" y="5076670"/>
                </a:lnTo>
                <a:lnTo>
                  <a:pt x="0" y="5076670"/>
                </a:lnTo>
                <a:lnTo>
                  <a:pt x="0" y="1646235"/>
                </a:lnTo>
                <a:lnTo>
                  <a:pt x="48793" y="1565919"/>
                </a:lnTo>
                <a:cubicBezTo>
                  <a:pt x="687063" y="621156"/>
                  <a:pt x="1767961" y="0"/>
                  <a:pt x="2993936" y="0"/>
                </a:cubicBezTo>
                <a:close/>
              </a:path>
            </a:pathLst>
          </a:custGeom>
          <a:solidFill>
            <a:schemeClr val="accent2">
              <a:alpha val="2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34ECA1D6-B7A2-43B4-93CA-E84DDE53F7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515519"/>
            <a:ext cx="4901918" cy="3611314"/>
          </a:xfrm>
          <a:custGeom>
            <a:avLst/>
            <a:gdLst>
              <a:gd name="connsiteX0" fmla="*/ 1817060 w 6535890"/>
              <a:gd name="connsiteY0" fmla="*/ 4693583 h 4815085"/>
              <a:gd name="connsiteX1" fmla="*/ 1856600 w 6535890"/>
              <a:gd name="connsiteY1" fmla="*/ 4815085 h 4815085"/>
              <a:gd name="connsiteX2" fmla="*/ 1331610 w 6535890"/>
              <a:gd name="connsiteY2" fmla="*/ 4815085 h 4815085"/>
              <a:gd name="connsiteX3" fmla="*/ 1355426 w 6535890"/>
              <a:gd name="connsiteY3" fmla="*/ 4810313 h 4815085"/>
              <a:gd name="connsiteX4" fmla="*/ 1805144 w 6535890"/>
              <a:gd name="connsiteY4" fmla="*/ 4697384 h 4815085"/>
              <a:gd name="connsiteX5" fmla="*/ 3616293 w 6535890"/>
              <a:gd name="connsiteY5" fmla="*/ 3967140 h 4815085"/>
              <a:gd name="connsiteX6" fmla="*/ 4193559 w 6535890"/>
              <a:gd name="connsiteY6" fmla="*/ 4815085 h 4815085"/>
              <a:gd name="connsiteX7" fmla="*/ 2116899 w 6535890"/>
              <a:gd name="connsiteY7" fmla="*/ 4815085 h 4815085"/>
              <a:gd name="connsiteX8" fmla="*/ 2084016 w 6535890"/>
              <a:gd name="connsiteY8" fmla="*/ 4702913 h 4815085"/>
              <a:gd name="connsiteX9" fmla="*/ 2053655 w 6535890"/>
              <a:gd name="connsiteY9" fmla="*/ 4618095 h 4815085"/>
              <a:gd name="connsiteX10" fmla="*/ 2338227 w 6535890"/>
              <a:gd name="connsiteY10" fmla="*/ 4527300 h 4815085"/>
              <a:gd name="connsiteX11" fmla="*/ 3432725 w 6535890"/>
              <a:gd name="connsiteY11" fmla="*/ 4062698 h 4815085"/>
              <a:gd name="connsiteX12" fmla="*/ 5287693 w 6535890"/>
              <a:gd name="connsiteY12" fmla="*/ 2844623 h 4815085"/>
              <a:gd name="connsiteX13" fmla="*/ 5462917 w 6535890"/>
              <a:gd name="connsiteY13" fmla="*/ 3015059 h 4815085"/>
              <a:gd name="connsiteX14" fmla="*/ 6500258 w 6535890"/>
              <a:gd name="connsiteY14" fmla="*/ 3668423 h 4815085"/>
              <a:gd name="connsiteX15" fmla="*/ 6523738 w 6535890"/>
              <a:gd name="connsiteY15" fmla="*/ 3676105 h 4815085"/>
              <a:gd name="connsiteX16" fmla="*/ 6521319 w 6535890"/>
              <a:gd name="connsiteY16" fmla="*/ 3730601 h 4815085"/>
              <a:gd name="connsiteX17" fmla="*/ 6292321 w 6535890"/>
              <a:gd name="connsiteY17" fmla="*/ 4684889 h 4815085"/>
              <a:gd name="connsiteX18" fmla="*/ 6233058 w 6535890"/>
              <a:gd name="connsiteY18" fmla="*/ 4815085 h 4815085"/>
              <a:gd name="connsiteX19" fmla="*/ 4358922 w 6535890"/>
              <a:gd name="connsiteY19" fmla="*/ 4815085 h 4815085"/>
              <a:gd name="connsiteX20" fmla="*/ 3738388 w 6535890"/>
              <a:gd name="connsiteY20" fmla="*/ 3903585 h 4815085"/>
              <a:gd name="connsiteX21" fmla="*/ 3784639 w 6535890"/>
              <a:gd name="connsiteY21" fmla="*/ 3879509 h 4815085"/>
              <a:gd name="connsiteX22" fmla="*/ 5256630 w 6535890"/>
              <a:gd name="connsiteY22" fmla="*/ 2873167 h 4815085"/>
              <a:gd name="connsiteX23" fmla="*/ 0 w 6535890"/>
              <a:gd name="connsiteY23" fmla="*/ 2708798 h 4815085"/>
              <a:gd name="connsiteX24" fmla="*/ 101916 w 6535890"/>
              <a:gd name="connsiteY24" fmla="*/ 2734776 h 4815085"/>
              <a:gd name="connsiteX25" fmla="*/ 1671455 w 6535890"/>
              <a:gd name="connsiteY25" fmla="*/ 4318788 h 4815085"/>
              <a:gd name="connsiteX26" fmla="*/ 1753218 w 6535890"/>
              <a:gd name="connsiteY26" fmla="*/ 4511811 h 4815085"/>
              <a:gd name="connsiteX27" fmla="*/ 1362357 w 6535890"/>
              <a:gd name="connsiteY27" fmla="*/ 4617238 h 4815085"/>
              <a:gd name="connsiteX28" fmla="*/ 133806 w 6535890"/>
              <a:gd name="connsiteY28" fmla="*/ 4758898 h 4815085"/>
              <a:gd name="connsiteX29" fmla="*/ 0 w 6535890"/>
              <a:gd name="connsiteY29" fmla="*/ 4748009 h 4815085"/>
              <a:gd name="connsiteX30" fmla="*/ 6139301 w 6535890"/>
              <a:gd name="connsiteY30" fmla="*/ 1822915 h 4815085"/>
              <a:gd name="connsiteX31" fmla="*/ 6273284 w 6535890"/>
              <a:gd name="connsiteY31" fmla="*/ 2102948 h 4815085"/>
              <a:gd name="connsiteX32" fmla="*/ 6535890 w 6535890"/>
              <a:gd name="connsiteY32" fmla="*/ 3402421 h 4815085"/>
              <a:gd name="connsiteX33" fmla="*/ 6534879 w 6535890"/>
              <a:gd name="connsiteY33" fmla="*/ 3425171 h 4815085"/>
              <a:gd name="connsiteX34" fmla="*/ 6346663 w 6535890"/>
              <a:gd name="connsiteY34" fmla="*/ 3339837 h 4815085"/>
              <a:gd name="connsiteX35" fmla="*/ 5602463 w 6535890"/>
              <a:gd name="connsiteY35" fmla="*/ 2813310 h 4815085"/>
              <a:gd name="connsiteX36" fmla="*/ 5467586 w 6535890"/>
              <a:gd name="connsiteY36" fmla="*/ 2679320 h 4815085"/>
              <a:gd name="connsiteX37" fmla="*/ 5484131 w 6535890"/>
              <a:gd name="connsiteY37" fmla="*/ 2664117 h 4815085"/>
              <a:gd name="connsiteX38" fmla="*/ 6126467 w 6535890"/>
              <a:gd name="connsiteY38" fmla="*/ 1850978 h 4815085"/>
              <a:gd name="connsiteX39" fmla="*/ 1282747 w 6535890"/>
              <a:gd name="connsiteY39" fmla="*/ 539400 h 4815085"/>
              <a:gd name="connsiteX40" fmla="*/ 3504951 w 6535890"/>
              <a:gd name="connsiteY40" fmla="*/ 3803590 h 4815085"/>
              <a:gd name="connsiteX41" fmla="*/ 3332639 w 6535890"/>
              <a:gd name="connsiteY41" fmla="*/ 3892514 h 4815085"/>
              <a:gd name="connsiteX42" fmla="*/ 2324560 w 6535890"/>
              <a:gd name="connsiteY42" fmla="*/ 4325661 h 4815085"/>
              <a:gd name="connsiteX43" fmla="*/ 1987839 w 6535890"/>
              <a:gd name="connsiteY43" fmla="*/ 4438480 h 4815085"/>
              <a:gd name="connsiteX44" fmla="*/ 1884555 w 6535890"/>
              <a:gd name="connsiteY44" fmla="*/ 4197876 h 4815085"/>
              <a:gd name="connsiteX45" fmla="*/ 27664 w 6535890"/>
              <a:gd name="connsiteY45" fmla="*/ 2467121 h 4815085"/>
              <a:gd name="connsiteX46" fmla="*/ 0 w 6535890"/>
              <a:gd name="connsiteY46" fmla="*/ 2462929 h 4815085"/>
              <a:gd name="connsiteX47" fmla="*/ 0 w 6535890"/>
              <a:gd name="connsiteY47" fmla="*/ 2023670 h 4815085"/>
              <a:gd name="connsiteX48" fmla="*/ 43777 w 6535890"/>
              <a:gd name="connsiteY48" fmla="*/ 1924330 h 4815085"/>
              <a:gd name="connsiteX49" fmla="*/ 1195089 w 6535890"/>
              <a:gd name="connsiteY49" fmla="*/ 592814 h 4815085"/>
              <a:gd name="connsiteX50" fmla="*/ 4364786 w 6535890"/>
              <a:gd name="connsiteY50" fmla="*/ 236500 h 4815085"/>
              <a:gd name="connsiteX51" fmla="*/ 4385413 w 6535890"/>
              <a:gd name="connsiteY51" fmla="*/ 243588 h 4815085"/>
              <a:gd name="connsiteX52" fmla="*/ 5943097 w 6535890"/>
              <a:gd name="connsiteY52" fmla="*/ 1494565 h 4815085"/>
              <a:gd name="connsiteX53" fmla="*/ 6029239 w 6535890"/>
              <a:gd name="connsiteY53" fmla="*/ 1635932 h 4815085"/>
              <a:gd name="connsiteX54" fmla="*/ 6016229 w 6535890"/>
              <a:gd name="connsiteY54" fmla="*/ 1673194 h 4815085"/>
              <a:gd name="connsiteX55" fmla="*/ 5496721 w 6535890"/>
              <a:gd name="connsiteY55" fmla="*/ 2396401 h 4815085"/>
              <a:gd name="connsiteX56" fmla="*/ 5344002 w 6535890"/>
              <a:gd name="connsiteY56" fmla="*/ 2545368 h 4815085"/>
              <a:gd name="connsiteX57" fmla="*/ 5257832 w 6535890"/>
              <a:gd name="connsiteY57" fmla="*/ 2448122 h 4815085"/>
              <a:gd name="connsiteX58" fmla="*/ 5096960 w 6535890"/>
              <a:gd name="connsiteY58" fmla="*/ 2241896 h 4815085"/>
              <a:gd name="connsiteX59" fmla="*/ 4364267 w 6535890"/>
              <a:gd name="connsiteY59" fmla="*/ 270287 h 4815085"/>
              <a:gd name="connsiteX60" fmla="*/ 3102946 w 6535890"/>
              <a:gd name="connsiteY60" fmla="*/ 21 h 4815085"/>
              <a:gd name="connsiteX61" fmla="*/ 4074743 w 6535890"/>
              <a:gd name="connsiteY61" fmla="*/ 136828 h 4815085"/>
              <a:gd name="connsiteX62" fmla="*/ 4126806 w 6535890"/>
              <a:gd name="connsiteY62" fmla="*/ 154720 h 4815085"/>
              <a:gd name="connsiteX63" fmla="*/ 4124499 w 6535890"/>
              <a:gd name="connsiteY63" fmla="*/ 206958 h 4815085"/>
              <a:gd name="connsiteX64" fmla="*/ 4906861 w 6535890"/>
              <a:gd name="connsiteY64" fmla="*/ 2396129 h 4815085"/>
              <a:gd name="connsiteX65" fmla="*/ 5083288 w 6535890"/>
              <a:gd name="connsiteY65" fmla="*/ 2620069 h 4815085"/>
              <a:gd name="connsiteX66" fmla="*/ 5162821 w 6535890"/>
              <a:gd name="connsiteY66" fmla="*/ 2708443 h 4815085"/>
              <a:gd name="connsiteX67" fmla="*/ 5080643 w 6535890"/>
              <a:gd name="connsiteY67" fmla="*/ 2780456 h 4815085"/>
              <a:gd name="connsiteX68" fmla="*/ 3668400 w 6535890"/>
              <a:gd name="connsiteY68" fmla="*/ 3719242 h 4815085"/>
              <a:gd name="connsiteX69" fmla="*/ 3627323 w 6535890"/>
              <a:gd name="connsiteY69" fmla="*/ 3740440 h 4815085"/>
              <a:gd name="connsiteX70" fmla="*/ 1399628 w 6535890"/>
              <a:gd name="connsiteY70" fmla="*/ 468179 h 4815085"/>
              <a:gd name="connsiteX71" fmla="*/ 1493845 w 6535890"/>
              <a:gd name="connsiteY71" fmla="*/ 410769 h 4815085"/>
              <a:gd name="connsiteX72" fmla="*/ 3102946 w 6535890"/>
              <a:gd name="connsiteY72" fmla="*/ 21 h 4815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535890" h="4815085">
                <a:moveTo>
                  <a:pt x="1817060" y="4693583"/>
                </a:moveTo>
                <a:lnTo>
                  <a:pt x="1856600" y="4815085"/>
                </a:lnTo>
                <a:lnTo>
                  <a:pt x="1331610" y="4815085"/>
                </a:lnTo>
                <a:lnTo>
                  <a:pt x="1355426" y="4810313"/>
                </a:lnTo>
                <a:cubicBezTo>
                  <a:pt x="1502054" y="4778394"/>
                  <a:pt x="1652276" y="4740685"/>
                  <a:pt x="1805144" y="4697384"/>
                </a:cubicBezTo>
                <a:close/>
                <a:moveTo>
                  <a:pt x="3616293" y="3967140"/>
                </a:moveTo>
                <a:lnTo>
                  <a:pt x="4193559" y="4815085"/>
                </a:lnTo>
                <a:lnTo>
                  <a:pt x="2116899" y="4815085"/>
                </a:lnTo>
                <a:lnTo>
                  <a:pt x="2084016" y="4702913"/>
                </a:lnTo>
                <a:lnTo>
                  <a:pt x="2053655" y="4618095"/>
                </a:lnTo>
                <a:lnTo>
                  <a:pt x="2338227" y="4527300"/>
                </a:lnTo>
                <a:cubicBezTo>
                  <a:pt x="2698645" y="4399694"/>
                  <a:pt x="3067244" y="4244045"/>
                  <a:pt x="3432725" y="4062698"/>
                </a:cubicBezTo>
                <a:close/>
                <a:moveTo>
                  <a:pt x="5287693" y="2844623"/>
                </a:moveTo>
                <a:lnTo>
                  <a:pt x="5462917" y="3015059"/>
                </a:lnTo>
                <a:cubicBezTo>
                  <a:pt x="5791724" y="3313923"/>
                  <a:pt x="6147612" y="3535518"/>
                  <a:pt x="6500258" y="3668423"/>
                </a:cubicBezTo>
                <a:lnTo>
                  <a:pt x="6523738" y="3676105"/>
                </a:lnTo>
                <a:lnTo>
                  <a:pt x="6521319" y="3730601"/>
                </a:lnTo>
                <a:cubicBezTo>
                  <a:pt x="6491081" y="4057452"/>
                  <a:pt x="6414068" y="4379127"/>
                  <a:pt x="6292321" y="4684889"/>
                </a:cubicBezTo>
                <a:lnTo>
                  <a:pt x="6233058" y="4815085"/>
                </a:lnTo>
                <a:lnTo>
                  <a:pt x="4358922" y="4815085"/>
                </a:lnTo>
                <a:lnTo>
                  <a:pt x="3738388" y="3903585"/>
                </a:lnTo>
                <a:lnTo>
                  <a:pt x="3784639" y="3879509"/>
                </a:lnTo>
                <a:cubicBezTo>
                  <a:pt x="4357050" y="3567128"/>
                  <a:pt x="4857021" y="3221469"/>
                  <a:pt x="5256630" y="2873167"/>
                </a:cubicBezTo>
                <a:close/>
                <a:moveTo>
                  <a:pt x="0" y="2708798"/>
                </a:moveTo>
                <a:lnTo>
                  <a:pt x="101916" y="2734776"/>
                </a:lnTo>
                <a:cubicBezTo>
                  <a:pt x="697400" y="2915451"/>
                  <a:pt x="1293059" y="3498049"/>
                  <a:pt x="1671455" y="4318788"/>
                </a:cubicBezTo>
                <a:lnTo>
                  <a:pt x="1753218" y="4511811"/>
                </a:lnTo>
                <a:lnTo>
                  <a:pt x="1362357" y="4617238"/>
                </a:lnTo>
                <a:cubicBezTo>
                  <a:pt x="902531" y="4725329"/>
                  <a:pt x="481979" y="4775142"/>
                  <a:pt x="133806" y="4758898"/>
                </a:cubicBezTo>
                <a:lnTo>
                  <a:pt x="0" y="4748009"/>
                </a:lnTo>
                <a:close/>
                <a:moveTo>
                  <a:pt x="6139301" y="1822915"/>
                </a:moveTo>
                <a:lnTo>
                  <a:pt x="6273284" y="2102948"/>
                </a:lnTo>
                <a:cubicBezTo>
                  <a:pt x="6448403" y="2521968"/>
                  <a:pt x="6534329" y="2963613"/>
                  <a:pt x="6535890" y="3402421"/>
                </a:cubicBezTo>
                <a:lnTo>
                  <a:pt x="6534879" y="3425171"/>
                </a:lnTo>
                <a:lnTo>
                  <a:pt x="6346663" y="3339837"/>
                </a:lnTo>
                <a:cubicBezTo>
                  <a:pt x="6093365" y="3212445"/>
                  <a:pt x="5840648" y="3035058"/>
                  <a:pt x="5602463" y="2813310"/>
                </a:cubicBezTo>
                <a:lnTo>
                  <a:pt x="5467586" y="2679320"/>
                </a:lnTo>
                <a:lnTo>
                  <a:pt x="5484131" y="2664117"/>
                </a:lnTo>
                <a:cubicBezTo>
                  <a:pt x="5770810" y="2385610"/>
                  <a:pt x="5989687" y="2109336"/>
                  <a:pt x="6126467" y="1850978"/>
                </a:cubicBezTo>
                <a:close/>
                <a:moveTo>
                  <a:pt x="1282747" y="539400"/>
                </a:moveTo>
                <a:lnTo>
                  <a:pt x="3504951" y="3803590"/>
                </a:lnTo>
                <a:lnTo>
                  <a:pt x="3332639" y="3892514"/>
                </a:lnTo>
                <a:cubicBezTo>
                  <a:pt x="2995506" y="4058954"/>
                  <a:pt x="2656211" y="4204106"/>
                  <a:pt x="2324560" y="4325661"/>
                </a:cubicBezTo>
                <a:lnTo>
                  <a:pt x="1987839" y="4438480"/>
                </a:lnTo>
                <a:lnTo>
                  <a:pt x="1884555" y="4197876"/>
                </a:lnTo>
                <a:cubicBezTo>
                  <a:pt x="1446500" y="3263190"/>
                  <a:pt x="734080" y="2619238"/>
                  <a:pt x="27664" y="2467121"/>
                </a:cubicBezTo>
                <a:lnTo>
                  <a:pt x="0" y="2462929"/>
                </a:lnTo>
                <a:lnTo>
                  <a:pt x="0" y="2023670"/>
                </a:lnTo>
                <a:lnTo>
                  <a:pt x="43777" y="1924330"/>
                </a:lnTo>
                <a:cubicBezTo>
                  <a:pt x="295754" y="1404345"/>
                  <a:pt x="683169" y="941321"/>
                  <a:pt x="1195089" y="592814"/>
                </a:cubicBezTo>
                <a:close/>
                <a:moveTo>
                  <a:pt x="4364786" y="236500"/>
                </a:moveTo>
                <a:lnTo>
                  <a:pt x="4385413" y="243588"/>
                </a:lnTo>
                <a:cubicBezTo>
                  <a:pt x="4996938" y="487082"/>
                  <a:pt x="5544804" y="909511"/>
                  <a:pt x="5943097" y="1494565"/>
                </a:cubicBezTo>
                <a:lnTo>
                  <a:pt x="6029239" y="1635932"/>
                </a:lnTo>
                <a:lnTo>
                  <a:pt x="6016229" y="1673194"/>
                </a:lnTo>
                <a:cubicBezTo>
                  <a:pt x="5919515" y="1897068"/>
                  <a:pt x="5741695" y="2142950"/>
                  <a:pt x="5496721" y="2396401"/>
                </a:cubicBezTo>
                <a:lnTo>
                  <a:pt x="5344002" y="2545368"/>
                </a:lnTo>
                <a:lnTo>
                  <a:pt x="5257832" y="2448122"/>
                </a:lnTo>
                <a:cubicBezTo>
                  <a:pt x="5202791" y="2381947"/>
                  <a:pt x="5149093" y="2313174"/>
                  <a:pt x="5096960" y="2241896"/>
                </a:cubicBezTo>
                <a:cubicBezTo>
                  <a:pt x="4633336" y="1608008"/>
                  <a:pt x="4379000" y="890562"/>
                  <a:pt x="4364267" y="270287"/>
                </a:cubicBezTo>
                <a:close/>
                <a:moveTo>
                  <a:pt x="3102946" y="21"/>
                </a:moveTo>
                <a:cubicBezTo>
                  <a:pt x="3432052" y="-1151"/>
                  <a:pt x="3759565" y="45132"/>
                  <a:pt x="4074743" y="136828"/>
                </a:cubicBezTo>
                <a:lnTo>
                  <a:pt x="4126806" y="154720"/>
                </a:lnTo>
                <a:lnTo>
                  <a:pt x="4124499" y="206958"/>
                </a:lnTo>
                <a:cubicBezTo>
                  <a:pt x="4121826" y="899598"/>
                  <a:pt x="4392568" y="1697903"/>
                  <a:pt x="4906861" y="2396129"/>
                </a:cubicBezTo>
                <a:cubicBezTo>
                  <a:pt x="4963940" y="2473622"/>
                  <a:pt x="5022830" y="2548299"/>
                  <a:pt x="5083288" y="2620069"/>
                </a:cubicBezTo>
                <a:lnTo>
                  <a:pt x="5162821" y="2708443"/>
                </a:lnTo>
                <a:lnTo>
                  <a:pt x="5080643" y="2780456"/>
                </a:lnTo>
                <a:cubicBezTo>
                  <a:pt x="4694840" y="3102228"/>
                  <a:pt x="4215012" y="3424553"/>
                  <a:pt x="3668400" y="3719242"/>
                </a:cubicBezTo>
                <a:lnTo>
                  <a:pt x="3627323" y="3740440"/>
                </a:lnTo>
                <a:lnTo>
                  <a:pt x="1399628" y="468179"/>
                </a:lnTo>
                <a:lnTo>
                  <a:pt x="1493845" y="410769"/>
                </a:lnTo>
                <a:cubicBezTo>
                  <a:pt x="2001494" y="135741"/>
                  <a:pt x="2554435" y="1973"/>
                  <a:pt x="3102946" y="21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359E6D5E-B752-48A9-9C4C-712D22435D95}"/>
              </a:ext>
            </a:extLst>
          </p:cNvPr>
          <p:cNvSpPr/>
          <p:nvPr userDrawn="1"/>
        </p:nvSpPr>
        <p:spPr>
          <a:xfrm>
            <a:off x="1" y="1166500"/>
            <a:ext cx="4828381" cy="3960332"/>
          </a:xfrm>
          <a:custGeom>
            <a:avLst/>
            <a:gdLst>
              <a:gd name="connsiteX0" fmla="*/ 2886120 w 6437841"/>
              <a:gd name="connsiteY0" fmla="*/ 0 h 5280442"/>
              <a:gd name="connsiteX1" fmla="*/ 6437841 w 6437841"/>
              <a:gd name="connsiteY1" fmla="*/ 3551719 h 5280442"/>
              <a:gd name="connsiteX2" fmla="*/ 6009168 w 6437841"/>
              <a:gd name="connsiteY2" fmla="*/ 5244679 h 5280442"/>
              <a:gd name="connsiteX3" fmla="*/ 5987441 w 6437841"/>
              <a:gd name="connsiteY3" fmla="*/ 5280442 h 5280442"/>
              <a:gd name="connsiteX4" fmla="*/ 0 w 6437841"/>
              <a:gd name="connsiteY4" fmla="*/ 5280442 h 5280442"/>
              <a:gd name="connsiteX5" fmla="*/ 0 w 6437841"/>
              <a:gd name="connsiteY5" fmla="*/ 1486990 h 5280442"/>
              <a:gd name="connsiteX6" fmla="*/ 145440 w 6437841"/>
              <a:gd name="connsiteY6" fmla="*/ 1292496 h 5280442"/>
              <a:gd name="connsiteX7" fmla="*/ 2886120 w 6437841"/>
              <a:gd name="connsiteY7" fmla="*/ 0 h 5280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37841" h="5280442">
                <a:moveTo>
                  <a:pt x="2886120" y="0"/>
                </a:moveTo>
                <a:cubicBezTo>
                  <a:pt x="4847681" y="0"/>
                  <a:pt x="6437841" y="1590159"/>
                  <a:pt x="6437841" y="3551719"/>
                </a:cubicBezTo>
                <a:cubicBezTo>
                  <a:pt x="6437841" y="4164707"/>
                  <a:pt x="6282552" y="4741425"/>
                  <a:pt x="6009168" y="5244679"/>
                </a:cubicBezTo>
                <a:lnTo>
                  <a:pt x="5987441" y="5280442"/>
                </a:lnTo>
                <a:lnTo>
                  <a:pt x="0" y="5280442"/>
                </a:lnTo>
                <a:lnTo>
                  <a:pt x="0" y="1486990"/>
                </a:lnTo>
                <a:lnTo>
                  <a:pt x="145440" y="1292496"/>
                </a:lnTo>
                <a:cubicBezTo>
                  <a:pt x="796878" y="503136"/>
                  <a:pt x="1782742" y="0"/>
                  <a:pt x="2886120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  <a:alpha val="2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44447E3D-3FA3-4E26-A172-B398181DA725}"/>
              </a:ext>
            </a:extLst>
          </p:cNvPr>
          <p:cNvSpPr/>
          <p:nvPr userDrawn="1"/>
        </p:nvSpPr>
        <p:spPr>
          <a:xfrm>
            <a:off x="1" y="1319329"/>
            <a:ext cx="4909243" cy="3807503"/>
          </a:xfrm>
          <a:custGeom>
            <a:avLst/>
            <a:gdLst>
              <a:gd name="connsiteX0" fmla="*/ 2993936 w 6545657"/>
              <a:gd name="connsiteY0" fmla="*/ 0 h 5076670"/>
              <a:gd name="connsiteX1" fmla="*/ 6545657 w 6545657"/>
              <a:gd name="connsiteY1" fmla="*/ 3551719 h 5076670"/>
              <a:gd name="connsiteX2" fmla="*/ 6266545 w 6545657"/>
              <a:gd name="connsiteY2" fmla="*/ 4934208 h 5076670"/>
              <a:gd name="connsiteX3" fmla="*/ 6197918 w 6545657"/>
              <a:gd name="connsiteY3" fmla="*/ 5076670 h 5076670"/>
              <a:gd name="connsiteX4" fmla="*/ 0 w 6545657"/>
              <a:gd name="connsiteY4" fmla="*/ 5076670 h 5076670"/>
              <a:gd name="connsiteX5" fmla="*/ 0 w 6545657"/>
              <a:gd name="connsiteY5" fmla="*/ 1646235 h 5076670"/>
              <a:gd name="connsiteX6" fmla="*/ 48793 w 6545657"/>
              <a:gd name="connsiteY6" fmla="*/ 1565919 h 5076670"/>
              <a:gd name="connsiteX7" fmla="*/ 2993936 w 6545657"/>
              <a:gd name="connsiteY7" fmla="*/ 0 h 5076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545657" h="5076670">
                <a:moveTo>
                  <a:pt x="2993936" y="0"/>
                </a:moveTo>
                <a:cubicBezTo>
                  <a:pt x="4955497" y="0"/>
                  <a:pt x="6545657" y="1590159"/>
                  <a:pt x="6545657" y="3551719"/>
                </a:cubicBezTo>
                <a:cubicBezTo>
                  <a:pt x="6545657" y="4042109"/>
                  <a:pt x="6446272" y="4509287"/>
                  <a:pt x="6266545" y="4934208"/>
                </a:cubicBezTo>
                <a:lnTo>
                  <a:pt x="6197918" y="5076670"/>
                </a:lnTo>
                <a:lnTo>
                  <a:pt x="0" y="5076670"/>
                </a:lnTo>
                <a:lnTo>
                  <a:pt x="0" y="1646235"/>
                </a:lnTo>
                <a:lnTo>
                  <a:pt x="48793" y="1565919"/>
                </a:lnTo>
                <a:cubicBezTo>
                  <a:pt x="687063" y="621156"/>
                  <a:pt x="1767961" y="0"/>
                  <a:pt x="2993936" y="0"/>
                </a:cubicBezTo>
                <a:close/>
              </a:path>
            </a:pathLst>
          </a:custGeom>
          <a:solidFill>
            <a:schemeClr val="accent2">
              <a:alpha val="2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7" name="Picture Placeholder 18">
            <a:extLst>
              <a:ext uri="{FF2B5EF4-FFF2-40B4-BE49-F238E27FC236}">
                <a16:creationId xmlns:a16="http://schemas.microsoft.com/office/drawing/2014/main" id="{CD5B6388-EB65-4167-9DB7-19E279E9343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515519"/>
            <a:ext cx="4901918" cy="3611314"/>
          </a:xfrm>
          <a:custGeom>
            <a:avLst/>
            <a:gdLst>
              <a:gd name="connsiteX0" fmla="*/ 1817060 w 6535890"/>
              <a:gd name="connsiteY0" fmla="*/ 4693583 h 4815085"/>
              <a:gd name="connsiteX1" fmla="*/ 1856600 w 6535890"/>
              <a:gd name="connsiteY1" fmla="*/ 4815085 h 4815085"/>
              <a:gd name="connsiteX2" fmla="*/ 1331610 w 6535890"/>
              <a:gd name="connsiteY2" fmla="*/ 4815085 h 4815085"/>
              <a:gd name="connsiteX3" fmla="*/ 1355426 w 6535890"/>
              <a:gd name="connsiteY3" fmla="*/ 4810313 h 4815085"/>
              <a:gd name="connsiteX4" fmla="*/ 1805144 w 6535890"/>
              <a:gd name="connsiteY4" fmla="*/ 4697384 h 4815085"/>
              <a:gd name="connsiteX5" fmla="*/ 3616293 w 6535890"/>
              <a:gd name="connsiteY5" fmla="*/ 3967140 h 4815085"/>
              <a:gd name="connsiteX6" fmla="*/ 4193559 w 6535890"/>
              <a:gd name="connsiteY6" fmla="*/ 4815085 h 4815085"/>
              <a:gd name="connsiteX7" fmla="*/ 2116899 w 6535890"/>
              <a:gd name="connsiteY7" fmla="*/ 4815085 h 4815085"/>
              <a:gd name="connsiteX8" fmla="*/ 2084016 w 6535890"/>
              <a:gd name="connsiteY8" fmla="*/ 4702913 h 4815085"/>
              <a:gd name="connsiteX9" fmla="*/ 2053655 w 6535890"/>
              <a:gd name="connsiteY9" fmla="*/ 4618095 h 4815085"/>
              <a:gd name="connsiteX10" fmla="*/ 2338227 w 6535890"/>
              <a:gd name="connsiteY10" fmla="*/ 4527300 h 4815085"/>
              <a:gd name="connsiteX11" fmla="*/ 3432725 w 6535890"/>
              <a:gd name="connsiteY11" fmla="*/ 4062698 h 4815085"/>
              <a:gd name="connsiteX12" fmla="*/ 5287693 w 6535890"/>
              <a:gd name="connsiteY12" fmla="*/ 2844623 h 4815085"/>
              <a:gd name="connsiteX13" fmla="*/ 5462917 w 6535890"/>
              <a:gd name="connsiteY13" fmla="*/ 3015059 h 4815085"/>
              <a:gd name="connsiteX14" fmla="*/ 6500258 w 6535890"/>
              <a:gd name="connsiteY14" fmla="*/ 3668423 h 4815085"/>
              <a:gd name="connsiteX15" fmla="*/ 6523738 w 6535890"/>
              <a:gd name="connsiteY15" fmla="*/ 3676105 h 4815085"/>
              <a:gd name="connsiteX16" fmla="*/ 6521319 w 6535890"/>
              <a:gd name="connsiteY16" fmla="*/ 3730601 h 4815085"/>
              <a:gd name="connsiteX17" fmla="*/ 6292321 w 6535890"/>
              <a:gd name="connsiteY17" fmla="*/ 4684889 h 4815085"/>
              <a:gd name="connsiteX18" fmla="*/ 6233058 w 6535890"/>
              <a:gd name="connsiteY18" fmla="*/ 4815085 h 4815085"/>
              <a:gd name="connsiteX19" fmla="*/ 4358922 w 6535890"/>
              <a:gd name="connsiteY19" fmla="*/ 4815085 h 4815085"/>
              <a:gd name="connsiteX20" fmla="*/ 3738388 w 6535890"/>
              <a:gd name="connsiteY20" fmla="*/ 3903585 h 4815085"/>
              <a:gd name="connsiteX21" fmla="*/ 3784639 w 6535890"/>
              <a:gd name="connsiteY21" fmla="*/ 3879509 h 4815085"/>
              <a:gd name="connsiteX22" fmla="*/ 5256630 w 6535890"/>
              <a:gd name="connsiteY22" fmla="*/ 2873167 h 4815085"/>
              <a:gd name="connsiteX23" fmla="*/ 0 w 6535890"/>
              <a:gd name="connsiteY23" fmla="*/ 2708798 h 4815085"/>
              <a:gd name="connsiteX24" fmla="*/ 101916 w 6535890"/>
              <a:gd name="connsiteY24" fmla="*/ 2734776 h 4815085"/>
              <a:gd name="connsiteX25" fmla="*/ 1671455 w 6535890"/>
              <a:gd name="connsiteY25" fmla="*/ 4318788 h 4815085"/>
              <a:gd name="connsiteX26" fmla="*/ 1753218 w 6535890"/>
              <a:gd name="connsiteY26" fmla="*/ 4511811 h 4815085"/>
              <a:gd name="connsiteX27" fmla="*/ 1362357 w 6535890"/>
              <a:gd name="connsiteY27" fmla="*/ 4617238 h 4815085"/>
              <a:gd name="connsiteX28" fmla="*/ 133806 w 6535890"/>
              <a:gd name="connsiteY28" fmla="*/ 4758898 h 4815085"/>
              <a:gd name="connsiteX29" fmla="*/ 0 w 6535890"/>
              <a:gd name="connsiteY29" fmla="*/ 4748009 h 4815085"/>
              <a:gd name="connsiteX30" fmla="*/ 6139301 w 6535890"/>
              <a:gd name="connsiteY30" fmla="*/ 1822915 h 4815085"/>
              <a:gd name="connsiteX31" fmla="*/ 6273284 w 6535890"/>
              <a:gd name="connsiteY31" fmla="*/ 2102948 h 4815085"/>
              <a:gd name="connsiteX32" fmla="*/ 6535890 w 6535890"/>
              <a:gd name="connsiteY32" fmla="*/ 3402421 h 4815085"/>
              <a:gd name="connsiteX33" fmla="*/ 6534879 w 6535890"/>
              <a:gd name="connsiteY33" fmla="*/ 3425171 h 4815085"/>
              <a:gd name="connsiteX34" fmla="*/ 6346663 w 6535890"/>
              <a:gd name="connsiteY34" fmla="*/ 3339837 h 4815085"/>
              <a:gd name="connsiteX35" fmla="*/ 5602463 w 6535890"/>
              <a:gd name="connsiteY35" fmla="*/ 2813310 h 4815085"/>
              <a:gd name="connsiteX36" fmla="*/ 5467586 w 6535890"/>
              <a:gd name="connsiteY36" fmla="*/ 2679320 h 4815085"/>
              <a:gd name="connsiteX37" fmla="*/ 5484131 w 6535890"/>
              <a:gd name="connsiteY37" fmla="*/ 2664117 h 4815085"/>
              <a:gd name="connsiteX38" fmla="*/ 6126467 w 6535890"/>
              <a:gd name="connsiteY38" fmla="*/ 1850978 h 4815085"/>
              <a:gd name="connsiteX39" fmla="*/ 1282747 w 6535890"/>
              <a:gd name="connsiteY39" fmla="*/ 539400 h 4815085"/>
              <a:gd name="connsiteX40" fmla="*/ 3504951 w 6535890"/>
              <a:gd name="connsiteY40" fmla="*/ 3803590 h 4815085"/>
              <a:gd name="connsiteX41" fmla="*/ 3332639 w 6535890"/>
              <a:gd name="connsiteY41" fmla="*/ 3892514 h 4815085"/>
              <a:gd name="connsiteX42" fmla="*/ 2324560 w 6535890"/>
              <a:gd name="connsiteY42" fmla="*/ 4325661 h 4815085"/>
              <a:gd name="connsiteX43" fmla="*/ 1987839 w 6535890"/>
              <a:gd name="connsiteY43" fmla="*/ 4438480 h 4815085"/>
              <a:gd name="connsiteX44" fmla="*/ 1884555 w 6535890"/>
              <a:gd name="connsiteY44" fmla="*/ 4197876 h 4815085"/>
              <a:gd name="connsiteX45" fmla="*/ 27664 w 6535890"/>
              <a:gd name="connsiteY45" fmla="*/ 2467121 h 4815085"/>
              <a:gd name="connsiteX46" fmla="*/ 0 w 6535890"/>
              <a:gd name="connsiteY46" fmla="*/ 2462929 h 4815085"/>
              <a:gd name="connsiteX47" fmla="*/ 0 w 6535890"/>
              <a:gd name="connsiteY47" fmla="*/ 2023670 h 4815085"/>
              <a:gd name="connsiteX48" fmla="*/ 43777 w 6535890"/>
              <a:gd name="connsiteY48" fmla="*/ 1924330 h 4815085"/>
              <a:gd name="connsiteX49" fmla="*/ 1195089 w 6535890"/>
              <a:gd name="connsiteY49" fmla="*/ 592814 h 4815085"/>
              <a:gd name="connsiteX50" fmla="*/ 4364786 w 6535890"/>
              <a:gd name="connsiteY50" fmla="*/ 236500 h 4815085"/>
              <a:gd name="connsiteX51" fmla="*/ 4385413 w 6535890"/>
              <a:gd name="connsiteY51" fmla="*/ 243588 h 4815085"/>
              <a:gd name="connsiteX52" fmla="*/ 5943097 w 6535890"/>
              <a:gd name="connsiteY52" fmla="*/ 1494565 h 4815085"/>
              <a:gd name="connsiteX53" fmla="*/ 6029239 w 6535890"/>
              <a:gd name="connsiteY53" fmla="*/ 1635932 h 4815085"/>
              <a:gd name="connsiteX54" fmla="*/ 6016229 w 6535890"/>
              <a:gd name="connsiteY54" fmla="*/ 1673194 h 4815085"/>
              <a:gd name="connsiteX55" fmla="*/ 5496721 w 6535890"/>
              <a:gd name="connsiteY55" fmla="*/ 2396401 h 4815085"/>
              <a:gd name="connsiteX56" fmla="*/ 5344002 w 6535890"/>
              <a:gd name="connsiteY56" fmla="*/ 2545368 h 4815085"/>
              <a:gd name="connsiteX57" fmla="*/ 5257832 w 6535890"/>
              <a:gd name="connsiteY57" fmla="*/ 2448122 h 4815085"/>
              <a:gd name="connsiteX58" fmla="*/ 5096960 w 6535890"/>
              <a:gd name="connsiteY58" fmla="*/ 2241896 h 4815085"/>
              <a:gd name="connsiteX59" fmla="*/ 4364267 w 6535890"/>
              <a:gd name="connsiteY59" fmla="*/ 270287 h 4815085"/>
              <a:gd name="connsiteX60" fmla="*/ 3102946 w 6535890"/>
              <a:gd name="connsiteY60" fmla="*/ 21 h 4815085"/>
              <a:gd name="connsiteX61" fmla="*/ 4074743 w 6535890"/>
              <a:gd name="connsiteY61" fmla="*/ 136828 h 4815085"/>
              <a:gd name="connsiteX62" fmla="*/ 4126806 w 6535890"/>
              <a:gd name="connsiteY62" fmla="*/ 154720 h 4815085"/>
              <a:gd name="connsiteX63" fmla="*/ 4124499 w 6535890"/>
              <a:gd name="connsiteY63" fmla="*/ 206958 h 4815085"/>
              <a:gd name="connsiteX64" fmla="*/ 4906861 w 6535890"/>
              <a:gd name="connsiteY64" fmla="*/ 2396129 h 4815085"/>
              <a:gd name="connsiteX65" fmla="*/ 5083288 w 6535890"/>
              <a:gd name="connsiteY65" fmla="*/ 2620069 h 4815085"/>
              <a:gd name="connsiteX66" fmla="*/ 5162821 w 6535890"/>
              <a:gd name="connsiteY66" fmla="*/ 2708443 h 4815085"/>
              <a:gd name="connsiteX67" fmla="*/ 5080643 w 6535890"/>
              <a:gd name="connsiteY67" fmla="*/ 2780456 h 4815085"/>
              <a:gd name="connsiteX68" fmla="*/ 3668400 w 6535890"/>
              <a:gd name="connsiteY68" fmla="*/ 3719242 h 4815085"/>
              <a:gd name="connsiteX69" fmla="*/ 3627323 w 6535890"/>
              <a:gd name="connsiteY69" fmla="*/ 3740440 h 4815085"/>
              <a:gd name="connsiteX70" fmla="*/ 1399628 w 6535890"/>
              <a:gd name="connsiteY70" fmla="*/ 468179 h 4815085"/>
              <a:gd name="connsiteX71" fmla="*/ 1493845 w 6535890"/>
              <a:gd name="connsiteY71" fmla="*/ 410769 h 4815085"/>
              <a:gd name="connsiteX72" fmla="*/ 3102946 w 6535890"/>
              <a:gd name="connsiteY72" fmla="*/ 21 h 4815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535890" h="4815085">
                <a:moveTo>
                  <a:pt x="1817060" y="4693583"/>
                </a:moveTo>
                <a:lnTo>
                  <a:pt x="1856600" y="4815085"/>
                </a:lnTo>
                <a:lnTo>
                  <a:pt x="1331610" y="4815085"/>
                </a:lnTo>
                <a:lnTo>
                  <a:pt x="1355426" y="4810313"/>
                </a:lnTo>
                <a:cubicBezTo>
                  <a:pt x="1502054" y="4778394"/>
                  <a:pt x="1652276" y="4740685"/>
                  <a:pt x="1805144" y="4697384"/>
                </a:cubicBezTo>
                <a:close/>
                <a:moveTo>
                  <a:pt x="3616293" y="3967140"/>
                </a:moveTo>
                <a:lnTo>
                  <a:pt x="4193559" y="4815085"/>
                </a:lnTo>
                <a:lnTo>
                  <a:pt x="2116899" y="4815085"/>
                </a:lnTo>
                <a:lnTo>
                  <a:pt x="2084016" y="4702913"/>
                </a:lnTo>
                <a:lnTo>
                  <a:pt x="2053655" y="4618095"/>
                </a:lnTo>
                <a:lnTo>
                  <a:pt x="2338227" y="4527300"/>
                </a:lnTo>
                <a:cubicBezTo>
                  <a:pt x="2698645" y="4399694"/>
                  <a:pt x="3067244" y="4244045"/>
                  <a:pt x="3432725" y="4062698"/>
                </a:cubicBezTo>
                <a:close/>
                <a:moveTo>
                  <a:pt x="5287693" y="2844623"/>
                </a:moveTo>
                <a:lnTo>
                  <a:pt x="5462917" y="3015059"/>
                </a:lnTo>
                <a:cubicBezTo>
                  <a:pt x="5791724" y="3313923"/>
                  <a:pt x="6147612" y="3535518"/>
                  <a:pt x="6500258" y="3668423"/>
                </a:cubicBezTo>
                <a:lnTo>
                  <a:pt x="6523738" y="3676105"/>
                </a:lnTo>
                <a:lnTo>
                  <a:pt x="6521319" y="3730601"/>
                </a:lnTo>
                <a:cubicBezTo>
                  <a:pt x="6491081" y="4057452"/>
                  <a:pt x="6414068" y="4379127"/>
                  <a:pt x="6292321" y="4684889"/>
                </a:cubicBezTo>
                <a:lnTo>
                  <a:pt x="6233058" y="4815085"/>
                </a:lnTo>
                <a:lnTo>
                  <a:pt x="4358922" y="4815085"/>
                </a:lnTo>
                <a:lnTo>
                  <a:pt x="3738388" y="3903585"/>
                </a:lnTo>
                <a:lnTo>
                  <a:pt x="3784639" y="3879509"/>
                </a:lnTo>
                <a:cubicBezTo>
                  <a:pt x="4357050" y="3567128"/>
                  <a:pt x="4857021" y="3221469"/>
                  <a:pt x="5256630" y="2873167"/>
                </a:cubicBezTo>
                <a:close/>
                <a:moveTo>
                  <a:pt x="0" y="2708798"/>
                </a:moveTo>
                <a:lnTo>
                  <a:pt x="101916" y="2734776"/>
                </a:lnTo>
                <a:cubicBezTo>
                  <a:pt x="697400" y="2915451"/>
                  <a:pt x="1293059" y="3498049"/>
                  <a:pt x="1671455" y="4318788"/>
                </a:cubicBezTo>
                <a:lnTo>
                  <a:pt x="1753218" y="4511811"/>
                </a:lnTo>
                <a:lnTo>
                  <a:pt x="1362357" y="4617238"/>
                </a:lnTo>
                <a:cubicBezTo>
                  <a:pt x="902531" y="4725329"/>
                  <a:pt x="481979" y="4775142"/>
                  <a:pt x="133806" y="4758898"/>
                </a:cubicBezTo>
                <a:lnTo>
                  <a:pt x="0" y="4748009"/>
                </a:lnTo>
                <a:close/>
                <a:moveTo>
                  <a:pt x="6139301" y="1822915"/>
                </a:moveTo>
                <a:lnTo>
                  <a:pt x="6273284" y="2102948"/>
                </a:lnTo>
                <a:cubicBezTo>
                  <a:pt x="6448403" y="2521968"/>
                  <a:pt x="6534329" y="2963613"/>
                  <a:pt x="6535890" y="3402421"/>
                </a:cubicBezTo>
                <a:lnTo>
                  <a:pt x="6534879" y="3425171"/>
                </a:lnTo>
                <a:lnTo>
                  <a:pt x="6346663" y="3339837"/>
                </a:lnTo>
                <a:cubicBezTo>
                  <a:pt x="6093365" y="3212445"/>
                  <a:pt x="5840648" y="3035058"/>
                  <a:pt x="5602463" y="2813310"/>
                </a:cubicBezTo>
                <a:lnTo>
                  <a:pt x="5467586" y="2679320"/>
                </a:lnTo>
                <a:lnTo>
                  <a:pt x="5484131" y="2664117"/>
                </a:lnTo>
                <a:cubicBezTo>
                  <a:pt x="5770810" y="2385610"/>
                  <a:pt x="5989687" y="2109336"/>
                  <a:pt x="6126467" y="1850978"/>
                </a:cubicBezTo>
                <a:close/>
                <a:moveTo>
                  <a:pt x="1282747" y="539400"/>
                </a:moveTo>
                <a:lnTo>
                  <a:pt x="3504951" y="3803590"/>
                </a:lnTo>
                <a:lnTo>
                  <a:pt x="3332639" y="3892514"/>
                </a:lnTo>
                <a:cubicBezTo>
                  <a:pt x="2995506" y="4058954"/>
                  <a:pt x="2656211" y="4204106"/>
                  <a:pt x="2324560" y="4325661"/>
                </a:cubicBezTo>
                <a:lnTo>
                  <a:pt x="1987839" y="4438480"/>
                </a:lnTo>
                <a:lnTo>
                  <a:pt x="1884555" y="4197876"/>
                </a:lnTo>
                <a:cubicBezTo>
                  <a:pt x="1446500" y="3263190"/>
                  <a:pt x="734080" y="2619238"/>
                  <a:pt x="27664" y="2467121"/>
                </a:cubicBezTo>
                <a:lnTo>
                  <a:pt x="0" y="2462929"/>
                </a:lnTo>
                <a:lnTo>
                  <a:pt x="0" y="2023670"/>
                </a:lnTo>
                <a:lnTo>
                  <a:pt x="43777" y="1924330"/>
                </a:lnTo>
                <a:cubicBezTo>
                  <a:pt x="295754" y="1404345"/>
                  <a:pt x="683169" y="941321"/>
                  <a:pt x="1195089" y="592814"/>
                </a:cubicBezTo>
                <a:close/>
                <a:moveTo>
                  <a:pt x="4364786" y="236500"/>
                </a:moveTo>
                <a:lnTo>
                  <a:pt x="4385413" y="243588"/>
                </a:lnTo>
                <a:cubicBezTo>
                  <a:pt x="4996938" y="487082"/>
                  <a:pt x="5544804" y="909511"/>
                  <a:pt x="5943097" y="1494565"/>
                </a:cubicBezTo>
                <a:lnTo>
                  <a:pt x="6029239" y="1635932"/>
                </a:lnTo>
                <a:lnTo>
                  <a:pt x="6016229" y="1673194"/>
                </a:lnTo>
                <a:cubicBezTo>
                  <a:pt x="5919515" y="1897068"/>
                  <a:pt x="5741695" y="2142950"/>
                  <a:pt x="5496721" y="2396401"/>
                </a:cubicBezTo>
                <a:lnTo>
                  <a:pt x="5344002" y="2545368"/>
                </a:lnTo>
                <a:lnTo>
                  <a:pt x="5257832" y="2448122"/>
                </a:lnTo>
                <a:cubicBezTo>
                  <a:pt x="5202791" y="2381947"/>
                  <a:pt x="5149093" y="2313174"/>
                  <a:pt x="5096960" y="2241896"/>
                </a:cubicBezTo>
                <a:cubicBezTo>
                  <a:pt x="4633336" y="1608008"/>
                  <a:pt x="4379000" y="890562"/>
                  <a:pt x="4364267" y="270287"/>
                </a:cubicBezTo>
                <a:close/>
                <a:moveTo>
                  <a:pt x="3102946" y="21"/>
                </a:moveTo>
                <a:cubicBezTo>
                  <a:pt x="3432052" y="-1151"/>
                  <a:pt x="3759565" y="45132"/>
                  <a:pt x="4074743" y="136828"/>
                </a:cubicBezTo>
                <a:lnTo>
                  <a:pt x="4126806" y="154720"/>
                </a:lnTo>
                <a:lnTo>
                  <a:pt x="4124499" y="206958"/>
                </a:lnTo>
                <a:cubicBezTo>
                  <a:pt x="4121826" y="899598"/>
                  <a:pt x="4392568" y="1697903"/>
                  <a:pt x="4906861" y="2396129"/>
                </a:cubicBezTo>
                <a:cubicBezTo>
                  <a:pt x="4963940" y="2473622"/>
                  <a:pt x="5022830" y="2548299"/>
                  <a:pt x="5083288" y="2620069"/>
                </a:cubicBezTo>
                <a:lnTo>
                  <a:pt x="5162821" y="2708443"/>
                </a:lnTo>
                <a:lnTo>
                  <a:pt x="5080643" y="2780456"/>
                </a:lnTo>
                <a:cubicBezTo>
                  <a:pt x="4694840" y="3102228"/>
                  <a:pt x="4215012" y="3424553"/>
                  <a:pt x="3668400" y="3719242"/>
                </a:cubicBezTo>
                <a:lnTo>
                  <a:pt x="3627323" y="3740440"/>
                </a:lnTo>
                <a:lnTo>
                  <a:pt x="1399628" y="468179"/>
                </a:lnTo>
                <a:lnTo>
                  <a:pt x="1493845" y="410769"/>
                </a:lnTo>
                <a:cubicBezTo>
                  <a:pt x="2001494" y="135741"/>
                  <a:pt x="2554435" y="1973"/>
                  <a:pt x="3102946" y="21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4360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3B97DDB-770B-4FAC-8167-8A02A45BC623}"/>
              </a:ext>
            </a:extLst>
          </p:cNvPr>
          <p:cNvSpPr/>
          <p:nvPr/>
        </p:nvSpPr>
        <p:spPr>
          <a:xfrm>
            <a:off x="4572000" y="0"/>
            <a:ext cx="1371600" cy="30432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1348136-EFB1-4831-8638-D228B15663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083538" y="768061"/>
            <a:ext cx="3214496" cy="3280535"/>
          </a:xfrm>
          <a:custGeom>
            <a:avLst/>
            <a:gdLst>
              <a:gd name="connsiteX0" fmla="*/ 0 w 4285994"/>
              <a:gd name="connsiteY0" fmla="*/ 0 h 4374047"/>
              <a:gd name="connsiteX1" fmla="*/ 4285994 w 4285994"/>
              <a:gd name="connsiteY1" fmla="*/ 0 h 4374047"/>
              <a:gd name="connsiteX2" fmla="*/ 4285994 w 4285994"/>
              <a:gd name="connsiteY2" fmla="*/ 4374047 h 4374047"/>
              <a:gd name="connsiteX3" fmla="*/ 0 w 4285994"/>
              <a:gd name="connsiteY3" fmla="*/ 4374047 h 4374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85994" h="4374047">
                <a:moveTo>
                  <a:pt x="0" y="0"/>
                </a:moveTo>
                <a:lnTo>
                  <a:pt x="4285994" y="0"/>
                </a:lnTo>
                <a:lnTo>
                  <a:pt x="4285994" y="4374047"/>
                </a:lnTo>
                <a:lnTo>
                  <a:pt x="0" y="437404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C2A4EA6-D36A-49EE-90DF-9F1C569BD7E7}"/>
              </a:ext>
            </a:extLst>
          </p:cNvPr>
          <p:cNvSpPr/>
          <p:nvPr userDrawn="1"/>
        </p:nvSpPr>
        <p:spPr>
          <a:xfrm>
            <a:off x="4572000" y="0"/>
            <a:ext cx="1371600" cy="30432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</p:spTree>
    <p:extLst>
      <p:ext uri="{BB962C8B-B14F-4D97-AF65-F5344CB8AC3E}">
        <p14:creationId xmlns:p14="http://schemas.microsoft.com/office/powerpoint/2010/main" val="9051257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lelogram 1">
            <a:extLst>
              <a:ext uri="{FF2B5EF4-FFF2-40B4-BE49-F238E27FC236}">
                <a16:creationId xmlns:a16="http://schemas.microsoft.com/office/drawing/2014/main" id="{8F7627D5-C4EF-4B97-8854-DE7D93F8974A}"/>
              </a:ext>
            </a:extLst>
          </p:cNvPr>
          <p:cNvSpPr/>
          <p:nvPr/>
        </p:nvSpPr>
        <p:spPr>
          <a:xfrm flipH="1">
            <a:off x="547742" y="1490132"/>
            <a:ext cx="4446093" cy="3646860"/>
          </a:xfrm>
          <a:prstGeom prst="parallelogram">
            <a:avLst>
              <a:gd name="adj" fmla="val 8288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51A2D3AD-BAA2-4AE2-A747-5A31B3E8087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52277" y="-1"/>
            <a:ext cx="5500684" cy="5143500"/>
          </a:xfrm>
          <a:custGeom>
            <a:avLst/>
            <a:gdLst>
              <a:gd name="connsiteX0" fmla="*/ 3026915 w 7334245"/>
              <a:gd name="connsiteY0" fmla="*/ 0 h 6858000"/>
              <a:gd name="connsiteX1" fmla="*/ 7334245 w 7334245"/>
              <a:gd name="connsiteY1" fmla="*/ 0 h 6858000"/>
              <a:gd name="connsiteX2" fmla="*/ 4307330 w 7334245"/>
              <a:gd name="connsiteY2" fmla="*/ 6858000 h 6858000"/>
              <a:gd name="connsiteX3" fmla="*/ 0 w 7334245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34245" h="6858000">
                <a:moveTo>
                  <a:pt x="3026915" y="0"/>
                </a:moveTo>
                <a:lnTo>
                  <a:pt x="7334245" y="0"/>
                </a:lnTo>
                <a:lnTo>
                  <a:pt x="430733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4" name="Parallelogram 3">
            <a:extLst>
              <a:ext uri="{FF2B5EF4-FFF2-40B4-BE49-F238E27FC236}">
                <a16:creationId xmlns:a16="http://schemas.microsoft.com/office/drawing/2014/main" id="{36F31E4F-64F9-4059-AE5F-555D06398110}"/>
              </a:ext>
            </a:extLst>
          </p:cNvPr>
          <p:cNvSpPr/>
          <p:nvPr userDrawn="1"/>
        </p:nvSpPr>
        <p:spPr>
          <a:xfrm flipH="1">
            <a:off x="547742" y="1490132"/>
            <a:ext cx="4446093" cy="3646860"/>
          </a:xfrm>
          <a:prstGeom prst="parallelogram">
            <a:avLst>
              <a:gd name="adj" fmla="val 8288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</p:spTree>
    <p:extLst>
      <p:ext uri="{BB962C8B-B14F-4D97-AF65-F5344CB8AC3E}">
        <p14:creationId xmlns:p14="http://schemas.microsoft.com/office/powerpoint/2010/main" val="26919830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51B89985-FB52-4F4C-B848-6A5AE0BB428D}"/>
              </a:ext>
            </a:extLst>
          </p:cNvPr>
          <p:cNvSpPr/>
          <p:nvPr/>
        </p:nvSpPr>
        <p:spPr>
          <a:xfrm flipH="1">
            <a:off x="4819232" y="0"/>
            <a:ext cx="4324769" cy="5143500"/>
          </a:xfrm>
          <a:custGeom>
            <a:avLst/>
            <a:gdLst>
              <a:gd name="connsiteX0" fmla="*/ 5766359 w 5766359"/>
              <a:gd name="connsiteY0" fmla="*/ 0 h 6858000"/>
              <a:gd name="connsiteX1" fmla="*/ 4873698 w 5766359"/>
              <a:gd name="connsiteY1" fmla="*/ 0 h 6858000"/>
              <a:gd name="connsiteX2" fmla="*/ 0 w 5766359"/>
              <a:gd name="connsiteY2" fmla="*/ 6022580 h 6858000"/>
              <a:gd name="connsiteX3" fmla="*/ 0 w 5766359"/>
              <a:gd name="connsiteY3" fmla="*/ 6858000 h 6858000"/>
              <a:gd name="connsiteX4" fmla="*/ 216608 w 5766359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66359" h="6858000">
                <a:moveTo>
                  <a:pt x="5766359" y="0"/>
                </a:moveTo>
                <a:lnTo>
                  <a:pt x="4873698" y="0"/>
                </a:lnTo>
                <a:lnTo>
                  <a:pt x="0" y="6022580"/>
                </a:lnTo>
                <a:lnTo>
                  <a:pt x="0" y="6858000"/>
                </a:lnTo>
                <a:lnTo>
                  <a:pt x="216608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 dirty="0">
              <a:latin typeface="Open Sans" panose="020B0606030504020204" pitchFamily="34" charset="0"/>
            </a:endParaRP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2607863-E27B-4CB6-B472-CE90D7644E8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934631" y="0"/>
            <a:ext cx="4209369" cy="5143500"/>
          </a:xfrm>
          <a:custGeom>
            <a:avLst/>
            <a:gdLst>
              <a:gd name="connsiteX0" fmla="*/ 0 w 5612492"/>
              <a:gd name="connsiteY0" fmla="*/ 0 h 6858000"/>
              <a:gd name="connsiteX1" fmla="*/ 5612492 w 5612492"/>
              <a:gd name="connsiteY1" fmla="*/ 0 h 6858000"/>
              <a:gd name="connsiteX2" fmla="*/ 5612492 w 5612492"/>
              <a:gd name="connsiteY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12492" h="6858000">
                <a:moveTo>
                  <a:pt x="0" y="0"/>
                </a:moveTo>
                <a:lnTo>
                  <a:pt x="5612492" y="0"/>
                </a:lnTo>
                <a:lnTo>
                  <a:pt x="5612492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3665C996-179A-4802-9CB0-5C18C9F4514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371829" y="2977454"/>
            <a:ext cx="2741554" cy="1410571"/>
          </a:xfrm>
          <a:custGeom>
            <a:avLst/>
            <a:gdLst>
              <a:gd name="connsiteX0" fmla="*/ 0 w 3655405"/>
              <a:gd name="connsiteY0" fmla="*/ 0 h 1880761"/>
              <a:gd name="connsiteX1" fmla="*/ 3226531 w 3655405"/>
              <a:gd name="connsiteY1" fmla="*/ 0 h 1880761"/>
              <a:gd name="connsiteX2" fmla="*/ 3655405 w 3655405"/>
              <a:gd name="connsiteY2" fmla="*/ 1880761 h 1880761"/>
              <a:gd name="connsiteX3" fmla="*/ 428873 w 3655405"/>
              <a:gd name="connsiteY3" fmla="*/ 1880761 h 1880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55405" h="1880761">
                <a:moveTo>
                  <a:pt x="0" y="0"/>
                </a:moveTo>
                <a:lnTo>
                  <a:pt x="3226531" y="0"/>
                </a:lnTo>
                <a:lnTo>
                  <a:pt x="3655405" y="1880761"/>
                </a:lnTo>
                <a:lnTo>
                  <a:pt x="428873" y="188076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05B4F330-5816-4158-AFDB-72E2A34B369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924811" y="2979415"/>
            <a:ext cx="2741554" cy="1410571"/>
          </a:xfrm>
          <a:custGeom>
            <a:avLst/>
            <a:gdLst>
              <a:gd name="connsiteX0" fmla="*/ 0 w 3655405"/>
              <a:gd name="connsiteY0" fmla="*/ 0 h 1880761"/>
              <a:gd name="connsiteX1" fmla="*/ 3226531 w 3655405"/>
              <a:gd name="connsiteY1" fmla="*/ 0 h 1880761"/>
              <a:gd name="connsiteX2" fmla="*/ 3655405 w 3655405"/>
              <a:gd name="connsiteY2" fmla="*/ 1880761 h 1880761"/>
              <a:gd name="connsiteX3" fmla="*/ 428873 w 3655405"/>
              <a:gd name="connsiteY3" fmla="*/ 1880761 h 1880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55405" h="1880761">
                <a:moveTo>
                  <a:pt x="0" y="0"/>
                </a:moveTo>
                <a:lnTo>
                  <a:pt x="3226531" y="0"/>
                </a:lnTo>
                <a:lnTo>
                  <a:pt x="3655405" y="1880761"/>
                </a:lnTo>
                <a:lnTo>
                  <a:pt x="428873" y="188076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0F26E68-CFC3-47D8-A626-D5EF743F31B3}"/>
              </a:ext>
            </a:extLst>
          </p:cNvPr>
          <p:cNvSpPr/>
          <p:nvPr userDrawn="1"/>
        </p:nvSpPr>
        <p:spPr>
          <a:xfrm flipH="1">
            <a:off x="4819232" y="0"/>
            <a:ext cx="4324769" cy="5143500"/>
          </a:xfrm>
          <a:custGeom>
            <a:avLst/>
            <a:gdLst>
              <a:gd name="connsiteX0" fmla="*/ 5766359 w 5766359"/>
              <a:gd name="connsiteY0" fmla="*/ 0 h 6858000"/>
              <a:gd name="connsiteX1" fmla="*/ 4873698 w 5766359"/>
              <a:gd name="connsiteY1" fmla="*/ 0 h 6858000"/>
              <a:gd name="connsiteX2" fmla="*/ 0 w 5766359"/>
              <a:gd name="connsiteY2" fmla="*/ 6022580 h 6858000"/>
              <a:gd name="connsiteX3" fmla="*/ 0 w 5766359"/>
              <a:gd name="connsiteY3" fmla="*/ 6858000 h 6858000"/>
              <a:gd name="connsiteX4" fmla="*/ 216608 w 5766359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66359" h="6858000">
                <a:moveTo>
                  <a:pt x="5766359" y="0"/>
                </a:moveTo>
                <a:lnTo>
                  <a:pt x="4873698" y="0"/>
                </a:lnTo>
                <a:lnTo>
                  <a:pt x="0" y="6022580"/>
                </a:lnTo>
                <a:lnTo>
                  <a:pt x="0" y="6858000"/>
                </a:lnTo>
                <a:lnTo>
                  <a:pt x="216608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 dirty="0"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2311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:a16="http://schemas.microsoft.com/office/drawing/2014/main" id="{F3BAD2D7-957F-4FA4-8A17-EE9310EA0409}"/>
              </a:ext>
            </a:extLst>
          </p:cNvPr>
          <p:cNvSpPr/>
          <p:nvPr/>
        </p:nvSpPr>
        <p:spPr>
          <a:xfrm flipH="1">
            <a:off x="0" y="1444361"/>
            <a:ext cx="4409191" cy="2557022"/>
          </a:xfrm>
          <a:custGeom>
            <a:avLst/>
            <a:gdLst>
              <a:gd name="connsiteX0" fmla="*/ 0 w 5878921"/>
              <a:gd name="connsiteY0" fmla="*/ 0 h 3409363"/>
              <a:gd name="connsiteX1" fmla="*/ 5878921 w 5878921"/>
              <a:gd name="connsiteY1" fmla="*/ 0 h 3409363"/>
              <a:gd name="connsiteX2" fmla="*/ 5878921 w 5878921"/>
              <a:gd name="connsiteY2" fmla="*/ 3409363 h 3409363"/>
              <a:gd name="connsiteX3" fmla="*/ 1212574 w 5878921"/>
              <a:gd name="connsiteY3" fmla="*/ 3409363 h 340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78921" h="3409363">
                <a:moveTo>
                  <a:pt x="0" y="0"/>
                </a:moveTo>
                <a:lnTo>
                  <a:pt x="5878921" y="0"/>
                </a:lnTo>
                <a:lnTo>
                  <a:pt x="5878921" y="3409363"/>
                </a:lnTo>
                <a:lnTo>
                  <a:pt x="1212574" y="3409363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F42564C-B5C9-494C-8531-7824316DEBE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628219" y="2482753"/>
            <a:ext cx="5515781" cy="2109315"/>
          </a:xfrm>
          <a:custGeom>
            <a:avLst/>
            <a:gdLst>
              <a:gd name="connsiteX0" fmla="*/ 1000265 w 7354374"/>
              <a:gd name="connsiteY0" fmla="*/ 0 h 2812420"/>
              <a:gd name="connsiteX1" fmla="*/ 7354374 w 7354374"/>
              <a:gd name="connsiteY1" fmla="*/ 0 h 2812420"/>
              <a:gd name="connsiteX2" fmla="*/ 7354374 w 7354374"/>
              <a:gd name="connsiteY2" fmla="*/ 2785248 h 2812420"/>
              <a:gd name="connsiteX3" fmla="*/ 7344710 w 7354374"/>
              <a:gd name="connsiteY3" fmla="*/ 2812420 h 2812420"/>
              <a:gd name="connsiteX4" fmla="*/ 0 w 7354374"/>
              <a:gd name="connsiteY4" fmla="*/ 2812420 h 2812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54374" h="2812420">
                <a:moveTo>
                  <a:pt x="1000265" y="0"/>
                </a:moveTo>
                <a:lnTo>
                  <a:pt x="7354374" y="0"/>
                </a:lnTo>
                <a:lnTo>
                  <a:pt x="7354374" y="2785248"/>
                </a:lnTo>
                <a:lnTo>
                  <a:pt x="7344710" y="2812420"/>
                </a:lnTo>
                <a:lnTo>
                  <a:pt x="0" y="281242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97792E0F-5122-48C1-80D8-A47A4E639FEF}"/>
              </a:ext>
            </a:extLst>
          </p:cNvPr>
          <p:cNvSpPr/>
          <p:nvPr userDrawn="1"/>
        </p:nvSpPr>
        <p:spPr>
          <a:xfrm flipH="1">
            <a:off x="0" y="1444361"/>
            <a:ext cx="4409191" cy="2557022"/>
          </a:xfrm>
          <a:custGeom>
            <a:avLst/>
            <a:gdLst>
              <a:gd name="connsiteX0" fmla="*/ 0 w 5878921"/>
              <a:gd name="connsiteY0" fmla="*/ 0 h 3409363"/>
              <a:gd name="connsiteX1" fmla="*/ 5878921 w 5878921"/>
              <a:gd name="connsiteY1" fmla="*/ 0 h 3409363"/>
              <a:gd name="connsiteX2" fmla="*/ 5878921 w 5878921"/>
              <a:gd name="connsiteY2" fmla="*/ 3409363 h 3409363"/>
              <a:gd name="connsiteX3" fmla="*/ 1212574 w 5878921"/>
              <a:gd name="connsiteY3" fmla="*/ 3409363 h 340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78921" h="3409363">
                <a:moveTo>
                  <a:pt x="0" y="0"/>
                </a:moveTo>
                <a:lnTo>
                  <a:pt x="5878921" y="0"/>
                </a:lnTo>
                <a:lnTo>
                  <a:pt x="5878921" y="3409363"/>
                </a:lnTo>
                <a:lnTo>
                  <a:pt x="1212574" y="3409363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/>
          </a:p>
        </p:txBody>
      </p:sp>
    </p:spTree>
    <p:extLst>
      <p:ext uri="{BB962C8B-B14F-4D97-AF65-F5344CB8AC3E}">
        <p14:creationId xmlns:p14="http://schemas.microsoft.com/office/powerpoint/2010/main" val="75329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9E55229-D737-459D-A9C7-AC6C121DD78C}"/>
              </a:ext>
            </a:extLst>
          </p:cNvPr>
          <p:cNvSpPr/>
          <p:nvPr/>
        </p:nvSpPr>
        <p:spPr>
          <a:xfrm>
            <a:off x="6104637" y="0"/>
            <a:ext cx="3039363" cy="5143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DA0B87A-407C-44B3-88AC-59C91B26A45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71346" y="532963"/>
            <a:ext cx="3818420" cy="3717242"/>
          </a:xfrm>
          <a:custGeom>
            <a:avLst/>
            <a:gdLst>
              <a:gd name="connsiteX0" fmla="*/ 970362 w 5091226"/>
              <a:gd name="connsiteY0" fmla="*/ 803528 h 4956322"/>
              <a:gd name="connsiteX1" fmla="*/ 2883862 w 5091226"/>
              <a:gd name="connsiteY1" fmla="*/ 803528 h 4956322"/>
              <a:gd name="connsiteX2" fmla="*/ 1913500 w 5091226"/>
              <a:gd name="connsiteY2" fmla="*/ 4956322 h 4956322"/>
              <a:gd name="connsiteX3" fmla="*/ 0 w 5091226"/>
              <a:gd name="connsiteY3" fmla="*/ 4956322 h 4956322"/>
              <a:gd name="connsiteX4" fmla="*/ 3177726 w 5091226"/>
              <a:gd name="connsiteY4" fmla="*/ 0 h 4956322"/>
              <a:gd name="connsiteX5" fmla="*/ 5091226 w 5091226"/>
              <a:gd name="connsiteY5" fmla="*/ 0 h 4956322"/>
              <a:gd name="connsiteX6" fmla="*/ 4120864 w 5091226"/>
              <a:gd name="connsiteY6" fmla="*/ 4152794 h 4956322"/>
              <a:gd name="connsiteX7" fmla="*/ 2207364 w 5091226"/>
              <a:gd name="connsiteY7" fmla="*/ 4152794 h 4956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91226" h="4956322">
                <a:moveTo>
                  <a:pt x="970362" y="803528"/>
                </a:moveTo>
                <a:lnTo>
                  <a:pt x="2883862" y="803528"/>
                </a:lnTo>
                <a:lnTo>
                  <a:pt x="1913500" y="4956322"/>
                </a:lnTo>
                <a:lnTo>
                  <a:pt x="0" y="4956322"/>
                </a:lnTo>
                <a:close/>
                <a:moveTo>
                  <a:pt x="3177726" y="0"/>
                </a:moveTo>
                <a:lnTo>
                  <a:pt x="5091226" y="0"/>
                </a:lnTo>
                <a:lnTo>
                  <a:pt x="4120864" y="4152794"/>
                </a:lnTo>
                <a:lnTo>
                  <a:pt x="2207364" y="415279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8651266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036D9F5-E0AA-428F-B355-C135C4BB8389}"/>
              </a:ext>
            </a:extLst>
          </p:cNvPr>
          <p:cNvSpPr/>
          <p:nvPr/>
        </p:nvSpPr>
        <p:spPr>
          <a:xfrm flipH="1">
            <a:off x="5233816" y="1"/>
            <a:ext cx="1678379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63C0D58-F1D3-4DAD-A0DE-F0C3909DE37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525179" y="727173"/>
            <a:ext cx="2348423" cy="1920479"/>
          </a:xfrm>
          <a:custGeom>
            <a:avLst/>
            <a:gdLst>
              <a:gd name="connsiteX0" fmla="*/ 0 w 3131230"/>
              <a:gd name="connsiteY0" fmla="*/ 0 h 2560638"/>
              <a:gd name="connsiteX1" fmla="*/ 3131230 w 3131230"/>
              <a:gd name="connsiteY1" fmla="*/ 0 h 2560638"/>
              <a:gd name="connsiteX2" fmla="*/ 3131230 w 3131230"/>
              <a:gd name="connsiteY2" fmla="*/ 2560638 h 2560638"/>
              <a:gd name="connsiteX3" fmla="*/ 0 w 3131230"/>
              <a:gd name="connsiteY3" fmla="*/ 2560638 h 2560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31230" h="2560638">
                <a:moveTo>
                  <a:pt x="0" y="0"/>
                </a:moveTo>
                <a:lnTo>
                  <a:pt x="3131230" y="0"/>
                </a:lnTo>
                <a:lnTo>
                  <a:pt x="3131230" y="2560638"/>
                </a:lnTo>
                <a:lnTo>
                  <a:pt x="0" y="256063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9D18308F-2918-4CE4-9B48-C4D7B1B5427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541776" y="1922327"/>
            <a:ext cx="1900748" cy="1920479"/>
          </a:xfrm>
          <a:custGeom>
            <a:avLst/>
            <a:gdLst>
              <a:gd name="connsiteX0" fmla="*/ 0 w 2534331"/>
              <a:gd name="connsiteY0" fmla="*/ 0 h 2560638"/>
              <a:gd name="connsiteX1" fmla="*/ 2534331 w 2534331"/>
              <a:gd name="connsiteY1" fmla="*/ 0 h 2560638"/>
              <a:gd name="connsiteX2" fmla="*/ 2534331 w 2534331"/>
              <a:gd name="connsiteY2" fmla="*/ 2560638 h 2560638"/>
              <a:gd name="connsiteX3" fmla="*/ 0 w 2534331"/>
              <a:gd name="connsiteY3" fmla="*/ 2560638 h 2560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4331" h="2560638">
                <a:moveTo>
                  <a:pt x="0" y="0"/>
                </a:moveTo>
                <a:lnTo>
                  <a:pt x="2534331" y="0"/>
                </a:lnTo>
                <a:lnTo>
                  <a:pt x="2534331" y="2560638"/>
                </a:lnTo>
                <a:lnTo>
                  <a:pt x="0" y="2560638"/>
                </a:lnTo>
                <a:close/>
              </a:path>
            </a:pathLst>
          </a:custGeom>
          <a:ln w="38100">
            <a:noFill/>
          </a:ln>
          <a:effectLst>
            <a:outerShdw blurRad="254000" sx="102000" sy="102000" algn="ctr" rotWithShape="0">
              <a:prstClr val="black">
                <a:alpha val="58000"/>
              </a:prstClr>
            </a:outerShdw>
          </a:effectLst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589FD16F-1BE3-4421-9C34-5001199812A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968010" y="2474331"/>
            <a:ext cx="2486108" cy="1701914"/>
          </a:xfrm>
          <a:custGeom>
            <a:avLst/>
            <a:gdLst>
              <a:gd name="connsiteX0" fmla="*/ 0 w 3314810"/>
              <a:gd name="connsiteY0" fmla="*/ 0 h 2269218"/>
              <a:gd name="connsiteX1" fmla="*/ 3314810 w 3314810"/>
              <a:gd name="connsiteY1" fmla="*/ 0 h 2269218"/>
              <a:gd name="connsiteX2" fmla="*/ 3314810 w 3314810"/>
              <a:gd name="connsiteY2" fmla="*/ 2269218 h 2269218"/>
              <a:gd name="connsiteX3" fmla="*/ 0 w 3314810"/>
              <a:gd name="connsiteY3" fmla="*/ 2269218 h 2269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14810" h="2269218">
                <a:moveTo>
                  <a:pt x="0" y="0"/>
                </a:moveTo>
                <a:lnTo>
                  <a:pt x="3314810" y="0"/>
                </a:lnTo>
                <a:lnTo>
                  <a:pt x="3314810" y="2269218"/>
                </a:lnTo>
                <a:lnTo>
                  <a:pt x="0" y="2269218"/>
                </a:lnTo>
                <a:close/>
              </a:path>
            </a:pathLst>
          </a:custGeom>
          <a:ln w="38100">
            <a:noFill/>
          </a:ln>
          <a:effectLst>
            <a:outerShdw blurRad="254000" sx="102000" sy="102000" algn="ctr" rotWithShape="0">
              <a:prstClr val="black">
                <a:alpha val="58000"/>
              </a:prstClr>
            </a:outerShdw>
          </a:effectLst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C4B8552-9F7D-46CA-8ED0-487705436EEA}"/>
              </a:ext>
            </a:extLst>
          </p:cNvPr>
          <p:cNvSpPr/>
          <p:nvPr userDrawn="1"/>
        </p:nvSpPr>
        <p:spPr>
          <a:xfrm flipH="1">
            <a:off x="5233816" y="1"/>
            <a:ext cx="1678379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</p:spTree>
    <p:extLst>
      <p:ext uri="{BB962C8B-B14F-4D97-AF65-F5344CB8AC3E}">
        <p14:creationId xmlns:p14="http://schemas.microsoft.com/office/powerpoint/2010/main" val="40759845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6562B1E-CF5C-47D3-9493-BD4372A6FD72}"/>
              </a:ext>
            </a:extLst>
          </p:cNvPr>
          <p:cNvGrpSpPr/>
          <p:nvPr/>
        </p:nvGrpSpPr>
        <p:grpSpPr>
          <a:xfrm rot="19771175">
            <a:off x="589398" y="1510964"/>
            <a:ext cx="2633799" cy="2638896"/>
            <a:chOff x="4107416" y="1679584"/>
            <a:chExt cx="3953359" cy="3961013"/>
          </a:xfrm>
          <a:solidFill>
            <a:schemeClr val="tx1">
              <a:lumMod val="75000"/>
              <a:lumOff val="25000"/>
              <a:alpha val="15000"/>
            </a:schemeClr>
          </a:solidFill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0C9D2D27-A723-48DC-A973-A2E274C3C76A}"/>
                </a:ext>
              </a:extLst>
            </p:cNvPr>
            <p:cNvSpPr/>
            <p:nvPr/>
          </p:nvSpPr>
          <p:spPr>
            <a:xfrm rot="11315589">
              <a:off x="4813980" y="1679584"/>
              <a:ext cx="1509995" cy="2179994"/>
            </a:xfrm>
            <a:custGeom>
              <a:avLst/>
              <a:gdLst>
                <a:gd name="connsiteX0" fmla="*/ 385845 w 1509995"/>
                <a:gd name="connsiteY0" fmla="*/ 2174308 h 2179994"/>
                <a:gd name="connsiteX1" fmla="*/ 328906 w 1509995"/>
                <a:gd name="connsiteY1" fmla="*/ 2179994 h 2179994"/>
                <a:gd name="connsiteX2" fmla="*/ 0 w 1509995"/>
                <a:gd name="connsiteY2" fmla="*/ 3448 h 2179994"/>
                <a:gd name="connsiteX3" fmla="*/ 108047 w 1509995"/>
                <a:gd name="connsiteY3" fmla="*/ 348 h 2179994"/>
                <a:gd name="connsiteX4" fmla="*/ 719139 w 1509995"/>
                <a:gd name="connsiteY4" fmla="*/ 25973 h 2179994"/>
                <a:gd name="connsiteX5" fmla="*/ 915568 w 1509995"/>
                <a:gd name="connsiteY5" fmla="*/ 50543 h 2179994"/>
                <a:gd name="connsiteX6" fmla="*/ 909403 w 1509995"/>
                <a:gd name="connsiteY6" fmla="*/ 196372 h 2179994"/>
                <a:gd name="connsiteX7" fmla="*/ 1424805 w 1509995"/>
                <a:gd name="connsiteY7" fmla="*/ 1514204 h 2179994"/>
                <a:gd name="connsiteX8" fmla="*/ 1509995 w 1509995"/>
                <a:gd name="connsiteY8" fmla="*/ 1572251 h 2179994"/>
                <a:gd name="connsiteX9" fmla="*/ 1390380 w 1509995"/>
                <a:gd name="connsiteY9" fmla="*/ 1693471 h 2179994"/>
                <a:gd name="connsiteX10" fmla="*/ 385845 w 1509995"/>
                <a:gd name="connsiteY10" fmla="*/ 2174308 h 217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09995" h="2179994">
                  <a:moveTo>
                    <a:pt x="385845" y="2174308"/>
                  </a:moveTo>
                  <a:lnTo>
                    <a:pt x="328906" y="2179994"/>
                  </a:lnTo>
                  <a:lnTo>
                    <a:pt x="0" y="3448"/>
                  </a:lnTo>
                  <a:lnTo>
                    <a:pt x="108047" y="348"/>
                  </a:lnTo>
                  <a:cubicBezTo>
                    <a:pt x="317624" y="-1927"/>
                    <a:pt x="523149" y="7017"/>
                    <a:pt x="719139" y="25973"/>
                  </a:cubicBezTo>
                  <a:lnTo>
                    <a:pt x="915568" y="50543"/>
                  </a:lnTo>
                  <a:lnTo>
                    <a:pt x="909403" y="196372"/>
                  </a:lnTo>
                  <a:cubicBezTo>
                    <a:pt x="903956" y="771769"/>
                    <a:pt x="1106542" y="1267285"/>
                    <a:pt x="1424805" y="1514204"/>
                  </a:cubicBezTo>
                  <a:lnTo>
                    <a:pt x="1509995" y="1572251"/>
                  </a:lnTo>
                  <a:lnTo>
                    <a:pt x="1390380" y="1693471"/>
                  </a:lnTo>
                  <a:cubicBezTo>
                    <a:pt x="1120444" y="1941999"/>
                    <a:pt x="775954" y="2115357"/>
                    <a:pt x="385845" y="217430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350">
                <a:solidFill>
                  <a:schemeClr val="tx1"/>
                </a:solidFill>
              </a:endParaRPr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0C9BC057-67B2-436F-AA5A-4959842FE828}"/>
                </a:ext>
              </a:extLst>
            </p:cNvPr>
            <p:cNvSpPr/>
            <p:nvPr/>
          </p:nvSpPr>
          <p:spPr>
            <a:xfrm rot="11315589">
              <a:off x="6058851" y="1846787"/>
              <a:ext cx="1446055" cy="2190305"/>
            </a:xfrm>
            <a:custGeom>
              <a:avLst/>
              <a:gdLst>
                <a:gd name="connsiteX0" fmla="*/ 1446055 w 1446055"/>
                <a:gd name="connsiteY0" fmla="*/ 2181926 h 2190305"/>
                <a:gd name="connsiteX1" fmla="*/ 1384856 w 1446055"/>
                <a:gd name="connsiteY1" fmla="*/ 2188037 h 2190305"/>
                <a:gd name="connsiteX2" fmla="*/ 21844 w 1446055"/>
                <a:gd name="connsiteY2" fmla="*/ 1702840 h 2190305"/>
                <a:gd name="connsiteX3" fmla="*/ 0 w 1446055"/>
                <a:gd name="connsiteY3" fmla="*/ 1681285 h 2190305"/>
                <a:gd name="connsiteX4" fmla="*/ 13766 w 1446055"/>
                <a:gd name="connsiteY4" fmla="*/ 1655592 h 2190305"/>
                <a:gd name="connsiteX5" fmla="*/ 148945 w 1446055"/>
                <a:gd name="connsiteY5" fmla="*/ 366724 h 2190305"/>
                <a:gd name="connsiteX6" fmla="*/ 114334 w 1446055"/>
                <a:gd name="connsiteY6" fmla="*/ 211616 h 2190305"/>
                <a:gd name="connsiteX7" fmla="*/ 95696 w 1446055"/>
                <a:gd name="connsiteY7" fmla="*/ 148015 h 2190305"/>
                <a:gd name="connsiteX8" fmla="*/ 154370 w 1446055"/>
                <a:gd name="connsiteY8" fmla="*/ 131660 h 2190305"/>
                <a:gd name="connsiteX9" fmla="*/ 1090580 w 1446055"/>
                <a:gd name="connsiteY9" fmla="*/ 739 h 2190305"/>
                <a:gd name="connsiteX10" fmla="*/ 1116337 w 1446055"/>
                <a:gd name="connsiteY10" fmla="*/ 0 h 2190305"/>
                <a:gd name="connsiteX11" fmla="*/ 1446055 w 1446055"/>
                <a:gd name="connsiteY11" fmla="*/ 2181926 h 2190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46055" h="2190305">
                  <a:moveTo>
                    <a:pt x="1446055" y="2181926"/>
                  </a:moveTo>
                  <a:lnTo>
                    <a:pt x="1384856" y="2188037"/>
                  </a:lnTo>
                  <a:cubicBezTo>
                    <a:pt x="870509" y="2213141"/>
                    <a:pt x="385171" y="2028547"/>
                    <a:pt x="21844" y="1702840"/>
                  </a:cubicBezTo>
                  <a:lnTo>
                    <a:pt x="0" y="1681285"/>
                  </a:lnTo>
                  <a:lnTo>
                    <a:pt x="13766" y="1655592"/>
                  </a:lnTo>
                  <a:cubicBezTo>
                    <a:pt x="182265" y="1308185"/>
                    <a:pt x="238873" y="841698"/>
                    <a:pt x="148945" y="366724"/>
                  </a:cubicBezTo>
                  <a:cubicBezTo>
                    <a:pt x="138964" y="314008"/>
                    <a:pt x="127394" y="262271"/>
                    <a:pt x="114334" y="211616"/>
                  </a:cubicBezTo>
                  <a:lnTo>
                    <a:pt x="95696" y="148015"/>
                  </a:lnTo>
                  <a:lnTo>
                    <a:pt x="154370" y="131660"/>
                  </a:lnTo>
                  <a:cubicBezTo>
                    <a:pt x="425889" y="63076"/>
                    <a:pt x="744790" y="16905"/>
                    <a:pt x="1090580" y="739"/>
                  </a:cubicBezTo>
                  <a:lnTo>
                    <a:pt x="1116337" y="0"/>
                  </a:lnTo>
                  <a:lnTo>
                    <a:pt x="1446055" y="218192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350">
                <a:solidFill>
                  <a:schemeClr val="tx1"/>
                </a:solidFill>
              </a:endParaRPr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C11CD856-0FDA-48AB-8317-E32BBE7CECFB}"/>
                </a:ext>
              </a:extLst>
            </p:cNvPr>
            <p:cNvSpPr/>
            <p:nvPr/>
          </p:nvSpPr>
          <p:spPr>
            <a:xfrm rot="11315589">
              <a:off x="4280580" y="2275199"/>
              <a:ext cx="958547" cy="1395449"/>
            </a:xfrm>
            <a:custGeom>
              <a:avLst/>
              <a:gdLst>
                <a:gd name="connsiteX0" fmla="*/ 552854 w 958547"/>
                <a:gd name="connsiteY0" fmla="*/ 1395449 h 1395449"/>
                <a:gd name="connsiteX1" fmla="*/ 521990 w 958547"/>
                <a:gd name="connsiteY1" fmla="*/ 1379211 h 1395449"/>
                <a:gd name="connsiteX2" fmla="*/ 284 w 958547"/>
                <a:gd name="connsiteY2" fmla="*/ 116726 h 1395449"/>
                <a:gd name="connsiteX3" fmla="*/ 5781 w 958547"/>
                <a:gd name="connsiteY3" fmla="*/ 0 h 1395449"/>
                <a:gd name="connsiteX4" fmla="*/ 227631 w 958547"/>
                <a:gd name="connsiteY4" fmla="*/ 41350 h 1395449"/>
                <a:gd name="connsiteX5" fmla="*/ 879165 w 958547"/>
                <a:gd name="connsiteY5" fmla="*/ 266654 h 1395449"/>
                <a:gd name="connsiteX6" fmla="*/ 958547 w 958547"/>
                <a:gd name="connsiteY6" fmla="*/ 313052 h 1395449"/>
                <a:gd name="connsiteX7" fmla="*/ 958535 w 958547"/>
                <a:gd name="connsiteY7" fmla="*/ 321134 h 1395449"/>
                <a:gd name="connsiteX8" fmla="*/ 589011 w 958547"/>
                <a:gd name="connsiteY8" fmla="*/ 1351023 h 1395449"/>
                <a:gd name="connsiteX9" fmla="*/ 552854 w 958547"/>
                <a:gd name="connsiteY9" fmla="*/ 1395449 h 1395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58547" h="1395449">
                  <a:moveTo>
                    <a:pt x="552854" y="1395449"/>
                  </a:moveTo>
                  <a:lnTo>
                    <a:pt x="521990" y="1379211"/>
                  </a:lnTo>
                  <a:cubicBezTo>
                    <a:pt x="199827" y="1180319"/>
                    <a:pt x="-8774" y="692430"/>
                    <a:pt x="284" y="116726"/>
                  </a:cubicBezTo>
                  <a:lnTo>
                    <a:pt x="5781" y="0"/>
                  </a:lnTo>
                  <a:lnTo>
                    <a:pt x="227631" y="41350"/>
                  </a:lnTo>
                  <a:cubicBezTo>
                    <a:pt x="484779" y="98005"/>
                    <a:pt x="708128" y="174466"/>
                    <a:pt x="879165" y="266654"/>
                  </a:cubicBezTo>
                  <a:lnTo>
                    <a:pt x="958547" y="313052"/>
                  </a:lnTo>
                  <a:lnTo>
                    <a:pt x="958535" y="321134"/>
                  </a:lnTo>
                  <a:cubicBezTo>
                    <a:pt x="938849" y="700365"/>
                    <a:pt x="806029" y="1056740"/>
                    <a:pt x="589011" y="1351023"/>
                  </a:cubicBezTo>
                  <a:lnTo>
                    <a:pt x="552854" y="13954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350">
                <a:solidFill>
                  <a:schemeClr val="tx1"/>
                </a:solidFill>
              </a:endParaRPr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48D51AC2-FF7F-4A1B-80F2-D300734F0705}"/>
                </a:ext>
              </a:extLst>
            </p:cNvPr>
            <p:cNvSpPr/>
            <p:nvPr/>
          </p:nvSpPr>
          <p:spPr>
            <a:xfrm rot="11315589">
              <a:off x="7406799" y="2600572"/>
              <a:ext cx="653976" cy="1396524"/>
            </a:xfrm>
            <a:custGeom>
              <a:avLst/>
              <a:gdLst>
                <a:gd name="connsiteX0" fmla="*/ 498661 w 653976"/>
                <a:gd name="connsiteY0" fmla="*/ 1396524 h 1396524"/>
                <a:gd name="connsiteX1" fmla="*/ 490006 w 653976"/>
                <a:gd name="connsiteY1" fmla="*/ 1387984 h 1396524"/>
                <a:gd name="connsiteX2" fmla="*/ 9170 w 653976"/>
                <a:gd name="connsiteY2" fmla="*/ 383449 h 1396524"/>
                <a:gd name="connsiteX3" fmla="*/ 0 w 653976"/>
                <a:gd name="connsiteY3" fmla="*/ 291623 h 1396524"/>
                <a:gd name="connsiteX4" fmla="*/ 15530 w 653976"/>
                <a:gd name="connsiteY4" fmla="*/ 276039 h 1396524"/>
                <a:gd name="connsiteX5" fmla="*/ 451115 w 653976"/>
                <a:gd name="connsiteY5" fmla="*/ 38000 h 1396524"/>
                <a:gd name="connsiteX6" fmla="*/ 563807 w 653976"/>
                <a:gd name="connsiteY6" fmla="*/ 0 h 1396524"/>
                <a:gd name="connsiteX7" fmla="*/ 583639 w 653976"/>
                <a:gd name="connsiteY7" fmla="*/ 69662 h 1396524"/>
                <a:gd name="connsiteX8" fmla="*/ 614708 w 653976"/>
                <a:gd name="connsiteY8" fmla="*/ 212114 h 1396524"/>
                <a:gd name="connsiteX9" fmla="*/ 507075 w 653976"/>
                <a:gd name="connsiteY9" fmla="*/ 1379671 h 1396524"/>
                <a:gd name="connsiteX10" fmla="*/ 498661 w 653976"/>
                <a:gd name="connsiteY10" fmla="*/ 1396524 h 139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3976" h="1396524">
                  <a:moveTo>
                    <a:pt x="498661" y="1396524"/>
                  </a:moveTo>
                  <a:lnTo>
                    <a:pt x="490006" y="1387984"/>
                  </a:lnTo>
                  <a:cubicBezTo>
                    <a:pt x="241478" y="1118048"/>
                    <a:pt x="68120" y="773559"/>
                    <a:pt x="9170" y="383449"/>
                  </a:cubicBezTo>
                  <a:lnTo>
                    <a:pt x="0" y="291623"/>
                  </a:lnTo>
                  <a:lnTo>
                    <a:pt x="15530" y="276039"/>
                  </a:lnTo>
                  <a:cubicBezTo>
                    <a:pt x="118157" y="186882"/>
                    <a:pt x="266850" y="106240"/>
                    <a:pt x="451115" y="38000"/>
                  </a:cubicBezTo>
                  <a:lnTo>
                    <a:pt x="563807" y="0"/>
                  </a:lnTo>
                  <a:lnTo>
                    <a:pt x="583639" y="69662"/>
                  </a:lnTo>
                  <a:cubicBezTo>
                    <a:pt x="595327" y="116198"/>
                    <a:pt x="605713" y="163715"/>
                    <a:pt x="614708" y="212114"/>
                  </a:cubicBezTo>
                  <a:cubicBezTo>
                    <a:pt x="694702" y="642531"/>
                    <a:pt x="649364" y="1064427"/>
                    <a:pt x="507075" y="1379671"/>
                  </a:cubicBezTo>
                  <a:lnTo>
                    <a:pt x="498661" y="139652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350">
                <a:solidFill>
                  <a:schemeClr val="tx1"/>
                </a:solidFill>
              </a:endParaRP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5B8A42AA-FE39-414B-BB7E-DDBF9F7277A1}"/>
                </a:ext>
              </a:extLst>
            </p:cNvPr>
            <p:cNvSpPr/>
            <p:nvPr/>
          </p:nvSpPr>
          <p:spPr>
            <a:xfrm rot="11315589">
              <a:off x="4107416" y="3456370"/>
              <a:ext cx="941252" cy="1320008"/>
            </a:xfrm>
            <a:custGeom>
              <a:avLst/>
              <a:gdLst>
                <a:gd name="connsiteX0" fmla="*/ 941149 w 941252"/>
                <a:gd name="connsiteY0" fmla="*/ 1320008 h 1320008"/>
                <a:gd name="connsiteX1" fmla="*/ 892007 w 941252"/>
                <a:gd name="connsiteY1" fmla="*/ 1291820 h 1320008"/>
                <a:gd name="connsiteX2" fmla="*/ 6905 w 941252"/>
                <a:gd name="connsiteY2" fmla="*/ 1014277 h 1320008"/>
                <a:gd name="connsiteX3" fmla="*/ 0 w 941252"/>
                <a:gd name="connsiteY3" fmla="*/ 1013312 h 1320008"/>
                <a:gd name="connsiteX4" fmla="*/ 23897 w 941252"/>
                <a:gd name="connsiteY4" fmla="*/ 834854 h 1320008"/>
                <a:gd name="connsiteX5" fmla="*/ 332055 w 941252"/>
                <a:gd name="connsiteY5" fmla="*/ 75289 h 1320008"/>
                <a:gd name="connsiteX6" fmla="*/ 389087 w 941252"/>
                <a:gd name="connsiteY6" fmla="*/ 0 h 1320008"/>
                <a:gd name="connsiteX7" fmla="*/ 441037 w 941252"/>
                <a:gd name="connsiteY7" fmla="*/ 51263 h 1320008"/>
                <a:gd name="connsiteX8" fmla="*/ 921874 w 941252"/>
                <a:gd name="connsiteY8" fmla="*/ 1055797 h 1320008"/>
                <a:gd name="connsiteX9" fmla="*/ 941252 w 941252"/>
                <a:gd name="connsiteY9" fmla="*/ 1249855 h 1320008"/>
                <a:gd name="connsiteX10" fmla="*/ 941149 w 941252"/>
                <a:gd name="connsiteY10" fmla="*/ 1320008 h 1320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252" h="1320008">
                  <a:moveTo>
                    <a:pt x="941149" y="1320008"/>
                  </a:moveTo>
                  <a:lnTo>
                    <a:pt x="892007" y="1291820"/>
                  </a:lnTo>
                  <a:cubicBezTo>
                    <a:pt x="662158" y="1170087"/>
                    <a:pt x="355970" y="1074810"/>
                    <a:pt x="6905" y="1014277"/>
                  </a:cubicBezTo>
                  <a:lnTo>
                    <a:pt x="0" y="1013312"/>
                  </a:lnTo>
                  <a:lnTo>
                    <a:pt x="23897" y="834854"/>
                  </a:lnTo>
                  <a:cubicBezTo>
                    <a:pt x="79591" y="543171"/>
                    <a:pt x="188348" y="279985"/>
                    <a:pt x="332055" y="75289"/>
                  </a:cubicBezTo>
                  <a:lnTo>
                    <a:pt x="389087" y="0"/>
                  </a:lnTo>
                  <a:lnTo>
                    <a:pt x="441037" y="51263"/>
                  </a:lnTo>
                  <a:cubicBezTo>
                    <a:pt x="689565" y="321198"/>
                    <a:pt x="862923" y="665688"/>
                    <a:pt x="921874" y="1055797"/>
                  </a:cubicBezTo>
                  <a:cubicBezTo>
                    <a:pt x="931699" y="1120815"/>
                    <a:pt x="938113" y="1185562"/>
                    <a:pt x="941252" y="1249855"/>
                  </a:cubicBezTo>
                  <a:lnTo>
                    <a:pt x="941149" y="132000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350">
                <a:solidFill>
                  <a:schemeClr val="tx1"/>
                </a:solidFill>
              </a:endParaRP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6E4789ED-4FB8-4F03-9DC8-D21DDDD952E9}"/>
                </a:ext>
              </a:extLst>
            </p:cNvPr>
            <p:cNvSpPr/>
            <p:nvPr/>
          </p:nvSpPr>
          <p:spPr>
            <a:xfrm rot="11315589">
              <a:off x="7379963" y="3824742"/>
              <a:ext cx="544215" cy="900600"/>
            </a:xfrm>
            <a:custGeom>
              <a:avLst/>
              <a:gdLst>
                <a:gd name="connsiteX0" fmla="*/ 0 w 544215"/>
                <a:gd name="connsiteY0" fmla="*/ 900600 h 900600"/>
                <a:gd name="connsiteX1" fmla="*/ 255 w 544215"/>
                <a:gd name="connsiteY1" fmla="*/ 727549 h 900600"/>
                <a:gd name="connsiteX2" fmla="*/ 181899 w 544215"/>
                <a:gd name="connsiteY2" fmla="*/ 11188 h 900600"/>
                <a:gd name="connsiteX3" fmla="*/ 187897 w 544215"/>
                <a:gd name="connsiteY3" fmla="*/ 0 h 900600"/>
                <a:gd name="connsiteX4" fmla="*/ 261882 w 544215"/>
                <a:gd name="connsiteY4" fmla="*/ 88303 h 900600"/>
                <a:gd name="connsiteX5" fmla="*/ 508775 w 544215"/>
                <a:gd name="connsiteY5" fmla="*/ 532482 h 900600"/>
                <a:gd name="connsiteX6" fmla="*/ 544215 w 544215"/>
                <a:gd name="connsiteY6" fmla="*/ 632362 h 900600"/>
                <a:gd name="connsiteX7" fmla="*/ 532232 w 544215"/>
                <a:gd name="connsiteY7" fmla="*/ 636009 h 900600"/>
                <a:gd name="connsiteX8" fmla="*/ 13222 w 544215"/>
                <a:gd name="connsiteY8" fmla="*/ 889596 h 900600"/>
                <a:gd name="connsiteX9" fmla="*/ 0 w 544215"/>
                <a:gd name="connsiteY9" fmla="*/ 900600 h 90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4215" h="900600">
                  <a:moveTo>
                    <a:pt x="0" y="900600"/>
                  </a:moveTo>
                  <a:lnTo>
                    <a:pt x="255" y="727549"/>
                  </a:lnTo>
                  <a:cubicBezTo>
                    <a:pt x="13380" y="474729"/>
                    <a:pt x="76785" y="232066"/>
                    <a:pt x="181899" y="11188"/>
                  </a:cubicBezTo>
                  <a:lnTo>
                    <a:pt x="187897" y="0"/>
                  </a:lnTo>
                  <a:lnTo>
                    <a:pt x="261882" y="88303"/>
                  </a:lnTo>
                  <a:cubicBezTo>
                    <a:pt x="358420" y="213446"/>
                    <a:pt x="442602" y="363572"/>
                    <a:pt x="508775" y="532482"/>
                  </a:cubicBezTo>
                  <a:lnTo>
                    <a:pt x="544215" y="632362"/>
                  </a:lnTo>
                  <a:lnTo>
                    <a:pt x="532232" y="636009"/>
                  </a:lnTo>
                  <a:cubicBezTo>
                    <a:pt x="320963" y="706774"/>
                    <a:pt x="144304" y="792780"/>
                    <a:pt x="13222" y="889596"/>
                  </a:cubicBezTo>
                  <a:lnTo>
                    <a:pt x="0" y="9006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350">
                <a:solidFill>
                  <a:schemeClr val="tx1"/>
                </a:solidFill>
              </a:endParaRP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9A50AAA-4C4C-4DAB-91B1-ACAD54D6D1F4}"/>
                </a:ext>
              </a:extLst>
            </p:cNvPr>
            <p:cNvSpPr/>
            <p:nvPr/>
          </p:nvSpPr>
          <p:spPr>
            <a:xfrm rot="11315589">
              <a:off x="4678399" y="3922984"/>
              <a:ext cx="1595237" cy="1558970"/>
            </a:xfrm>
            <a:custGeom>
              <a:avLst/>
              <a:gdLst>
                <a:gd name="connsiteX0" fmla="*/ 1165353 w 1595237"/>
                <a:gd name="connsiteY0" fmla="*/ 1558970 h 1558970"/>
                <a:gd name="connsiteX1" fmla="*/ 1000444 w 1595237"/>
                <a:gd name="connsiteY1" fmla="*/ 1535918 h 1558970"/>
                <a:gd name="connsiteX2" fmla="*/ 338336 w 1595237"/>
                <a:gd name="connsiteY2" fmla="*/ 1505244 h 1558970"/>
                <a:gd name="connsiteX3" fmla="*/ 223032 w 1595237"/>
                <a:gd name="connsiteY3" fmla="*/ 1508961 h 1558970"/>
                <a:gd name="connsiteX4" fmla="*/ 0 w 1595237"/>
                <a:gd name="connsiteY4" fmla="*/ 33038 h 1558970"/>
                <a:gd name="connsiteX5" fmla="*/ 56077 w 1595237"/>
                <a:gd name="connsiteY5" fmla="*/ 21646 h 1558970"/>
                <a:gd name="connsiteX6" fmla="*/ 1471363 w 1595237"/>
                <a:gd name="connsiteY6" fmla="*/ 372074 h 1558970"/>
                <a:gd name="connsiteX7" fmla="*/ 1595237 w 1595237"/>
                <a:gd name="connsiteY7" fmla="*/ 472888 h 1558970"/>
                <a:gd name="connsiteX8" fmla="*/ 1546361 w 1595237"/>
                <a:gd name="connsiteY8" fmla="*/ 534004 h 1558970"/>
                <a:gd name="connsiteX9" fmla="*/ 1170566 w 1595237"/>
                <a:gd name="connsiteY9" fmla="*/ 1509022 h 1558970"/>
                <a:gd name="connsiteX10" fmla="*/ 1165353 w 1595237"/>
                <a:gd name="connsiteY10" fmla="*/ 1558970 h 1558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95237" h="1558970">
                  <a:moveTo>
                    <a:pt x="1165353" y="1558970"/>
                  </a:moveTo>
                  <a:lnTo>
                    <a:pt x="1000444" y="1535918"/>
                  </a:lnTo>
                  <a:cubicBezTo>
                    <a:pt x="788539" y="1513060"/>
                    <a:pt x="565755" y="1502319"/>
                    <a:pt x="338336" y="1505244"/>
                  </a:cubicBezTo>
                  <a:lnTo>
                    <a:pt x="223032" y="1508961"/>
                  </a:lnTo>
                  <a:lnTo>
                    <a:pt x="0" y="33038"/>
                  </a:lnTo>
                  <a:lnTo>
                    <a:pt x="56077" y="21646"/>
                  </a:lnTo>
                  <a:cubicBezTo>
                    <a:pt x="576223" y="-56955"/>
                    <a:pt x="1078986" y="82716"/>
                    <a:pt x="1471363" y="372074"/>
                  </a:cubicBezTo>
                  <a:lnTo>
                    <a:pt x="1595237" y="472888"/>
                  </a:lnTo>
                  <a:lnTo>
                    <a:pt x="1546361" y="534004"/>
                  </a:lnTo>
                  <a:cubicBezTo>
                    <a:pt x="1357081" y="789826"/>
                    <a:pt x="1221220" y="1131533"/>
                    <a:pt x="1170566" y="1509022"/>
                  </a:cubicBezTo>
                  <a:lnTo>
                    <a:pt x="1165353" y="155897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350">
                <a:solidFill>
                  <a:schemeClr val="tx1"/>
                </a:solidFill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E478E08-3D7F-4944-8FE9-338421A9A097}"/>
                </a:ext>
              </a:extLst>
            </p:cNvPr>
            <p:cNvSpPr/>
            <p:nvPr/>
          </p:nvSpPr>
          <p:spPr>
            <a:xfrm rot="11315589">
              <a:off x="6123693" y="4019160"/>
              <a:ext cx="1454536" cy="1621437"/>
            </a:xfrm>
            <a:custGeom>
              <a:avLst/>
              <a:gdLst>
                <a:gd name="connsiteX0" fmla="*/ 420450 w 1454536"/>
                <a:gd name="connsiteY0" fmla="*/ 1621437 h 1621437"/>
                <a:gd name="connsiteX1" fmla="*/ 373531 w 1454536"/>
                <a:gd name="connsiteY1" fmla="*/ 1493506 h 1621437"/>
                <a:gd name="connsiteX2" fmla="*/ 9945 w 1454536"/>
                <a:gd name="connsiteY2" fmla="*/ 914847 h 1621437"/>
                <a:gd name="connsiteX3" fmla="*/ 0 w 1454536"/>
                <a:gd name="connsiteY3" fmla="*/ 905320 h 1621437"/>
                <a:gd name="connsiteX4" fmla="*/ 14367 w 1454536"/>
                <a:gd name="connsiteY4" fmla="*/ 878520 h 1621437"/>
                <a:gd name="connsiteX5" fmla="*/ 1173154 w 1454536"/>
                <a:gd name="connsiteY5" fmla="*/ 12245 h 1621437"/>
                <a:gd name="connsiteX6" fmla="*/ 1233426 w 1454536"/>
                <a:gd name="connsiteY6" fmla="*/ 0 h 1621437"/>
                <a:gd name="connsiteX7" fmla="*/ 1454536 w 1454536"/>
                <a:gd name="connsiteY7" fmla="*/ 1463205 h 1621437"/>
                <a:gd name="connsiteX8" fmla="*/ 1425485 w 1454536"/>
                <a:gd name="connsiteY8" fmla="*/ 1464141 h 1621437"/>
                <a:gd name="connsiteX9" fmla="*/ 442948 w 1454536"/>
                <a:gd name="connsiteY9" fmla="*/ 1614590 h 1621437"/>
                <a:gd name="connsiteX10" fmla="*/ 420450 w 1454536"/>
                <a:gd name="connsiteY10" fmla="*/ 1621437 h 1621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54536" h="1621437">
                  <a:moveTo>
                    <a:pt x="420450" y="1621437"/>
                  </a:moveTo>
                  <a:lnTo>
                    <a:pt x="373531" y="1493506"/>
                  </a:lnTo>
                  <a:cubicBezTo>
                    <a:pt x="280431" y="1263975"/>
                    <a:pt x="155075" y="1066736"/>
                    <a:pt x="9945" y="914847"/>
                  </a:cubicBezTo>
                  <a:lnTo>
                    <a:pt x="0" y="905320"/>
                  </a:lnTo>
                  <a:lnTo>
                    <a:pt x="14367" y="878520"/>
                  </a:lnTo>
                  <a:cubicBezTo>
                    <a:pt x="265231" y="460000"/>
                    <a:pt x="674355" y="140241"/>
                    <a:pt x="1173154" y="12245"/>
                  </a:cubicBezTo>
                  <a:lnTo>
                    <a:pt x="1233426" y="0"/>
                  </a:lnTo>
                  <a:lnTo>
                    <a:pt x="1454536" y="1463205"/>
                  </a:lnTo>
                  <a:lnTo>
                    <a:pt x="1425485" y="1464141"/>
                  </a:lnTo>
                  <a:cubicBezTo>
                    <a:pt x="1062461" y="1482972"/>
                    <a:pt x="727807" y="1536007"/>
                    <a:pt x="442948" y="1614590"/>
                  </a:cubicBezTo>
                  <a:lnTo>
                    <a:pt x="420450" y="162143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350">
                <a:solidFill>
                  <a:schemeClr val="tx1"/>
                </a:solidFill>
              </a:endParaRPr>
            </a:p>
          </p:txBody>
        </p:sp>
      </p:grp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D038FD6-182D-42C4-8819-8B2D2DFE37BB}"/>
              </a:ext>
            </a:extLst>
          </p:cNvPr>
          <p:cNvSpPr/>
          <p:nvPr/>
        </p:nvSpPr>
        <p:spPr>
          <a:xfrm>
            <a:off x="1761683" y="1911854"/>
            <a:ext cx="6322005" cy="1739014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176B5654-8380-4257-B6A3-0927B80B31C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53008" y="1291094"/>
            <a:ext cx="2359776" cy="2359773"/>
          </a:xfrm>
          <a:custGeom>
            <a:avLst/>
            <a:gdLst>
              <a:gd name="connsiteX0" fmla="*/ 1573184 w 3146368"/>
              <a:gd name="connsiteY0" fmla="*/ 0 h 3146364"/>
              <a:gd name="connsiteX1" fmla="*/ 3146368 w 3146368"/>
              <a:gd name="connsiteY1" fmla="*/ 1573182 h 3146364"/>
              <a:gd name="connsiteX2" fmla="*/ 1573184 w 3146368"/>
              <a:gd name="connsiteY2" fmla="*/ 3146364 h 3146364"/>
              <a:gd name="connsiteX3" fmla="*/ 0 w 3146368"/>
              <a:gd name="connsiteY3" fmla="*/ 1573182 h 3146364"/>
              <a:gd name="connsiteX4" fmla="*/ 1573184 w 3146368"/>
              <a:gd name="connsiteY4" fmla="*/ 0 h 3146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46368" h="3146364">
                <a:moveTo>
                  <a:pt x="1573184" y="0"/>
                </a:moveTo>
                <a:cubicBezTo>
                  <a:pt x="2442030" y="0"/>
                  <a:pt x="3146368" y="704338"/>
                  <a:pt x="3146368" y="1573182"/>
                </a:cubicBezTo>
                <a:cubicBezTo>
                  <a:pt x="3146368" y="2442026"/>
                  <a:pt x="2442030" y="3146364"/>
                  <a:pt x="1573184" y="3146364"/>
                </a:cubicBezTo>
                <a:cubicBezTo>
                  <a:pt x="704338" y="3146364"/>
                  <a:pt x="0" y="2442026"/>
                  <a:pt x="0" y="1573182"/>
                </a:cubicBezTo>
                <a:cubicBezTo>
                  <a:pt x="0" y="704338"/>
                  <a:pt x="704338" y="0"/>
                  <a:pt x="1573184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BFA6DA4-93A4-45DF-A257-0DC701DA2A38}"/>
              </a:ext>
            </a:extLst>
          </p:cNvPr>
          <p:cNvGrpSpPr/>
          <p:nvPr userDrawn="1"/>
        </p:nvGrpSpPr>
        <p:grpSpPr>
          <a:xfrm rot="19771175">
            <a:off x="589398" y="1510964"/>
            <a:ext cx="2633799" cy="2638896"/>
            <a:chOff x="4107416" y="1679584"/>
            <a:chExt cx="3953359" cy="3961013"/>
          </a:xfrm>
          <a:solidFill>
            <a:schemeClr val="tx1">
              <a:lumMod val="75000"/>
              <a:lumOff val="25000"/>
              <a:alpha val="15000"/>
            </a:schemeClr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3311C8C-3821-4322-9CD7-A302AC7A6C36}"/>
                </a:ext>
              </a:extLst>
            </p:cNvPr>
            <p:cNvSpPr/>
            <p:nvPr/>
          </p:nvSpPr>
          <p:spPr>
            <a:xfrm rot="11315589">
              <a:off x="4813980" y="1679584"/>
              <a:ext cx="1509995" cy="2179994"/>
            </a:xfrm>
            <a:custGeom>
              <a:avLst/>
              <a:gdLst>
                <a:gd name="connsiteX0" fmla="*/ 385845 w 1509995"/>
                <a:gd name="connsiteY0" fmla="*/ 2174308 h 2179994"/>
                <a:gd name="connsiteX1" fmla="*/ 328906 w 1509995"/>
                <a:gd name="connsiteY1" fmla="*/ 2179994 h 2179994"/>
                <a:gd name="connsiteX2" fmla="*/ 0 w 1509995"/>
                <a:gd name="connsiteY2" fmla="*/ 3448 h 2179994"/>
                <a:gd name="connsiteX3" fmla="*/ 108047 w 1509995"/>
                <a:gd name="connsiteY3" fmla="*/ 348 h 2179994"/>
                <a:gd name="connsiteX4" fmla="*/ 719139 w 1509995"/>
                <a:gd name="connsiteY4" fmla="*/ 25973 h 2179994"/>
                <a:gd name="connsiteX5" fmla="*/ 915568 w 1509995"/>
                <a:gd name="connsiteY5" fmla="*/ 50543 h 2179994"/>
                <a:gd name="connsiteX6" fmla="*/ 909403 w 1509995"/>
                <a:gd name="connsiteY6" fmla="*/ 196372 h 2179994"/>
                <a:gd name="connsiteX7" fmla="*/ 1424805 w 1509995"/>
                <a:gd name="connsiteY7" fmla="*/ 1514204 h 2179994"/>
                <a:gd name="connsiteX8" fmla="*/ 1509995 w 1509995"/>
                <a:gd name="connsiteY8" fmla="*/ 1572251 h 2179994"/>
                <a:gd name="connsiteX9" fmla="*/ 1390380 w 1509995"/>
                <a:gd name="connsiteY9" fmla="*/ 1693471 h 2179994"/>
                <a:gd name="connsiteX10" fmla="*/ 385845 w 1509995"/>
                <a:gd name="connsiteY10" fmla="*/ 2174308 h 217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09995" h="2179994">
                  <a:moveTo>
                    <a:pt x="385845" y="2174308"/>
                  </a:moveTo>
                  <a:lnTo>
                    <a:pt x="328906" y="2179994"/>
                  </a:lnTo>
                  <a:lnTo>
                    <a:pt x="0" y="3448"/>
                  </a:lnTo>
                  <a:lnTo>
                    <a:pt x="108047" y="348"/>
                  </a:lnTo>
                  <a:cubicBezTo>
                    <a:pt x="317624" y="-1927"/>
                    <a:pt x="523149" y="7017"/>
                    <a:pt x="719139" y="25973"/>
                  </a:cubicBezTo>
                  <a:lnTo>
                    <a:pt x="915568" y="50543"/>
                  </a:lnTo>
                  <a:lnTo>
                    <a:pt x="909403" y="196372"/>
                  </a:lnTo>
                  <a:cubicBezTo>
                    <a:pt x="903956" y="771769"/>
                    <a:pt x="1106542" y="1267285"/>
                    <a:pt x="1424805" y="1514204"/>
                  </a:cubicBezTo>
                  <a:lnTo>
                    <a:pt x="1509995" y="1572251"/>
                  </a:lnTo>
                  <a:lnTo>
                    <a:pt x="1390380" y="1693471"/>
                  </a:lnTo>
                  <a:cubicBezTo>
                    <a:pt x="1120444" y="1941999"/>
                    <a:pt x="775954" y="2115357"/>
                    <a:pt x="385845" y="217430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835C5B3-9E58-4B58-93C8-D955A4AD44DE}"/>
                </a:ext>
              </a:extLst>
            </p:cNvPr>
            <p:cNvSpPr/>
            <p:nvPr/>
          </p:nvSpPr>
          <p:spPr>
            <a:xfrm rot="11315589">
              <a:off x="6058851" y="1846787"/>
              <a:ext cx="1446055" cy="2190305"/>
            </a:xfrm>
            <a:custGeom>
              <a:avLst/>
              <a:gdLst>
                <a:gd name="connsiteX0" fmla="*/ 1446055 w 1446055"/>
                <a:gd name="connsiteY0" fmla="*/ 2181926 h 2190305"/>
                <a:gd name="connsiteX1" fmla="*/ 1384856 w 1446055"/>
                <a:gd name="connsiteY1" fmla="*/ 2188037 h 2190305"/>
                <a:gd name="connsiteX2" fmla="*/ 21844 w 1446055"/>
                <a:gd name="connsiteY2" fmla="*/ 1702840 h 2190305"/>
                <a:gd name="connsiteX3" fmla="*/ 0 w 1446055"/>
                <a:gd name="connsiteY3" fmla="*/ 1681285 h 2190305"/>
                <a:gd name="connsiteX4" fmla="*/ 13766 w 1446055"/>
                <a:gd name="connsiteY4" fmla="*/ 1655592 h 2190305"/>
                <a:gd name="connsiteX5" fmla="*/ 148945 w 1446055"/>
                <a:gd name="connsiteY5" fmla="*/ 366724 h 2190305"/>
                <a:gd name="connsiteX6" fmla="*/ 114334 w 1446055"/>
                <a:gd name="connsiteY6" fmla="*/ 211616 h 2190305"/>
                <a:gd name="connsiteX7" fmla="*/ 95696 w 1446055"/>
                <a:gd name="connsiteY7" fmla="*/ 148015 h 2190305"/>
                <a:gd name="connsiteX8" fmla="*/ 154370 w 1446055"/>
                <a:gd name="connsiteY8" fmla="*/ 131660 h 2190305"/>
                <a:gd name="connsiteX9" fmla="*/ 1090580 w 1446055"/>
                <a:gd name="connsiteY9" fmla="*/ 739 h 2190305"/>
                <a:gd name="connsiteX10" fmla="*/ 1116337 w 1446055"/>
                <a:gd name="connsiteY10" fmla="*/ 0 h 2190305"/>
                <a:gd name="connsiteX11" fmla="*/ 1446055 w 1446055"/>
                <a:gd name="connsiteY11" fmla="*/ 2181926 h 2190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46055" h="2190305">
                  <a:moveTo>
                    <a:pt x="1446055" y="2181926"/>
                  </a:moveTo>
                  <a:lnTo>
                    <a:pt x="1384856" y="2188037"/>
                  </a:lnTo>
                  <a:cubicBezTo>
                    <a:pt x="870509" y="2213141"/>
                    <a:pt x="385171" y="2028547"/>
                    <a:pt x="21844" y="1702840"/>
                  </a:cubicBezTo>
                  <a:lnTo>
                    <a:pt x="0" y="1681285"/>
                  </a:lnTo>
                  <a:lnTo>
                    <a:pt x="13766" y="1655592"/>
                  </a:lnTo>
                  <a:cubicBezTo>
                    <a:pt x="182265" y="1308185"/>
                    <a:pt x="238873" y="841698"/>
                    <a:pt x="148945" y="366724"/>
                  </a:cubicBezTo>
                  <a:cubicBezTo>
                    <a:pt x="138964" y="314008"/>
                    <a:pt x="127394" y="262271"/>
                    <a:pt x="114334" y="211616"/>
                  </a:cubicBezTo>
                  <a:lnTo>
                    <a:pt x="95696" y="148015"/>
                  </a:lnTo>
                  <a:lnTo>
                    <a:pt x="154370" y="131660"/>
                  </a:lnTo>
                  <a:cubicBezTo>
                    <a:pt x="425889" y="63076"/>
                    <a:pt x="744790" y="16905"/>
                    <a:pt x="1090580" y="739"/>
                  </a:cubicBezTo>
                  <a:lnTo>
                    <a:pt x="1116337" y="0"/>
                  </a:lnTo>
                  <a:lnTo>
                    <a:pt x="1446055" y="218192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209BABA-6685-4790-86FA-120B8B213987}"/>
                </a:ext>
              </a:extLst>
            </p:cNvPr>
            <p:cNvSpPr/>
            <p:nvPr/>
          </p:nvSpPr>
          <p:spPr>
            <a:xfrm rot="11315589">
              <a:off x="4280580" y="2275199"/>
              <a:ext cx="958547" cy="1395449"/>
            </a:xfrm>
            <a:custGeom>
              <a:avLst/>
              <a:gdLst>
                <a:gd name="connsiteX0" fmla="*/ 552854 w 958547"/>
                <a:gd name="connsiteY0" fmla="*/ 1395449 h 1395449"/>
                <a:gd name="connsiteX1" fmla="*/ 521990 w 958547"/>
                <a:gd name="connsiteY1" fmla="*/ 1379211 h 1395449"/>
                <a:gd name="connsiteX2" fmla="*/ 284 w 958547"/>
                <a:gd name="connsiteY2" fmla="*/ 116726 h 1395449"/>
                <a:gd name="connsiteX3" fmla="*/ 5781 w 958547"/>
                <a:gd name="connsiteY3" fmla="*/ 0 h 1395449"/>
                <a:gd name="connsiteX4" fmla="*/ 227631 w 958547"/>
                <a:gd name="connsiteY4" fmla="*/ 41350 h 1395449"/>
                <a:gd name="connsiteX5" fmla="*/ 879165 w 958547"/>
                <a:gd name="connsiteY5" fmla="*/ 266654 h 1395449"/>
                <a:gd name="connsiteX6" fmla="*/ 958547 w 958547"/>
                <a:gd name="connsiteY6" fmla="*/ 313052 h 1395449"/>
                <a:gd name="connsiteX7" fmla="*/ 958535 w 958547"/>
                <a:gd name="connsiteY7" fmla="*/ 321134 h 1395449"/>
                <a:gd name="connsiteX8" fmla="*/ 589011 w 958547"/>
                <a:gd name="connsiteY8" fmla="*/ 1351023 h 1395449"/>
                <a:gd name="connsiteX9" fmla="*/ 552854 w 958547"/>
                <a:gd name="connsiteY9" fmla="*/ 1395449 h 1395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58547" h="1395449">
                  <a:moveTo>
                    <a:pt x="552854" y="1395449"/>
                  </a:moveTo>
                  <a:lnTo>
                    <a:pt x="521990" y="1379211"/>
                  </a:lnTo>
                  <a:cubicBezTo>
                    <a:pt x="199827" y="1180319"/>
                    <a:pt x="-8774" y="692430"/>
                    <a:pt x="284" y="116726"/>
                  </a:cubicBezTo>
                  <a:lnTo>
                    <a:pt x="5781" y="0"/>
                  </a:lnTo>
                  <a:lnTo>
                    <a:pt x="227631" y="41350"/>
                  </a:lnTo>
                  <a:cubicBezTo>
                    <a:pt x="484779" y="98005"/>
                    <a:pt x="708128" y="174466"/>
                    <a:pt x="879165" y="266654"/>
                  </a:cubicBezTo>
                  <a:lnTo>
                    <a:pt x="958547" y="313052"/>
                  </a:lnTo>
                  <a:lnTo>
                    <a:pt x="958535" y="321134"/>
                  </a:lnTo>
                  <a:cubicBezTo>
                    <a:pt x="938849" y="700365"/>
                    <a:pt x="806029" y="1056740"/>
                    <a:pt x="589011" y="1351023"/>
                  </a:cubicBezTo>
                  <a:lnTo>
                    <a:pt x="552854" y="13954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613CEC0-32CF-4438-AD92-C85EF3519776}"/>
                </a:ext>
              </a:extLst>
            </p:cNvPr>
            <p:cNvSpPr/>
            <p:nvPr/>
          </p:nvSpPr>
          <p:spPr>
            <a:xfrm rot="11315589">
              <a:off x="7406799" y="2600572"/>
              <a:ext cx="653976" cy="1396524"/>
            </a:xfrm>
            <a:custGeom>
              <a:avLst/>
              <a:gdLst>
                <a:gd name="connsiteX0" fmla="*/ 498661 w 653976"/>
                <a:gd name="connsiteY0" fmla="*/ 1396524 h 1396524"/>
                <a:gd name="connsiteX1" fmla="*/ 490006 w 653976"/>
                <a:gd name="connsiteY1" fmla="*/ 1387984 h 1396524"/>
                <a:gd name="connsiteX2" fmla="*/ 9170 w 653976"/>
                <a:gd name="connsiteY2" fmla="*/ 383449 h 1396524"/>
                <a:gd name="connsiteX3" fmla="*/ 0 w 653976"/>
                <a:gd name="connsiteY3" fmla="*/ 291623 h 1396524"/>
                <a:gd name="connsiteX4" fmla="*/ 15530 w 653976"/>
                <a:gd name="connsiteY4" fmla="*/ 276039 h 1396524"/>
                <a:gd name="connsiteX5" fmla="*/ 451115 w 653976"/>
                <a:gd name="connsiteY5" fmla="*/ 38000 h 1396524"/>
                <a:gd name="connsiteX6" fmla="*/ 563807 w 653976"/>
                <a:gd name="connsiteY6" fmla="*/ 0 h 1396524"/>
                <a:gd name="connsiteX7" fmla="*/ 583639 w 653976"/>
                <a:gd name="connsiteY7" fmla="*/ 69662 h 1396524"/>
                <a:gd name="connsiteX8" fmla="*/ 614708 w 653976"/>
                <a:gd name="connsiteY8" fmla="*/ 212114 h 1396524"/>
                <a:gd name="connsiteX9" fmla="*/ 507075 w 653976"/>
                <a:gd name="connsiteY9" fmla="*/ 1379671 h 1396524"/>
                <a:gd name="connsiteX10" fmla="*/ 498661 w 653976"/>
                <a:gd name="connsiteY10" fmla="*/ 1396524 h 139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3976" h="1396524">
                  <a:moveTo>
                    <a:pt x="498661" y="1396524"/>
                  </a:moveTo>
                  <a:lnTo>
                    <a:pt x="490006" y="1387984"/>
                  </a:lnTo>
                  <a:cubicBezTo>
                    <a:pt x="241478" y="1118048"/>
                    <a:pt x="68120" y="773559"/>
                    <a:pt x="9170" y="383449"/>
                  </a:cubicBezTo>
                  <a:lnTo>
                    <a:pt x="0" y="291623"/>
                  </a:lnTo>
                  <a:lnTo>
                    <a:pt x="15530" y="276039"/>
                  </a:lnTo>
                  <a:cubicBezTo>
                    <a:pt x="118157" y="186882"/>
                    <a:pt x="266850" y="106240"/>
                    <a:pt x="451115" y="38000"/>
                  </a:cubicBezTo>
                  <a:lnTo>
                    <a:pt x="563807" y="0"/>
                  </a:lnTo>
                  <a:lnTo>
                    <a:pt x="583639" y="69662"/>
                  </a:lnTo>
                  <a:cubicBezTo>
                    <a:pt x="595327" y="116198"/>
                    <a:pt x="605713" y="163715"/>
                    <a:pt x="614708" y="212114"/>
                  </a:cubicBezTo>
                  <a:cubicBezTo>
                    <a:pt x="694702" y="642531"/>
                    <a:pt x="649364" y="1064427"/>
                    <a:pt x="507075" y="1379671"/>
                  </a:cubicBezTo>
                  <a:lnTo>
                    <a:pt x="498661" y="139652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55F647B-2247-4C94-AEA8-104AF6728E0D}"/>
                </a:ext>
              </a:extLst>
            </p:cNvPr>
            <p:cNvSpPr/>
            <p:nvPr/>
          </p:nvSpPr>
          <p:spPr>
            <a:xfrm rot="11315589">
              <a:off x="4107416" y="3456370"/>
              <a:ext cx="941252" cy="1320008"/>
            </a:xfrm>
            <a:custGeom>
              <a:avLst/>
              <a:gdLst>
                <a:gd name="connsiteX0" fmla="*/ 941149 w 941252"/>
                <a:gd name="connsiteY0" fmla="*/ 1320008 h 1320008"/>
                <a:gd name="connsiteX1" fmla="*/ 892007 w 941252"/>
                <a:gd name="connsiteY1" fmla="*/ 1291820 h 1320008"/>
                <a:gd name="connsiteX2" fmla="*/ 6905 w 941252"/>
                <a:gd name="connsiteY2" fmla="*/ 1014277 h 1320008"/>
                <a:gd name="connsiteX3" fmla="*/ 0 w 941252"/>
                <a:gd name="connsiteY3" fmla="*/ 1013312 h 1320008"/>
                <a:gd name="connsiteX4" fmla="*/ 23897 w 941252"/>
                <a:gd name="connsiteY4" fmla="*/ 834854 h 1320008"/>
                <a:gd name="connsiteX5" fmla="*/ 332055 w 941252"/>
                <a:gd name="connsiteY5" fmla="*/ 75289 h 1320008"/>
                <a:gd name="connsiteX6" fmla="*/ 389087 w 941252"/>
                <a:gd name="connsiteY6" fmla="*/ 0 h 1320008"/>
                <a:gd name="connsiteX7" fmla="*/ 441037 w 941252"/>
                <a:gd name="connsiteY7" fmla="*/ 51263 h 1320008"/>
                <a:gd name="connsiteX8" fmla="*/ 921874 w 941252"/>
                <a:gd name="connsiteY8" fmla="*/ 1055797 h 1320008"/>
                <a:gd name="connsiteX9" fmla="*/ 941252 w 941252"/>
                <a:gd name="connsiteY9" fmla="*/ 1249855 h 1320008"/>
                <a:gd name="connsiteX10" fmla="*/ 941149 w 941252"/>
                <a:gd name="connsiteY10" fmla="*/ 1320008 h 1320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252" h="1320008">
                  <a:moveTo>
                    <a:pt x="941149" y="1320008"/>
                  </a:moveTo>
                  <a:lnTo>
                    <a:pt x="892007" y="1291820"/>
                  </a:lnTo>
                  <a:cubicBezTo>
                    <a:pt x="662158" y="1170087"/>
                    <a:pt x="355970" y="1074810"/>
                    <a:pt x="6905" y="1014277"/>
                  </a:cubicBezTo>
                  <a:lnTo>
                    <a:pt x="0" y="1013312"/>
                  </a:lnTo>
                  <a:lnTo>
                    <a:pt x="23897" y="834854"/>
                  </a:lnTo>
                  <a:cubicBezTo>
                    <a:pt x="79591" y="543171"/>
                    <a:pt x="188348" y="279985"/>
                    <a:pt x="332055" y="75289"/>
                  </a:cubicBezTo>
                  <a:lnTo>
                    <a:pt x="389087" y="0"/>
                  </a:lnTo>
                  <a:lnTo>
                    <a:pt x="441037" y="51263"/>
                  </a:lnTo>
                  <a:cubicBezTo>
                    <a:pt x="689565" y="321198"/>
                    <a:pt x="862923" y="665688"/>
                    <a:pt x="921874" y="1055797"/>
                  </a:cubicBezTo>
                  <a:cubicBezTo>
                    <a:pt x="931699" y="1120815"/>
                    <a:pt x="938113" y="1185562"/>
                    <a:pt x="941252" y="1249855"/>
                  </a:cubicBezTo>
                  <a:lnTo>
                    <a:pt x="941149" y="132000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0E1BDBE-554F-4853-87B7-D8A0E50B7BE2}"/>
                </a:ext>
              </a:extLst>
            </p:cNvPr>
            <p:cNvSpPr/>
            <p:nvPr/>
          </p:nvSpPr>
          <p:spPr>
            <a:xfrm rot="11315589">
              <a:off x="7379963" y="3824742"/>
              <a:ext cx="544215" cy="900600"/>
            </a:xfrm>
            <a:custGeom>
              <a:avLst/>
              <a:gdLst>
                <a:gd name="connsiteX0" fmla="*/ 0 w 544215"/>
                <a:gd name="connsiteY0" fmla="*/ 900600 h 900600"/>
                <a:gd name="connsiteX1" fmla="*/ 255 w 544215"/>
                <a:gd name="connsiteY1" fmla="*/ 727549 h 900600"/>
                <a:gd name="connsiteX2" fmla="*/ 181899 w 544215"/>
                <a:gd name="connsiteY2" fmla="*/ 11188 h 900600"/>
                <a:gd name="connsiteX3" fmla="*/ 187897 w 544215"/>
                <a:gd name="connsiteY3" fmla="*/ 0 h 900600"/>
                <a:gd name="connsiteX4" fmla="*/ 261882 w 544215"/>
                <a:gd name="connsiteY4" fmla="*/ 88303 h 900600"/>
                <a:gd name="connsiteX5" fmla="*/ 508775 w 544215"/>
                <a:gd name="connsiteY5" fmla="*/ 532482 h 900600"/>
                <a:gd name="connsiteX6" fmla="*/ 544215 w 544215"/>
                <a:gd name="connsiteY6" fmla="*/ 632362 h 900600"/>
                <a:gd name="connsiteX7" fmla="*/ 532232 w 544215"/>
                <a:gd name="connsiteY7" fmla="*/ 636009 h 900600"/>
                <a:gd name="connsiteX8" fmla="*/ 13222 w 544215"/>
                <a:gd name="connsiteY8" fmla="*/ 889596 h 900600"/>
                <a:gd name="connsiteX9" fmla="*/ 0 w 544215"/>
                <a:gd name="connsiteY9" fmla="*/ 900600 h 90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4215" h="900600">
                  <a:moveTo>
                    <a:pt x="0" y="900600"/>
                  </a:moveTo>
                  <a:lnTo>
                    <a:pt x="255" y="727549"/>
                  </a:lnTo>
                  <a:cubicBezTo>
                    <a:pt x="13380" y="474729"/>
                    <a:pt x="76785" y="232066"/>
                    <a:pt x="181899" y="11188"/>
                  </a:cubicBezTo>
                  <a:lnTo>
                    <a:pt x="187897" y="0"/>
                  </a:lnTo>
                  <a:lnTo>
                    <a:pt x="261882" y="88303"/>
                  </a:lnTo>
                  <a:cubicBezTo>
                    <a:pt x="358420" y="213446"/>
                    <a:pt x="442602" y="363572"/>
                    <a:pt x="508775" y="532482"/>
                  </a:cubicBezTo>
                  <a:lnTo>
                    <a:pt x="544215" y="632362"/>
                  </a:lnTo>
                  <a:lnTo>
                    <a:pt x="532232" y="636009"/>
                  </a:lnTo>
                  <a:cubicBezTo>
                    <a:pt x="320963" y="706774"/>
                    <a:pt x="144304" y="792780"/>
                    <a:pt x="13222" y="889596"/>
                  </a:cubicBezTo>
                  <a:lnTo>
                    <a:pt x="0" y="9006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6594098-80F4-4A0B-B43A-30C56BA086DE}"/>
                </a:ext>
              </a:extLst>
            </p:cNvPr>
            <p:cNvSpPr/>
            <p:nvPr/>
          </p:nvSpPr>
          <p:spPr>
            <a:xfrm rot="11315589">
              <a:off x="4678399" y="3922984"/>
              <a:ext cx="1595237" cy="1558970"/>
            </a:xfrm>
            <a:custGeom>
              <a:avLst/>
              <a:gdLst>
                <a:gd name="connsiteX0" fmla="*/ 1165353 w 1595237"/>
                <a:gd name="connsiteY0" fmla="*/ 1558970 h 1558970"/>
                <a:gd name="connsiteX1" fmla="*/ 1000444 w 1595237"/>
                <a:gd name="connsiteY1" fmla="*/ 1535918 h 1558970"/>
                <a:gd name="connsiteX2" fmla="*/ 338336 w 1595237"/>
                <a:gd name="connsiteY2" fmla="*/ 1505244 h 1558970"/>
                <a:gd name="connsiteX3" fmla="*/ 223032 w 1595237"/>
                <a:gd name="connsiteY3" fmla="*/ 1508961 h 1558970"/>
                <a:gd name="connsiteX4" fmla="*/ 0 w 1595237"/>
                <a:gd name="connsiteY4" fmla="*/ 33038 h 1558970"/>
                <a:gd name="connsiteX5" fmla="*/ 56077 w 1595237"/>
                <a:gd name="connsiteY5" fmla="*/ 21646 h 1558970"/>
                <a:gd name="connsiteX6" fmla="*/ 1471363 w 1595237"/>
                <a:gd name="connsiteY6" fmla="*/ 372074 h 1558970"/>
                <a:gd name="connsiteX7" fmla="*/ 1595237 w 1595237"/>
                <a:gd name="connsiteY7" fmla="*/ 472888 h 1558970"/>
                <a:gd name="connsiteX8" fmla="*/ 1546361 w 1595237"/>
                <a:gd name="connsiteY8" fmla="*/ 534004 h 1558970"/>
                <a:gd name="connsiteX9" fmla="*/ 1170566 w 1595237"/>
                <a:gd name="connsiteY9" fmla="*/ 1509022 h 1558970"/>
                <a:gd name="connsiteX10" fmla="*/ 1165353 w 1595237"/>
                <a:gd name="connsiteY10" fmla="*/ 1558970 h 1558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95237" h="1558970">
                  <a:moveTo>
                    <a:pt x="1165353" y="1558970"/>
                  </a:moveTo>
                  <a:lnTo>
                    <a:pt x="1000444" y="1535918"/>
                  </a:lnTo>
                  <a:cubicBezTo>
                    <a:pt x="788539" y="1513060"/>
                    <a:pt x="565755" y="1502319"/>
                    <a:pt x="338336" y="1505244"/>
                  </a:cubicBezTo>
                  <a:lnTo>
                    <a:pt x="223032" y="1508961"/>
                  </a:lnTo>
                  <a:lnTo>
                    <a:pt x="0" y="33038"/>
                  </a:lnTo>
                  <a:lnTo>
                    <a:pt x="56077" y="21646"/>
                  </a:lnTo>
                  <a:cubicBezTo>
                    <a:pt x="576223" y="-56955"/>
                    <a:pt x="1078986" y="82716"/>
                    <a:pt x="1471363" y="372074"/>
                  </a:cubicBezTo>
                  <a:lnTo>
                    <a:pt x="1595237" y="472888"/>
                  </a:lnTo>
                  <a:lnTo>
                    <a:pt x="1546361" y="534004"/>
                  </a:lnTo>
                  <a:cubicBezTo>
                    <a:pt x="1357081" y="789826"/>
                    <a:pt x="1221220" y="1131533"/>
                    <a:pt x="1170566" y="1509022"/>
                  </a:cubicBezTo>
                  <a:lnTo>
                    <a:pt x="1165353" y="155897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0CDB04C-4A24-437B-B7AD-4660BECABF10}"/>
                </a:ext>
              </a:extLst>
            </p:cNvPr>
            <p:cNvSpPr/>
            <p:nvPr/>
          </p:nvSpPr>
          <p:spPr>
            <a:xfrm rot="11315589">
              <a:off x="6123693" y="4019160"/>
              <a:ext cx="1454536" cy="1621437"/>
            </a:xfrm>
            <a:custGeom>
              <a:avLst/>
              <a:gdLst>
                <a:gd name="connsiteX0" fmla="*/ 420450 w 1454536"/>
                <a:gd name="connsiteY0" fmla="*/ 1621437 h 1621437"/>
                <a:gd name="connsiteX1" fmla="*/ 373531 w 1454536"/>
                <a:gd name="connsiteY1" fmla="*/ 1493506 h 1621437"/>
                <a:gd name="connsiteX2" fmla="*/ 9945 w 1454536"/>
                <a:gd name="connsiteY2" fmla="*/ 914847 h 1621437"/>
                <a:gd name="connsiteX3" fmla="*/ 0 w 1454536"/>
                <a:gd name="connsiteY3" fmla="*/ 905320 h 1621437"/>
                <a:gd name="connsiteX4" fmla="*/ 14367 w 1454536"/>
                <a:gd name="connsiteY4" fmla="*/ 878520 h 1621437"/>
                <a:gd name="connsiteX5" fmla="*/ 1173154 w 1454536"/>
                <a:gd name="connsiteY5" fmla="*/ 12245 h 1621437"/>
                <a:gd name="connsiteX6" fmla="*/ 1233426 w 1454536"/>
                <a:gd name="connsiteY6" fmla="*/ 0 h 1621437"/>
                <a:gd name="connsiteX7" fmla="*/ 1454536 w 1454536"/>
                <a:gd name="connsiteY7" fmla="*/ 1463205 h 1621437"/>
                <a:gd name="connsiteX8" fmla="*/ 1425485 w 1454536"/>
                <a:gd name="connsiteY8" fmla="*/ 1464141 h 1621437"/>
                <a:gd name="connsiteX9" fmla="*/ 442948 w 1454536"/>
                <a:gd name="connsiteY9" fmla="*/ 1614590 h 1621437"/>
                <a:gd name="connsiteX10" fmla="*/ 420450 w 1454536"/>
                <a:gd name="connsiteY10" fmla="*/ 1621437 h 1621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54536" h="1621437">
                  <a:moveTo>
                    <a:pt x="420450" y="1621437"/>
                  </a:moveTo>
                  <a:lnTo>
                    <a:pt x="373531" y="1493506"/>
                  </a:lnTo>
                  <a:cubicBezTo>
                    <a:pt x="280431" y="1263975"/>
                    <a:pt x="155075" y="1066736"/>
                    <a:pt x="9945" y="914847"/>
                  </a:cubicBezTo>
                  <a:lnTo>
                    <a:pt x="0" y="905320"/>
                  </a:lnTo>
                  <a:lnTo>
                    <a:pt x="14367" y="878520"/>
                  </a:lnTo>
                  <a:cubicBezTo>
                    <a:pt x="265231" y="460000"/>
                    <a:pt x="674355" y="140241"/>
                    <a:pt x="1173154" y="12245"/>
                  </a:cubicBezTo>
                  <a:lnTo>
                    <a:pt x="1233426" y="0"/>
                  </a:lnTo>
                  <a:lnTo>
                    <a:pt x="1454536" y="1463205"/>
                  </a:lnTo>
                  <a:lnTo>
                    <a:pt x="1425485" y="1464141"/>
                  </a:lnTo>
                  <a:cubicBezTo>
                    <a:pt x="1062461" y="1482972"/>
                    <a:pt x="727807" y="1536007"/>
                    <a:pt x="442948" y="1614590"/>
                  </a:cubicBezTo>
                  <a:lnTo>
                    <a:pt x="420450" y="162143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</p:grp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7CCD49E8-B86D-43FB-AF68-A26E6EAEC97A}"/>
              </a:ext>
            </a:extLst>
          </p:cNvPr>
          <p:cNvSpPr/>
          <p:nvPr userDrawn="1"/>
        </p:nvSpPr>
        <p:spPr>
          <a:xfrm>
            <a:off x="1761683" y="1911854"/>
            <a:ext cx="6322005" cy="1739014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</p:spTree>
    <p:extLst>
      <p:ext uri="{BB962C8B-B14F-4D97-AF65-F5344CB8AC3E}">
        <p14:creationId xmlns:p14="http://schemas.microsoft.com/office/powerpoint/2010/main" val="9447105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99D6F340-FD81-48DF-B78F-82A05479B017}"/>
              </a:ext>
            </a:extLst>
          </p:cNvPr>
          <p:cNvSpPr/>
          <p:nvPr/>
        </p:nvSpPr>
        <p:spPr>
          <a:xfrm>
            <a:off x="5061266" y="0"/>
            <a:ext cx="4082735" cy="3923442"/>
          </a:xfrm>
          <a:custGeom>
            <a:avLst/>
            <a:gdLst>
              <a:gd name="connsiteX0" fmla="*/ 727155 w 5443647"/>
              <a:gd name="connsiteY0" fmla="*/ 0 h 5231256"/>
              <a:gd name="connsiteX1" fmla="*/ 5443647 w 5443647"/>
              <a:gd name="connsiteY1" fmla="*/ 0 h 5231256"/>
              <a:gd name="connsiteX2" fmla="*/ 5443647 w 5443647"/>
              <a:gd name="connsiteY2" fmla="*/ 4311856 h 5231256"/>
              <a:gd name="connsiteX3" fmla="*/ 5236152 w 5443647"/>
              <a:gd name="connsiteY3" fmla="*/ 4500440 h 5231256"/>
              <a:gd name="connsiteX4" fmla="*/ 3200400 w 5443647"/>
              <a:gd name="connsiteY4" fmla="*/ 5231256 h 5231256"/>
              <a:gd name="connsiteX5" fmla="*/ 0 w 5443647"/>
              <a:gd name="connsiteY5" fmla="*/ 2030856 h 5231256"/>
              <a:gd name="connsiteX6" fmla="*/ 546579 w 5443647"/>
              <a:gd name="connsiteY6" fmla="*/ 241482 h 5231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3647" h="5231256">
                <a:moveTo>
                  <a:pt x="727155" y="0"/>
                </a:moveTo>
                <a:lnTo>
                  <a:pt x="5443647" y="0"/>
                </a:lnTo>
                <a:lnTo>
                  <a:pt x="5443647" y="4311856"/>
                </a:lnTo>
                <a:lnTo>
                  <a:pt x="5236152" y="4500440"/>
                </a:lnTo>
                <a:cubicBezTo>
                  <a:pt x="4682934" y="4956996"/>
                  <a:pt x="3973695" y="5231256"/>
                  <a:pt x="3200400" y="5231256"/>
                </a:cubicBezTo>
                <a:cubicBezTo>
                  <a:pt x="1432868" y="5231256"/>
                  <a:pt x="0" y="3798388"/>
                  <a:pt x="0" y="2030856"/>
                </a:cubicBezTo>
                <a:cubicBezTo>
                  <a:pt x="0" y="1368032"/>
                  <a:pt x="201498" y="752269"/>
                  <a:pt x="546579" y="24148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42B5E7FC-CEF3-48B6-AD88-9735B68DEE9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71819" y="1"/>
            <a:ext cx="3972182" cy="3816871"/>
          </a:xfrm>
          <a:custGeom>
            <a:avLst/>
            <a:gdLst>
              <a:gd name="connsiteX0" fmla="*/ 620899 w 5296243"/>
              <a:gd name="connsiteY0" fmla="*/ 0 h 5089161"/>
              <a:gd name="connsiteX1" fmla="*/ 5296243 w 5296243"/>
              <a:gd name="connsiteY1" fmla="*/ 0 h 5089161"/>
              <a:gd name="connsiteX2" fmla="*/ 5296243 w 5296243"/>
              <a:gd name="connsiteY2" fmla="*/ 4303731 h 5089161"/>
              <a:gd name="connsiteX3" fmla="*/ 5236152 w 5296243"/>
              <a:gd name="connsiteY3" fmla="*/ 4358345 h 5089161"/>
              <a:gd name="connsiteX4" fmla="*/ 3200400 w 5296243"/>
              <a:gd name="connsiteY4" fmla="*/ 5089161 h 5089161"/>
              <a:gd name="connsiteX5" fmla="*/ 0 w 5296243"/>
              <a:gd name="connsiteY5" fmla="*/ 1888761 h 5089161"/>
              <a:gd name="connsiteX6" fmla="*/ 546578 w 5296243"/>
              <a:gd name="connsiteY6" fmla="*/ 99387 h 5089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96243" h="5089161">
                <a:moveTo>
                  <a:pt x="620899" y="0"/>
                </a:moveTo>
                <a:lnTo>
                  <a:pt x="5296243" y="0"/>
                </a:lnTo>
                <a:lnTo>
                  <a:pt x="5296243" y="4303731"/>
                </a:lnTo>
                <a:lnTo>
                  <a:pt x="5236152" y="4358345"/>
                </a:lnTo>
                <a:cubicBezTo>
                  <a:pt x="4682934" y="4814901"/>
                  <a:pt x="3973695" y="5089161"/>
                  <a:pt x="3200400" y="5089161"/>
                </a:cubicBezTo>
                <a:cubicBezTo>
                  <a:pt x="1432868" y="5089161"/>
                  <a:pt x="0" y="3656293"/>
                  <a:pt x="0" y="1888761"/>
                </a:cubicBezTo>
                <a:cubicBezTo>
                  <a:pt x="0" y="1225937"/>
                  <a:pt x="201497" y="610174"/>
                  <a:pt x="546578" y="99387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9FF5D5F3-F3D7-45F5-B3C3-D169879BBC4F}"/>
              </a:ext>
            </a:extLst>
          </p:cNvPr>
          <p:cNvSpPr/>
          <p:nvPr userDrawn="1"/>
        </p:nvSpPr>
        <p:spPr>
          <a:xfrm>
            <a:off x="5061266" y="0"/>
            <a:ext cx="4082735" cy="3923442"/>
          </a:xfrm>
          <a:custGeom>
            <a:avLst/>
            <a:gdLst>
              <a:gd name="connsiteX0" fmla="*/ 727155 w 5443647"/>
              <a:gd name="connsiteY0" fmla="*/ 0 h 5231256"/>
              <a:gd name="connsiteX1" fmla="*/ 5443647 w 5443647"/>
              <a:gd name="connsiteY1" fmla="*/ 0 h 5231256"/>
              <a:gd name="connsiteX2" fmla="*/ 5443647 w 5443647"/>
              <a:gd name="connsiteY2" fmla="*/ 4311856 h 5231256"/>
              <a:gd name="connsiteX3" fmla="*/ 5236152 w 5443647"/>
              <a:gd name="connsiteY3" fmla="*/ 4500440 h 5231256"/>
              <a:gd name="connsiteX4" fmla="*/ 3200400 w 5443647"/>
              <a:gd name="connsiteY4" fmla="*/ 5231256 h 5231256"/>
              <a:gd name="connsiteX5" fmla="*/ 0 w 5443647"/>
              <a:gd name="connsiteY5" fmla="*/ 2030856 h 5231256"/>
              <a:gd name="connsiteX6" fmla="*/ 546579 w 5443647"/>
              <a:gd name="connsiteY6" fmla="*/ 241482 h 5231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3647" h="5231256">
                <a:moveTo>
                  <a:pt x="727155" y="0"/>
                </a:moveTo>
                <a:lnTo>
                  <a:pt x="5443647" y="0"/>
                </a:lnTo>
                <a:lnTo>
                  <a:pt x="5443647" y="4311856"/>
                </a:lnTo>
                <a:lnTo>
                  <a:pt x="5236152" y="4500440"/>
                </a:lnTo>
                <a:cubicBezTo>
                  <a:pt x="4682934" y="4956996"/>
                  <a:pt x="3973695" y="5231256"/>
                  <a:pt x="3200400" y="5231256"/>
                </a:cubicBezTo>
                <a:cubicBezTo>
                  <a:pt x="1432868" y="5231256"/>
                  <a:pt x="0" y="3798388"/>
                  <a:pt x="0" y="2030856"/>
                </a:cubicBezTo>
                <a:cubicBezTo>
                  <a:pt x="0" y="1368032"/>
                  <a:pt x="201498" y="752269"/>
                  <a:pt x="546579" y="24148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/>
          </a:p>
        </p:txBody>
      </p:sp>
    </p:spTree>
    <p:extLst>
      <p:ext uri="{BB962C8B-B14F-4D97-AF65-F5344CB8AC3E}">
        <p14:creationId xmlns:p14="http://schemas.microsoft.com/office/powerpoint/2010/main" val="271329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E032B6C-EF78-49E2-9B10-DEFF6C05B5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9114" y="826667"/>
            <a:ext cx="3490164" cy="3490164"/>
          </a:xfrm>
          <a:custGeom>
            <a:avLst/>
            <a:gdLst>
              <a:gd name="connsiteX0" fmla="*/ 2326776 w 4653552"/>
              <a:gd name="connsiteY0" fmla="*/ 0 h 4653552"/>
              <a:gd name="connsiteX1" fmla="*/ 4653552 w 4653552"/>
              <a:gd name="connsiteY1" fmla="*/ 2326776 h 4653552"/>
              <a:gd name="connsiteX2" fmla="*/ 2326776 w 4653552"/>
              <a:gd name="connsiteY2" fmla="*/ 4653552 h 4653552"/>
              <a:gd name="connsiteX3" fmla="*/ 0 w 4653552"/>
              <a:gd name="connsiteY3" fmla="*/ 2326776 h 4653552"/>
              <a:gd name="connsiteX4" fmla="*/ 2326776 w 4653552"/>
              <a:gd name="connsiteY4" fmla="*/ 0 h 465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53552" h="4653552">
                <a:moveTo>
                  <a:pt x="2326776" y="0"/>
                </a:moveTo>
                <a:cubicBezTo>
                  <a:pt x="3611819" y="0"/>
                  <a:pt x="4653552" y="1041733"/>
                  <a:pt x="4653552" y="2326776"/>
                </a:cubicBezTo>
                <a:cubicBezTo>
                  <a:pt x="4653552" y="3611819"/>
                  <a:pt x="3611819" y="4653552"/>
                  <a:pt x="2326776" y="4653552"/>
                </a:cubicBezTo>
                <a:cubicBezTo>
                  <a:pt x="1041733" y="4653552"/>
                  <a:pt x="0" y="3611819"/>
                  <a:pt x="0" y="2326776"/>
                </a:cubicBezTo>
                <a:cubicBezTo>
                  <a:pt x="0" y="1041733"/>
                  <a:pt x="1041733" y="0"/>
                  <a:pt x="232677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6B61DBB-B836-4A87-A2F3-4886A093F7C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994721" y="826667"/>
            <a:ext cx="3490164" cy="3490164"/>
          </a:xfrm>
          <a:custGeom>
            <a:avLst/>
            <a:gdLst>
              <a:gd name="connsiteX0" fmla="*/ 2326776 w 4653552"/>
              <a:gd name="connsiteY0" fmla="*/ 0 h 4653552"/>
              <a:gd name="connsiteX1" fmla="*/ 4653552 w 4653552"/>
              <a:gd name="connsiteY1" fmla="*/ 2326776 h 4653552"/>
              <a:gd name="connsiteX2" fmla="*/ 2326776 w 4653552"/>
              <a:gd name="connsiteY2" fmla="*/ 4653552 h 4653552"/>
              <a:gd name="connsiteX3" fmla="*/ 0 w 4653552"/>
              <a:gd name="connsiteY3" fmla="*/ 2326776 h 4653552"/>
              <a:gd name="connsiteX4" fmla="*/ 2326776 w 4653552"/>
              <a:gd name="connsiteY4" fmla="*/ 0 h 465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53552" h="4653552">
                <a:moveTo>
                  <a:pt x="2326776" y="0"/>
                </a:moveTo>
                <a:cubicBezTo>
                  <a:pt x="3611819" y="0"/>
                  <a:pt x="4653552" y="1041733"/>
                  <a:pt x="4653552" y="2326776"/>
                </a:cubicBezTo>
                <a:cubicBezTo>
                  <a:pt x="4653552" y="3611819"/>
                  <a:pt x="3611819" y="4653552"/>
                  <a:pt x="2326776" y="4653552"/>
                </a:cubicBezTo>
                <a:cubicBezTo>
                  <a:pt x="1041733" y="4653552"/>
                  <a:pt x="0" y="3611819"/>
                  <a:pt x="0" y="2326776"/>
                </a:cubicBezTo>
                <a:cubicBezTo>
                  <a:pt x="0" y="1041733"/>
                  <a:pt x="1041733" y="0"/>
                  <a:pt x="232677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6304722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72A58E7-BC80-4B71-BE77-2883447EE1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2025839"/>
            <a:ext cx="4707472" cy="1482213"/>
          </a:xfrm>
          <a:custGeom>
            <a:avLst/>
            <a:gdLst>
              <a:gd name="connsiteX0" fmla="*/ 0 w 6276629"/>
              <a:gd name="connsiteY0" fmla="*/ 0 h 1976284"/>
              <a:gd name="connsiteX1" fmla="*/ 5782558 w 6276629"/>
              <a:gd name="connsiteY1" fmla="*/ 0 h 1976284"/>
              <a:gd name="connsiteX2" fmla="*/ 6276629 w 6276629"/>
              <a:gd name="connsiteY2" fmla="*/ 1976284 h 1976284"/>
              <a:gd name="connsiteX3" fmla="*/ 0 w 6276629"/>
              <a:gd name="connsiteY3" fmla="*/ 1976284 h 1976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76629" h="1976284">
                <a:moveTo>
                  <a:pt x="0" y="0"/>
                </a:moveTo>
                <a:lnTo>
                  <a:pt x="5782558" y="0"/>
                </a:lnTo>
                <a:lnTo>
                  <a:pt x="6276629" y="1976284"/>
                </a:lnTo>
                <a:lnTo>
                  <a:pt x="0" y="197628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655C62B8-A43A-4F64-92B1-760A6062E78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436527" y="1818089"/>
            <a:ext cx="4707473" cy="1482213"/>
          </a:xfrm>
          <a:custGeom>
            <a:avLst/>
            <a:gdLst>
              <a:gd name="connsiteX0" fmla="*/ 0 w 6276630"/>
              <a:gd name="connsiteY0" fmla="*/ 0 h 1976284"/>
              <a:gd name="connsiteX1" fmla="*/ 6276630 w 6276630"/>
              <a:gd name="connsiteY1" fmla="*/ 0 h 1976284"/>
              <a:gd name="connsiteX2" fmla="*/ 6276630 w 6276630"/>
              <a:gd name="connsiteY2" fmla="*/ 1976284 h 1976284"/>
              <a:gd name="connsiteX3" fmla="*/ 494071 w 6276630"/>
              <a:gd name="connsiteY3" fmla="*/ 1976284 h 1976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76630" h="1976284">
                <a:moveTo>
                  <a:pt x="0" y="0"/>
                </a:moveTo>
                <a:lnTo>
                  <a:pt x="6276630" y="0"/>
                </a:lnTo>
                <a:lnTo>
                  <a:pt x="6276630" y="1976284"/>
                </a:lnTo>
                <a:lnTo>
                  <a:pt x="494071" y="197628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9239127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585D3439-BD68-4486-B3BD-0B8CB52785CD}"/>
              </a:ext>
            </a:extLst>
          </p:cNvPr>
          <p:cNvSpPr/>
          <p:nvPr/>
        </p:nvSpPr>
        <p:spPr>
          <a:xfrm>
            <a:off x="1" y="3090516"/>
            <a:ext cx="2301496" cy="2052985"/>
          </a:xfrm>
          <a:custGeom>
            <a:avLst/>
            <a:gdLst>
              <a:gd name="connsiteX0" fmla="*/ 1236530 w 3068661"/>
              <a:gd name="connsiteY0" fmla="*/ 0 h 2737313"/>
              <a:gd name="connsiteX1" fmla="*/ 3068661 w 3068661"/>
              <a:gd name="connsiteY1" fmla="*/ 1832131 h 2737313"/>
              <a:gd name="connsiteX2" fmla="*/ 2847533 w 3068661"/>
              <a:gd name="connsiteY2" fmla="*/ 2705434 h 2737313"/>
              <a:gd name="connsiteX3" fmla="*/ 2828166 w 3068661"/>
              <a:gd name="connsiteY3" fmla="*/ 2737313 h 2737313"/>
              <a:gd name="connsiteX4" fmla="*/ 0 w 3068661"/>
              <a:gd name="connsiteY4" fmla="*/ 2737313 h 2737313"/>
              <a:gd name="connsiteX5" fmla="*/ 0 w 3068661"/>
              <a:gd name="connsiteY5" fmla="*/ 483012 h 2737313"/>
              <a:gd name="connsiteX6" fmla="*/ 71125 w 3068661"/>
              <a:gd name="connsiteY6" fmla="*/ 418370 h 2737313"/>
              <a:gd name="connsiteX7" fmla="*/ 1236530 w 3068661"/>
              <a:gd name="connsiteY7" fmla="*/ 0 h 2737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68661" h="2737313">
                <a:moveTo>
                  <a:pt x="1236530" y="0"/>
                </a:moveTo>
                <a:cubicBezTo>
                  <a:pt x="2248388" y="0"/>
                  <a:pt x="3068661" y="820273"/>
                  <a:pt x="3068661" y="1832131"/>
                </a:cubicBezTo>
                <a:cubicBezTo>
                  <a:pt x="3068661" y="2148337"/>
                  <a:pt x="2988557" y="2445833"/>
                  <a:pt x="2847533" y="2705434"/>
                </a:cubicBezTo>
                <a:lnTo>
                  <a:pt x="2828166" y="2737313"/>
                </a:lnTo>
                <a:lnTo>
                  <a:pt x="0" y="2737313"/>
                </a:lnTo>
                <a:lnTo>
                  <a:pt x="0" y="483012"/>
                </a:lnTo>
                <a:lnTo>
                  <a:pt x="71125" y="418370"/>
                </a:lnTo>
                <a:cubicBezTo>
                  <a:pt x="387825" y="157006"/>
                  <a:pt x="793842" y="0"/>
                  <a:pt x="123653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393700" sx="102000" sy="102000" algn="ctr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9C2EF1C-CE3E-4FD1-8DF5-D3CF05244959}"/>
              </a:ext>
            </a:extLst>
          </p:cNvPr>
          <p:cNvSpPr/>
          <p:nvPr/>
        </p:nvSpPr>
        <p:spPr>
          <a:xfrm>
            <a:off x="5963768" y="676387"/>
            <a:ext cx="2748197" cy="2748197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393700" sx="102000" sy="102000" algn="ctr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7454D4A2-030E-4C0A-A053-3F5EE8DB32C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48071" y="760690"/>
            <a:ext cx="2579589" cy="2579588"/>
          </a:xfrm>
          <a:custGeom>
            <a:avLst/>
            <a:gdLst>
              <a:gd name="connsiteX0" fmla="*/ 1719726 w 3439452"/>
              <a:gd name="connsiteY0" fmla="*/ 0 h 3439450"/>
              <a:gd name="connsiteX1" fmla="*/ 3439452 w 3439452"/>
              <a:gd name="connsiteY1" fmla="*/ 1719725 h 3439450"/>
              <a:gd name="connsiteX2" fmla="*/ 1719726 w 3439452"/>
              <a:gd name="connsiteY2" fmla="*/ 3439450 h 3439450"/>
              <a:gd name="connsiteX3" fmla="*/ 0 w 3439452"/>
              <a:gd name="connsiteY3" fmla="*/ 1719725 h 3439450"/>
              <a:gd name="connsiteX4" fmla="*/ 1719726 w 3439452"/>
              <a:gd name="connsiteY4" fmla="*/ 0 h 3439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39452" h="3439450">
                <a:moveTo>
                  <a:pt x="1719726" y="0"/>
                </a:moveTo>
                <a:cubicBezTo>
                  <a:pt x="2669504" y="0"/>
                  <a:pt x="3439452" y="769947"/>
                  <a:pt x="3439452" y="1719725"/>
                </a:cubicBezTo>
                <a:cubicBezTo>
                  <a:pt x="3439452" y="2669503"/>
                  <a:pt x="2669504" y="3439450"/>
                  <a:pt x="1719726" y="3439450"/>
                </a:cubicBezTo>
                <a:cubicBezTo>
                  <a:pt x="769948" y="3439450"/>
                  <a:pt x="0" y="2669503"/>
                  <a:pt x="0" y="1719725"/>
                </a:cubicBezTo>
                <a:cubicBezTo>
                  <a:pt x="0" y="769947"/>
                  <a:pt x="769948" y="0"/>
                  <a:pt x="171972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E8E8EA6F-6F64-4919-A6B0-5F93D09C6C4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3174821"/>
            <a:ext cx="2217192" cy="1968680"/>
          </a:xfrm>
          <a:custGeom>
            <a:avLst/>
            <a:gdLst>
              <a:gd name="connsiteX0" fmla="*/ 1236530 w 2956256"/>
              <a:gd name="connsiteY0" fmla="*/ 0 h 2624907"/>
              <a:gd name="connsiteX1" fmla="*/ 2956256 w 2956256"/>
              <a:gd name="connsiteY1" fmla="*/ 1719725 h 2624907"/>
              <a:gd name="connsiteX2" fmla="*/ 2748695 w 2956256"/>
              <a:gd name="connsiteY2" fmla="*/ 2539448 h 2624907"/>
              <a:gd name="connsiteX3" fmla="*/ 2696777 w 2956256"/>
              <a:gd name="connsiteY3" fmla="*/ 2624907 h 2624907"/>
              <a:gd name="connsiteX4" fmla="*/ 0 w 2956256"/>
              <a:gd name="connsiteY4" fmla="*/ 2624907 h 2624907"/>
              <a:gd name="connsiteX5" fmla="*/ 0 w 2956256"/>
              <a:gd name="connsiteY5" fmla="*/ 526252 h 2624907"/>
              <a:gd name="connsiteX6" fmla="*/ 20500 w 2956256"/>
              <a:gd name="connsiteY6" fmla="*/ 503696 h 2624907"/>
              <a:gd name="connsiteX7" fmla="*/ 1236530 w 2956256"/>
              <a:gd name="connsiteY7" fmla="*/ 0 h 2624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56256" h="2624907">
                <a:moveTo>
                  <a:pt x="1236530" y="0"/>
                </a:moveTo>
                <a:cubicBezTo>
                  <a:pt x="2186308" y="0"/>
                  <a:pt x="2956256" y="769947"/>
                  <a:pt x="2956256" y="1719725"/>
                </a:cubicBezTo>
                <a:cubicBezTo>
                  <a:pt x="2956256" y="2016531"/>
                  <a:pt x="2881066" y="2295775"/>
                  <a:pt x="2748695" y="2539448"/>
                </a:cubicBezTo>
                <a:lnTo>
                  <a:pt x="2696777" y="2624907"/>
                </a:lnTo>
                <a:lnTo>
                  <a:pt x="0" y="2624907"/>
                </a:lnTo>
                <a:lnTo>
                  <a:pt x="0" y="526252"/>
                </a:lnTo>
                <a:lnTo>
                  <a:pt x="20500" y="503696"/>
                </a:lnTo>
                <a:cubicBezTo>
                  <a:pt x="331710" y="192487"/>
                  <a:pt x="761641" y="0"/>
                  <a:pt x="123653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7277518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27D6C4B-3CCC-4EC9-9CBA-FACE695DE868}"/>
              </a:ext>
            </a:extLst>
          </p:cNvPr>
          <p:cNvSpPr/>
          <p:nvPr/>
        </p:nvSpPr>
        <p:spPr>
          <a:xfrm>
            <a:off x="2947454" y="2100262"/>
            <a:ext cx="1371600" cy="30432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096D7F9-E51D-4CCD-AE1B-3454CCC9A29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8405" y="1174702"/>
            <a:ext cx="3214496" cy="3280535"/>
          </a:xfrm>
          <a:custGeom>
            <a:avLst/>
            <a:gdLst>
              <a:gd name="connsiteX0" fmla="*/ 0 w 4285994"/>
              <a:gd name="connsiteY0" fmla="*/ 0 h 4374047"/>
              <a:gd name="connsiteX1" fmla="*/ 4285994 w 4285994"/>
              <a:gd name="connsiteY1" fmla="*/ 0 h 4374047"/>
              <a:gd name="connsiteX2" fmla="*/ 4285994 w 4285994"/>
              <a:gd name="connsiteY2" fmla="*/ 4374047 h 4374047"/>
              <a:gd name="connsiteX3" fmla="*/ 0 w 4285994"/>
              <a:gd name="connsiteY3" fmla="*/ 4374047 h 4374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85994" h="4374047">
                <a:moveTo>
                  <a:pt x="0" y="0"/>
                </a:moveTo>
                <a:lnTo>
                  <a:pt x="4285994" y="0"/>
                </a:lnTo>
                <a:lnTo>
                  <a:pt x="4285994" y="4374047"/>
                </a:lnTo>
                <a:lnTo>
                  <a:pt x="0" y="4374047"/>
                </a:lnTo>
                <a:close/>
              </a:path>
            </a:pathLst>
          </a:custGeom>
          <a:effectLst>
            <a:outerShdw blurRad="254000" sx="102000" sy="102000" algn="ctr" rotWithShape="0">
              <a:prstClr val="black">
                <a:alpha val="51000"/>
              </a:prstClr>
            </a:outerShdw>
          </a:effectLst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D0A1843-5791-4F47-BCB6-2C8F9C643066}"/>
              </a:ext>
            </a:extLst>
          </p:cNvPr>
          <p:cNvSpPr/>
          <p:nvPr userDrawn="1"/>
        </p:nvSpPr>
        <p:spPr>
          <a:xfrm>
            <a:off x="2947454" y="2100262"/>
            <a:ext cx="1371600" cy="30432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</p:spTree>
    <p:extLst>
      <p:ext uri="{BB962C8B-B14F-4D97-AF65-F5344CB8AC3E}">
        <p14:creationId xmlns:p14="http://schemas.microsoft.com/office/powerpoint/2010/main" val="39103549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2C1B5BD-5DB8-42CA-B20D-A73272B3E74B}"/>
              </a:ext>
            </a:extLst>
          </p:cNvPr>
          <p:cNvSpPr/>
          <p:nvPr/>
        </p:nvSpPr>
        <p:spPr>
          <a:xfrm flipH="1">
            <a:off x="2861187" y="2535088"/>
            <a:ext cx="6282813" cy="26084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656C368-41E9-48EA-9D9E-1BF97F199A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-709961" y="51425"/>
            <a:ext cx="4988250" cy="4988249"/>
          </a:xfrm>
          <a:prstGeom prst="rect">
            <a:avLst/>
          </a:prstGeom>
        </p:spPr>
      </p:pic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D72B645-9F80-4CE8-B12B-DC1305E400E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22485" y="1328374"/>
            <a:ext cx="3606737" cy="2291579"/>
          </a:xfrm>
          <a:custGeom>
            <a:avLst/>
            <a:gdLst>
              <a:gd name="connsiteX0" fmla="*/ 0 w 4808983"/>
              <a:gd name="connsiteY0" fmla="*/ 0 h 3055439"/>
              <a:gd name="connsiteX1" fmla="*/ 4808983 w 4808983"/>
              <a:gd name="connsiteY1" fmla="*/ 0 h 3055439"/>
              <a:gd name="connsiteX2" fmla="*/ 4808983 w 4808983"/>
              <a:gd name="connsiteY2" fmla="*/ 3055439 h 3055439"/>
              <a:gd name="connsiteX3" fmla="*/ 0 w 4808983"/>
              <a:gd name="connsiteY3" fmla="*/ 3055439 h 3055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08983" h="3055439">
                <a:moveTo>
                  <a:pt x="0" y="0"/>
                </a:moveTo>
                <a:lnTo>
                  <a:pt x="4808983" y="0"/>
                </a:lnTo>
                <a:lnTo>
                  <a:pt x="4808983" y="3055439"/>
                </a:lnTo>
                <a:lnTo>
                  <a:pt x="0" y="305543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9ACD3B-4568-48E0-A9CF-FF4041D041F0}"/>
              </a:ext>
            </a:extLst>
          </p:cNvPr>
          <p:cNvSpPr/>
          <p:nvPr userDrawn="1"/>
        </p:nvSpPr>
        <p:spPr>
          <a:xfrm flipH="1">
            <a:off x="2861187" y="2535088"/>
            <a:ext cx="6282813" cy="26084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A8A3BFC-340E-49D9-9749-9B16819E5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-709961" y="51425"/>
            <a:ext cx="4988250" cy="4988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536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F04C4F6F-9AA6-41DA-897D-47097A962A60}"/>
              </a:ext>
            </a:extLst>
          </p:cNvPr>
          <p:cNvSpPr/>
          <p:nvPr/>
        </p:nvSpPr>
        <p:spPr>
          <a:xfrm>
            <a:off x="5204140" y="-1062896"/>
            <a:ext cx="4800600" cy="4800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1BA007A-01D5-4FD2-904C-94CFD64A3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252354" y="1219201"/>
            <a:ext cx="2134953" cy="3004457"/>
          </a:xfrm>
          <a:custGeom>
            <a:avLst/>
            <a:gdLst>
              <a:gd name="connsiteX0" fmla="*/ 0 w 2846604"/>
              <a:gd name="connsiteY0" fmla="*/ 0 h 4005943"/>
              <a:gd name="connsiteX1" fmla="*/ 2846604 w 2846604"/>
              <a:gd name="connsiteY1" fmla="*/ 0 h 4005943"/>
              <a:gd name="connsiteX2" fmla="*/ 2846604 w 2846604"/>
              <a:gd name="connsiteY2" fmla="*/ 4005943 h 4005943"/>
              <a:gd name="connsiteX3" fmla="*/ 0 w 2846604"/>
              <a:gd name="connsiteY3" fmla="*/ 4005943 h 400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46604" h="4005943">
                <a:moveTo>
                  <a:pt x="0" y="0"/>
                </a:moveTo>
                <a:lnTo>
                  <a:pt x="2846604" y="0"/>
                </a:lnTo>
                <a:lnTo>
                  <a:pt x="2846604" y="4005943"/>
                </a:lnTo>
                <a:lnTo>
                  <a:pt x="0" y="400594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CC278E8-C9A7-4B36-A377-FA853C921BFC}"/>
              </a:ext>
            </a:extLst>
          </p:cNvPr>
          <p:cNvSpPr/>
          <p:nvPr userDrawn="1"/>
        </p:nvSpPr>
        <p:spPr>
          <a:xfrm>
            <a:off x="5204140" y="-1062896"/>
            <a:ext cx="4800600" cy="4800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</p:spTree>
    <p:extLst>
      <p:ext uri="{BB962C8B-B14F-4D97-AF65-F5344CB8AC3E}">
        <p14:creationId xmlns:p14="http://schemas.microsoft.com/office/powerpoint/2010/main" val="128149824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7625589-1F23-471C-ABAA-D5C2E5F3E7E4}"/>
              </a:ext>
            </a:extLst>
          </p:cNvPr>
          <p:cNvSpPr/>
          <p:nvPr/>
        </p:nvSpPr>
        <p:spPr>
          <a:xfrm>
            <a:off x="1" y="1890016"/>
            <a:ext cx="3704413" cy="3253484"/>
          </a:xfrm>
          <a:custGeom>
            <a:avLst/>
            <a:gdLst>
              <a:gd name="connsiteX0" fmla="*/ 2162955 w 4939217"/>
              <a:gd name="connsiteY0" fmla="*/ 0 h 4337978"/>
              <a:gd name="connsiteX1" fmla="*/ 4939217 w 4939217"/>
              <a:gd name="connsiteY1" fmla="*/ 2776262 h 4337978"/>
              <a:gd name="connsiteX2" fmla="*/ 4465075 w 4939217"/>
              <a:gd name="connsiteY2" fmla="*/ 4328497 h 4337978"/>
              <a:gd name="connsiteX3" fmla="*/ 4457985 w 4939217"/>
              <a:gd name="connsiteY3" fmla="*/ 4337978 h 4337978"/>
              <a:gd name="connsiteX4" fmla="*/ 0 w 4939217"/>
              <a:gd name="connsiteY4" fmla="*/ 4337978 h 4337978"/>
              <a:gd name="connsiteX5" fmla="*/ 0 w 4939217"/>
              <a:gd name="connsiteY5" fmla="*/ 1037925 h 4337978"/>
              <a:gd name="connsiteX6" fmla="*/ 20656 w 4939217"/>
              <a:gd name="connsiteY6" fmla="*/ 1010302 h 4337978"/>
              <a:gd name="connsiteX7" fmla="*/ 2162955 w 4939217"/>
              <a:gd name="connsiteY7" fmla="*/ 0 h 4337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39217" h="4337978">
                <a:moveTo>
                  <a:pt x="2162955" y="0"/>
                </a:moveTo>
                <a:cubicBezTo>
                  <a:pt x="3696242" y="0"/>
                  <a:pt x="4939217" y="1242975"/>
                  <a:pt x="4939217" y="2776262"/>
                </a:cubicBezTo>
                <a:cubicBezTo>
                  <a:pt x="4939217" y="3351245"/>
                  <a:pt x="4764424" y="3885402"/>
                  <a:pt x="4465075" y="4328497"/>
                </a:cubicBezTo>
                <a:lnTo>
                  <a:pt x="4457985" y="4337978"/>
                </a:lnTo>
                <a:lnTo>
                  <a:pt x="0" y="4337978"/>
                </a:lnTo>
                <a:lnTo>
                  <a:pt x="0" y="1037925"/>
                </a:lnTo>
                <a:lnTo>
                  <a:pt x="20656" y="1010302"/>
                </a:lnTo>
                <a:cubicBezTo>
                  <a:pt x="529864" y="393285"/>
                  <a:pt x="1300481" y="0"/>
                  <a:pt x="21629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430A79F-0680-453E-B2C7-4D53309E919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27870" y="1002241"/>
            <a:ext cx="3977141" cy="3218319"/>
          </a:xfrm>
          <a:custGeom>
            <a:avLst/>
            <a:gdLst>
              <a:gd name="connsiteX0" fmla="*/ 439097 w 5302854"/>
              <a:gd name="connsiteY0" fmla="*/ 1020403 h 4291092"/>
              <a:gd name="connsiteX1" fmla="*/ 1294316 w 5302854"/>
              <a:gd name="connsiteY1" fmla="*/ 1020403 h 4291092"/>
              <a:gd name="connsiteX2" fmla="*/ 855219 w 5302854"/>
              <a:gd name="connsiteY2" fmla="*/ 2985449 h 4291092"/>
              <a:gd name="connsiteX3" fmla="*/ 0 w 5302854"/>
              <a:gd name="connsiteY3" fmla="*/ 2985449 h 4291092"/>
              <a:gd name="connsiteX4" fmla="*/ 4054635 w 5302854"/>
              <a:gd name="connsiteY4" fmla="*/ 658389 h 4291092"/>
              <a:gd name="connsiteX5" fmla="*/ 5302854 w 5302854"/>
              <a:gd name="connsiteY5" fmla="*/ 658389 h 4291092"/>
              <a:gd name="connsiteX6" fmla="*/ 4661979 w 5302854"/>
              <a:gd name="connsiteY6" fmla="*/ 3526434 h 4291092"/>
              <a:gd name="connsiteX7" fmla="*/ 3413759 w 5302854"/>
              <a:gd name="connsiteY7" fmla="*/ 3526434 h 4291092"/>
              <a:gd name="connsiteX8" fmla="*/ 2771022 w 5302854"/>
              <a:gd name="connsiteY8" fmla="*/ 0 h 4291092"/>
              <a:gd name="connsiteX9" fmla="*/ 4098406 w 5302854"/>
              <a:gd name="connsiteY9" fmla="*/ 0 h 4291092"/>
              <a:gd name="connsiteX10" fmla="*/ 3248644 w 5302854"/>
              <a:gd name="connsiteY10" fmla="*/ 3753574 h 4291092"/>
              <a:gd name="connsiteX11" fmla="*/ 2114327 w 5302854"/>
              <a:gd name="connsiteY11" fmla="*/ 3753574 h 4291092"/>
              <a:gd name="connsiteX12" fmla="*/ 1992640 w 5302854"/>
              <a:gd name="connsiteY12" fmla="*/ 4291092 h 4291092"/>
              <a:gd name="connsiteX13" fmla="*/ 665256 w 5302854"/>
              <a:gd name="connsiteY13" fmla="*/ 4291092 h 4291092"/>
              <a:gd name="connsiteX14" fmla="*/ 1515018 w 5302854"/>
              <a:gd name="connsiteY14" fmla="*/ 537518 h 4291092"/>
              <a:gd name="connsiteX15" fmla="*/ 2649335 w 5302854"/>
              <a:gd name="connsiteY15" fmla="*/ 537518 h 4291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302854" h="4291092">
                <a:moveTo>
                  <a:pt x="439097" y="1020403"/>
                </a:moveTo>
                <a:lnTo>
                  <a:pt x="1294316" y="1020403"/>
                </a:lnTo>
                <a:lnTo>
                  <a:pt x="855219" y="2985449"/>
                </a:lnTo>
                <a:lnTo>
                  <a:pt x="0" y="2985449"/>
                </a:lnTo>
                <a:close/>
                <a:moveTo>
                  <a:pt x="4054635" y="658389"/>
                </a:moveTo>
                <a:lnTo>
                  <a:pt x="5302854" y="658389"/>
                </a:lnTo>
                <a:lnTo>
                  <a:pt x="4661979" y="3526434"/>
                </a:lnTo>
                <a:lnTo>
                  <a:pt x="3413759" y="3526434"/>
                </a:lnTo>
                <a:close/>
                <a:moveTo>
                  <a:pt x="2771022" y="0"/>
                </a:moveTo>
                <a:lnTo>
                  <a:pt x="4098406" y="0"/>
                </a:lnTo>
                <a:lnTo>
                  <a:pt x="3248644" y="3753574"/>
                </a:lnTo>
                <a:lnTo>
                  <a:pt x="2114327" y="3753574"/>
                </a:lnTo>
                <a:lnTo>
                  <a:pt x="1992640" y="4291092"/>
                </a:lnTo>
                <a:lnTo>
                  <a:pt x="665256" y="4291092"/>
                </a:lnTo>
                <a:lnTo>
                  <a:pt x="1515018" y="537518"/>
                </a:lnTo>
                <a:lnTo>
                  <a:pt x="2649335" y="537518"/>
                </a:lnTo>
                <a:close/>
              </a:path>
            </a:pathLst>
          </a:custGeom>
          <a:effectLst>
            <a:outerShdw blurRad="254000" sx="102000" sy="102000" algn="ctr" rotWithShape="0">
              <a:prstClr val="black">
                <a:alpha val="52000"/>
              </a:prstClr>
            </a:outerShdw>
          </a:effectLst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2D3A7A68-4DAC-4999-9EC9-E3242C23836E}"/>
              </a:ext>
            </a:extLst>
          </p:cNvPr>
          <p:cNvSpPr/>
          <p:nvPr userDrawn="1"/>
        </p:nvSpPr>
        <p:spPr>
          <a:xfrm>
            <a:off x="1" y="1890016"/>
            <a:ext cx="3704413" cy="3253484"/>
          </a:xfrm>
          <a:custGeom>
            <a:avLst/>
            <a:gdLst>
              <a:gd name="connsiteX0" fmla="*/ 2162955 w 4939217"/>
              <a:gd name="connsiteY0" fmla="*/ 0 h 4337978"/>
              <a:gd name="connsiteX1" fmla="*/ 4939217 w 4939217"/>
              <a:gd name="connsiteY1" fmla="*/ 2776262 h 4337978"/>
              <a:gd name="connsiteX2" fmla="*/ 4465075 w 4939217"/>
              <a:gd name="connsiteY2" fmla="*/ 4328497 h 4337978"/>
              <a:gd name="connsiteX3" fmla="*/ 4457985 w 4939217"/>
              <a:gd name="connsiteY3" fmla="*/ 4337978 h 4337978"/>
              <a:gd name="connsiteX4" fmla="*/ 0 w 4939217"/>
              <a:gd name="connsiteY4" fmla="*/ 4337978 h 4337978"/>
              <a:gd name="connsiteX5" fmla="*/ 0 w 4939217"/>
              <a:gd name="connsiteY5" fmla="*/ 1037925 h 4337978"/>
              <a:gd name="connsiteX6" fmla="*/ 20656 w 4939217"/>
              <a:gd name="connsiteY6" fmla="*/ 1010302 h 4337978"/>
              <a:gd name="connsiteX7" fmla="*/ 2162955 w 4939217"/>
              <a:gd name="connsiteY7" fmla="*/ 0 h 4337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39217" h="4337978">
                <a:moveTo>
                  <a:pt x="2162955" y="0"/>
                </a:moveTo>
                <a:cubicBezTo>
                  <a:pt x="3696242" y="0"/>
                  <a:pt x="4939217" y="1242975"/>
                  <a:pt x="4939217" y="2776262"/>
                </a:cubicBezTo>
                <a:cubicBezTo>
                  <a:pt x="4939217" y="3351245"/>
                  <a:pt x="4764424" y="3885402"/>
                  <a:pt x="4465075" y="4328497"/>
                </a:cubicBezTo>
                <a:lnTo>
                  <a:pt x="4457985" y="4337978"/>
                </a:lnTo>
                <a:lnTo>
                  <a:pt x="0" y="4337978"/>
                </a:lnTo>
                <a:lnTo>
                  <a:pt x="0" y="1037925"/>
                </a:lnTo>
                <a:lnTo>
                  <a:pt x="20656" y="1010302"/>
                </a:lnTo>
                <a:cubicBezTo>
                  <a:pt x="529864" y="393285"/>
                  <a:pt x="1300481" y="0"/>
                  <a:pt x="21629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/>
          </a:p>
        </p:txBody>
      </p:sp>
    </p:spTree>
    <p:extLst>
      <p:ext uri="{BB962C8B-B14F-4D97-AF65-F5344CB8AC3E}">
        <p14:creationId xmlns:p14="http://schemas.microsoft.com/office/powerpoint/2010/main" val="1971537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71C3AC7E-AF22-4183-8255-B41730BF3A2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885178" y="1307323"/>
            <a:ext cx="2639403" cy="2639403"/>
          </a:xfrm>
          <a:custGeom>
            <a:avLst/>
            <a:gdLst>
              <a:gd name="connsiteX0" fmla="*/ 1759602 w 3519204"/>
              <a:gd name="connsiteY0" fmla="*/ 0 h 3519204"/>
              <a:gd name="connsiteX1" fmla="*/ 3519204 w 3519204"/>
              <a:gd name="connsiteY1" fmla="*/ 1759602 h 3519204"/>
              <a:gd name="connsiteX2" fmla="*/ 1759602 w 3519204"/>
              <a:gd name="connsiteY2" fmla="*/ 3519204 h 3519204"/>
              <a:gd name="connsiteX3" fmla="*/ 0 w 3519204"/>
              <a:gd name="connsiteY3" fmla="*/ 1759602 h 3519204"/>
              <a:gd name="connsiteX4" fmla="*/ 1759602 w 3519204"/>
              <a:gd name="connsiteY4" fmla="*/ 0 h 3519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19204" h="3519204">
                <a:moveTo>
                  <a:pt x="1759602" y="0"/>
                </a:moveTo>
                <a:cubicBezTo>
                  <a:pt x="2731403" y="0"/>
                  <a:pt x="3519204" y="787801"/>
                  <a:pt x="3519204" y="1759602"/>
                </a:cubicBezTo>
                <a:cubicBezTo>
                  <a:pt x="3519204" y="2731403"/>
                  <a:pt x="2731403" y="3519204"/>
                  <a:pt x="1759602" y="3519204"/>
                </a:cubicBezTo>
                <a:cubicBezTo>
                  <a:pt x="787801" y="3519204"/>
                  <a:pt x="0" y="2731403"/>
                  <a:pt x="0" y="1759602"/>
                </a:cubicBezTo>
                <a:cubicBezTo>
                  <a:pt x="0" y="787801"/>
                  <a:pt x="787801" y="0"/>
                  <a:pt x="175960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840543E9-3035-41FF-9FCF-79205769575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1252925"/>
            <a:ext cx="3086100" cy="2748197"/>
          </a:xfrm>
          <a:custGeom>
            <a:avLst/>
            <a:gdLst>
              <a:gd name="connsiteX0" fmla="*/ 0 w 4114800"/>
              <a:gd name="connsiteY0" fmla="*/ 0 h 3664262"/>
              <a:gd name="connsiteX1" fmla="*/ 4114800 w 4114800"/>
              <a:gd name="connsiteY1" fmla="*/ 0 h 3664262"/>
              <a:gd name="connsiteX2" fmla="*/ 4114800 w 4114800"/>
              <a:gd name="connsiteY2" fmla="*/ 3664262 h 3664262"/>
              <a:gd name="connsiteX3" fmla="*/ 0 w 4114800"/>
              <a:gd name="connsiteY3" fmla="*/ 3664262 h 3664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14800" h="3664262">
                <a:moveTo>
                  <a:pt x="0" y="0"/>
                </a:moveTo>
                <a:lnTo>
                  <a:pt x="4114800" y="0"/>
                </a:lnTo>
                <a:lnTo>
                  <a:pt x="4114800" y="3664262"/>
                </a:lnTo>
                <a:lnTo>
                  <a:pt x="0" y="366426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12356065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4F129E8F-01B9-4744-8E8D-47DB03B4C579}"/>
              </a:ext>
            </a:extLst>
          </p:cNvPr>
          <p:cNvSpPr/>
          <p:nvPr/>
        </p:nvSpPr>
        <p:spPr>
          <a:xfrm>
            <a:off x="5063085" y="114300"/>
            <a:ext cx="4195216" cy="4439785"/>
          </a:xfrm>
          <a:custGeom>
            <a:avLst/>
            <a:gdLst>
              <a:gd name="connsiteX0" fmla="*/ 2136840 w 5593621"/>
              <a:gd name="connsiteY0" fmla="*/ 3757366 h 5919713"/>
              <a:gd name="connsiteX1" fmla="*/ 2237749 w 5593621"/>
              <a:gd name="connsiteY1" fmla="*/ 4067450 h 5919713"/>
              <a:gd name="connsiteX2" fmla="*/ 2330205 w 5593621"/>
              <a:gd name="connsiteY2" fmla="*/ 5549116 h 5919713"/>
              <a:gd name="connsiteX3" fmla="*/ 2296127 w 5593621"/>
              <a:gd name="connsiteY3" fmla="*/ 5716748 h 5919713"/>
              <a:gd name="connsiteX4" fmla="*/ 2171121 w 5593621"/>
              <a:gd name="connsiteY4" fmla="*/ 5673789 h 5919713"/>
              <a:gd name="connsiteX5" fmla="*/ 598496 w 5593621"/>
              <a:gd name="connsiteY5" fmla="*/ 4410816 h 5919713"/>
              <a:gd name="connsiteX6" fmla="*/ 414706 w 5593621"/>
              <a:gd name="connsiteY6" fmla="*/ 4109194 h 5919713"/>
              <a:gd name="connsiteX7" fmla="*/ 359869 w 5593621"/>
              <a:gd name="connsiteY7" fmla="*/ 3994584 h 5919713"/>
              <a:gd name="connsiteX8" fmla="*/ 462199 w 5593621"/>
              <a:gd name="connsiteY8" fmla="*/ 4002072 h 5919713"/>
              <a:gd name="connsiteX9" fmla="*/ 2124811 w 5593621"/>
              <a:gd name="connsiteY9" fmla="*/ 3761205 h 5919713"/>
              <a:gd name="connsiteX10" fmla="*/ 3953331 w 5593621"/>
              <a:gd name="connsiteY10" fmla="*/ 3023957 h 5919713"/>
              <a:gd name="connsiteX11" fmla="*/ 5474667 w 5593621"/>
              <a:gd name="connsiteY11" fmla="*/ 5258646 h 5919713"/>
              <a:gd name="connsiteX12" fmla="*/ 5392049 w 5593621"/>
              <a:gd name="connsiteY12" fmla="*/ 5321212 h 5919713"/>
              <a:gd name="connsiteX13" fmla="*/ 2806723 w 5593621"/>
              <a:gd name="connsiteY13" fmla="*/ 5858788 h 5919713"/>
              <a:gd name="connsiteX14" fmla="*/ 2525444 w 5593621"/>
              <a:gd name="connsiteY14" fmla="*/ 5791327 h 5919713"/>
              <a:gd name="connsiteX15" fmla="*/ 2557319 w 5593621"/>
              <a:gd name="connsiteY15" fmla="*/ 5653228 h 5919713"/>
              <a:gd name="connsiteX16" fmla="*/ 2406358 w 5593621"/>
              <a:gd name="connsiteY16" fmla="*/ 3766786 h 5919713"/>
              <a:gd name="connsiteX17" fmla="*/ 2375706 w 5593621"/>
              <a:gd name="connsiteY17" fmla="*/ 3681155 h 5919713"/>
              <a:gd name="connsiteX18" fmla="*/ 2663007 w 5593621"/>
              <a:gd name="connsiteY18" fmla="*/ 3589490 h 5919713"/>
              <a:gd name="connsiteX19" fmla="*/ 3768002 w 5593621"/>
              <a:gd name="connsiteY19" fmla="*/ 3120431 h 5919713"/>
              <a:gd name="connsiteX20" fmla="*/ 5593621 w 5593621"/>
              <a:gd name="connsiteY20" fmla="*/ 1932403 h 5919713"/>
              <a:gd name="connsiteX21" fmla="*/ 5593621 w 5593621"/>
              <a:gd name="connsiteY21" fmla="*/ 5168563 h 5919713"/>
              <a:gd name="connsiteX22" fmla="*/ 5584825 w 5593621"/>
              <a:gd name="connsiteY22" fmla="*/ 5175224 h 5919713"/>
              <a:gd name="connsiteX23" fmla="*/ 4076598 w 5593621"/>
              <a:gd name="connsiteY23" fmla="*/ 2959791 h 5919713"/>
              <a:gd name="connsiteX24" fmla="*/ 4123292 w 5593621"/>
              <a:gd name="connsiteY24" fmla="*/ 2935485 h 5919713"/>
              <a:gd name="connsiteX25" fmla="*/ 5288262 w 5593621"/>
              <a:gd name="connsiteY25" fmla="*/ 2182240 h 5919713"/>
              <a:gd name="connsiteX26" fmla="*/ 85122 w 5593621"/>
              <a:gd name="connsiteY26" fmla="*/ 1724613 h 5919713"/>
              <a:gd name="connsiteX27" fmla="*/ 148242 w 5593621"/>
              <a:gd name="connsiteY27" fmla="*/ 1726923 h 5919713"/>
              <a:gd name="connsiteX28" fmla="*/ 1989839 w 5593621"/>
              <a:gd name="connsiteY28" fmla="*/ 3378977 h 5919713"/>
              <a:gd name="connsiteX29" fmla="*/ 2072385 w 5593621"/>
              <a:gd name="connsiteY29" fmla="*/ 3573852 h 5919713"/>
              <a:gd name="connsiteX30" fmla="*/ 1677776 w 5593621"/>
              <a:gd name="connsiteY30" fmla="*/ 3680289 h 5919713"/>
              <a:gd name="connsiteX31" fmla="*/ 437441 w 5593621"/>
              <a:gd name="connsiteY31" fmla="*/ 3823308 h 5919713"/>
              <a:gd name="connsiteX32" fmla="*/ 271465 w 5593621"/>
              <a:gd name="connsiteY32" fmla="*/ 3809801 h 5919713"/>
              <a:gd name="connsiteX33" fmla="*/ 265148 w 5593621"/>
              <a:gd name="connsiteY33" fmla="*/ 3796597 h 5919713"/>
              <a:gd name="connsiteX34" fmla="*/ 60926 w 5593621"/>
              <a:gd name="connsiteY34" fmla="*/ 1825491 h 5919713"/>
              <a:gd name="connsiteX35" fmla="*/ 4818853 w 5593621"/>
              <a:gd name="connsiteY35" fmla="*/ 0 h 5919713"/>
              <a:gd name="connsiteX36" fmla="*/ 5593621 w 5593621"/>
              <a:gd name="connsiteY36" fmla="*/ 0 h 5919713"/>
              <a:gd name="connsiteX37" fmla="*/ 5593621 w 5593621"/>
              <a:gd name="connsiteY37" fmla="*/ 1468586 h 5919713"/>
              <a:gd name="connsiteX38" fmla="*/ 5448200 w 5593621"/>
              <a:gd name="connsiteY38" fmla="*/ 1282166 h 5919713"/>
              <a:gd name="connsiteX39" fmla="*/ 4825651 w 5593621"/>
              <a:gd name="connsiteY39" fmla="*/ 27914 h 5919713"/>
              <a:gd name="connsiteX40" fmla="*/ 2061625 w 5593621"/>
              <a:gd name="connsiteY40" fmla="*/ 0 h 5919713"/>
              <a:gd name="connsiteX41" fmla="*/ 4567393 w 5593621"/>
              <a:gd name="connsiteY41" fmla="*/ 0 h 5919713"/>
              <a:gd name="connsiteX42" fmla="*/ 4578238 w 5593621"/>
              <a:gd name="connsiteY42" fmla="*/ 48454 h 5919713"/>
              <a:gd name="connsiteX43" fmla="*/ 5256276 w 5593621"/>
              <a:gd name="connsiteY43" fmla="*/ 1437876 h 5919713"/>
              <a:gd name="connsiteX44" fmla="*/ 5434396 w 5593621"/>
              <a:gd name="connsiteY44" fmla="*/ 1663965 h 5919713"/>
              <a:gd name="connsiteX45" fmla="*/ 5514691 w 5593621"/>
              <a:gd name="connsiteY45" fmla="*/ 1753185 h 5919713"/>
              <a:gd name="connsiteX46" fmla="*/ 5431724 w 5593621"/>
              <a:gd name="connsiteY46" fmla="*/ 1825890 h 5919713"/>
              <a:gd name="connsiteX47" fmla="*/ 4005937 w 5593621"/>
              <a:gd name="connsiteY47" fmla="*/ 2773679 h 5919713"/>
              <a:gd name="connsiteX48" fmla="*/ 3964466 w 5593621"/>
              <a:gd name="connsiteY48" fmla="*/ 2795080 h 5919713"/>
              <a:gd name="connsiteX49" fmla="*/ 1042924 w 5593621"/>
              <a:gd name="connsiteY49" fmla="*/ 0 h 5919713"/>
              <a:gd name="connsiteX50" fmla="*/ 1894674 w 5593621"/>
              <a:gd name="connsiteY50" fmla="*/ 0 h 5919713"/>
              <a:gd name="connsiteX51" fmla="*/ 3840921 w 5593621"/>
              <a:gd name="connsiteY51" fmla="*/ 2858838 h 5919713"/>
              <a:gd name="connsiteX52" fmla="*/ 3666956 w 5593621"/>
              <a:gd name="connsiteY52" fmla="*/ 2948615 h 5919713"/>
              <a:gd name="connsiteX53" fmla="*/ 2649208 w 5593621"/>
              <a:gd name="connsiteY53" fmla="*/ 3385916 h 5919713"/>
              <a:gd name="connsiteX54" fmla="*/ 2309257 w 5593621"/>
              <a:gd name="connsiteY54" fmla="*/ 3499817 h 5919713"/>
              <a:gd name="connsiteX55" fmla="*/ 2204983 w 5593621"/>
              <a:gd name="connsiteY55" fmla="*/ 3256906 h 5919713"/>
              <a:gd name="connsiteX56" fmla="*/ 330282 w 5593621"/>
              <a:gd name="connsiteY56" fmla="*/ 1509550 h 5919713"/>
              <a:gd name="connsiteX57" fmla="*/ 145690 w 5593621"/>
              <a:gd name="connsiteY57" fmla="*/ 1481579 h 5919713"/>
              <a:gd name="connsiteX58" fmla="*/ 245927 w 5593621"/>
              <a:gd name="connsiteY58" fmla="*/ 1189892 h 5919713"/>
              <a:gd name="connsiteX59" fmla="*/ 914540 w 5593621"/>
              <a:gd name="connsiteY59" fmla="*/ 128777 h 5919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5593621" h="5919713">
                <a:moveTo>
                  <a:pt x="2136840" y="3757366"/>
                </a:moveTo>
                <a:lnTo>
                  <a:pt x="2237749" y="4067450"/>
                </a:lnTo>
                <a:cubicBezTo>
                  <a:pt x="2375523" y="4587313"/>
                  <a:pt x="2404323" y="5102258"/>
                  <a:pt x="2330205" y="5549116"/>
                </a:cubicBezTo>
                <a:lnTo>
                  <a:pt x="2296127" y="5716748"/>
                </a:lnTo>
                <a:lnTo>
                  <a:pt x="2171121" y="5673789"/>
                </a:lnTo>
                <a:cubicBezTo>
                  <a:pt x="1553732" y="5427961"/>
                  <a:pt x="1000609" y="5001478"/>
                  <a:pt x="598496" y="4410816"/>
                </a:cubicBezTo>
                <a:cubicBezTo>
                  <a:pt x="531477" y="4312372"/>
                  <a:pt x="470240" y="4211697"/>
                  <a:pt x="414706" y="4109194"/>
                </a:cubicBezTo>
                <a:lnTo>
                  <a:pt x="359869" y="3994584"/>
                </a:lnTo>
                <a:lnTo>
                  <a:pt x="462199" y="4002072"/>
                </a:lnTo>
                <a:cubicBezTo>
                  <a:pt x="932892" y="4020594"/>
                  <a:pt x="1507472" y="3936070"/>
                  <a:pt x="2124811" y="3761205"/>
                </a:cubicBezTo>
                <a:close/>
                <a:moveTo>
                  <a:pt x="3953331" y="3023957"/>
                </a:moveTo>
                <a:lnTo>
                  <a:pt x="5474667" y="5258646"/>
                </a:lnTo>
                <a:lnTo>
                  <a:pt x="5392049" y="5321212"/>
                </a:lnTo>
                <a:cubicBezTo>
                  <a:pt x="4604497" y="5857363"/>
                  <a:pt x="3674185" y="6023538"/>
                  <a:pt x="2806723" y="5858788"/>
                </a:cubicBezTo>
                <a:lnTo>
                  <a:pt x="2525444" y="5791327"/>
                </a:lnTo>
                <a:lnTo>
                  <a:pt x="2557319" y="5653228"/>
                </a:lnTo>
                <a:cubicBezTo>
                  <a:pt x="2665753" y="5087171"/>
                  <a:pt x="2619637" y="4422783"/>
                  <a:pt x="2406358" y="3766786"/>
                </a:cubicBezTo>
                <a:lnTo>
                  <a:pt x="2375706" y="3681155"/>
                </a:lnTo>
                <a:lnTo>
                  <a:pt x="2663007" y="3589490"/>
                </a:lnTo>
                <a:cubicBezTo>
                  <a:pt x="3026881" y="3460660"/>
                  <a:pt x="3399016" y="3303518"/>
                  <a:pt x="3768002" y="3120431"/>
                </a:cubicBezTo>
                <a:close/>
                <a:moveTo>
                  <a:pt x="5593621" y="1932403"/>
                </a:moveTo>
                <a:lnTo>
                  <a:pt x="5593621" y="5168563"/>
                </a:lnTo>
                <a:lnTo>
                  <a:pt x="5584825" y="5175224"/>
                </a:lnTo>
                <a:lnTo>
                  <a:pt x="4076598" y="2959791"/>
                </a:lnTo>
                <a:lnTo>
                  <a:pt x="4123292" y="2935485"/>
                </a:lnTo>
                <a:cubicBezTo>
                  <a:pt x="4556718" y="2698952"/>
                  <a:pt x="4949006" y="2443520"/>
                  <a:pt x="5288262" y="2182240"/>
                </a:cubicBezTo>
                <a:close/>
                <a:moveTo>
                  <a:pt x="85122" y="1724613"/>
                </a:moveTo>
                <a:lnTo>
                  <a:pt x="148242" y="1726923"/>
                </a:lnTo>
                <a:cubicBezTo>
                  <a:pt x="830143" y="1799033"/>
                  <a:pt x="1553237" y="2431993"/>
                  <a:pt x="1989839" y="3378977"/>
                </a:cubicBezTo>
                <a:lnTo>
                  <a:pt x="2072385" y="3573852"/>
                </a:lnTo>
                <a:lnTo>
                  <a:pt x="1677776" y="3680289"/>
                </a:lnTo>
                <a:cubicBezTo>
                  <a:pt x="1213540" y="3789417"/>
                  <a:pt x="788954" y="3839708"/>
                  <a:pt x="437441" y="3823308"/>
                </a:cubicBezTo>
                <a:lnTo>
                  <a:pt x="271465" y="3809801"/>
                </a:lnTo>
                <a:lnTo>
                  <a:pt x="265148" y="3796597"/>
                </a:lnTo>
                <a:cubicBezTo>
                  <a:pt x="-55" y="3162037"/>
                  <a:pt x="-62637" y="2476087"/>
                  <a:pt x="60926" y="1825491"/>
                </a:cubicBezTo>
                <a:close/>
                <a:moveTo>
                  <a:pt x="4818853" y="0"/>
                </a:moveTo>
                <a:lnTo>
                  <a:pt x="5593621" y="0"/>
                </a:lnTo>
                <a:lnTo>
                  <a:pt x="5593621" y="1468586"/>
                </a:lnTo>
                <a:lnTo>
                  <a:pt x="5448200" y="1282166"/>
                </a:lnTo>
                <a:cubicBezTo>
                  <a:pt x="5155656" y="882186"/>
                  <a:pt x="4945648" y="449253"/>
                  <a:pt x="4825651" y="27914"/>
                </a:cubicBezTo>
                <a:close/>
                <a:moveTo>
                  <a:pt x="2061625" y="0"/>
                </a:moveTo>
                <a:lnTo>
                  <a:pt x="4567393" y="0"/>
                </a:lnTo>
                <a:lnTo>
                  <a:pt x="4578238" y="48454"/>
                </a:lnTo>
                <a:cubicBezTo>
                  <a:pt x="4703294" y="517255"/>
                  <a:pt x="4931760" y="997300"/>
                  <a:pt x="5256276" y="1437876"/>
                </a:cubicBezTo>
                <a:cubicBezTo>
                  <a:pt x="5313903" y="1516113"/>
                  <a:pt x="5373357" y="1591506"/>
                  <a:pt x="5434396" y="1663965"/>
                </a:cubicBezTo>
                <a:lnTo>
                  <a:pt x="5514691" y="1753185"/>
                </a:lnTo>
                <a:lnTo>
                  <a:pt x="5431724" y="1825890"/>
                </a:lnTo>
                <a:cubicBezTo>
                  <a:pt x="5042222" y="2150747"/>
                  <a:pt x="4557792" y="2476164"/>
                  <a:pt x="4005937" y="2773679"/>
                </a:cubicBezTo>
                <a:lnTo>
                  <a:pt x="3964466" y="2795080"/>
                </a:lnTo>
                <a:close/>
                <a:moveTo>
                  <a:pt x="1042924" y="0"/>
                </a:moveTo>
                <a:lnTo>
                  <a:pt x="1894674" y="0"/>
                </a:lnTo>
                <a:lnTo>
                  <a:pt x="3840921" y="2858838"/>
                </a:lnTo>
                <a:lnTo>
                  <a:pt x="3666956" y="2948615"/>
                </a:lnTo>
                <a:cubicBezTo>
                  <a:pt x="3326589" y="3116651"/>
                  <a:pt x="2984040" y="3263194"/>
                  <a:pt x="2649208" y="3385916"/>
                </a:cubicBezTo>
                <a:lnTo>
                  <a:pt x="2309257" y="3499817"/>
                </a:lnTo>
                <a:lnTo>
                  <a:pt x="2204983" y="3256906"/>
                </a:lnTo>
                <a:cubicBezTo>
                  <a:pt x="1762727" y="2313254"/>
                  <a:pt x="1043472" y="1663126"/>
                  <a:pt x="330282" y="1509550"/>
                </a:cubicBezTo>
                <a:lnTo>
                  <a:pt x="145690" y="1481579"/>
                </a:lnTo>
                <a:lnTo>
                  <a:pt x="245927" y="1189892"/>
                </a:lnTo>
                <a:cubicBezTo>
                  <a:pt x="399571" y="804024"/>
                  <a:pt x="623783" y="443260"/>
                  <a:pt x="914540" y="12877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E3A8D787-1397-4FE8-938B-65238E87395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948785" y="0"/>
            <a:ext cx="4195216" cy="4439785"/>
          </a:xfrm>
          <a:custGeom>
            <a:avLst/>
            <a:gdLst>
              <a:gd name="connsiteX0" fmla="*/ 2136840 w 5593621"/>
              <a:gd name="connsiteY0" fmla="*/ 3757366 h 5919713"/>
              <a:gd name="connsiteX1" fmla="*/ 2237749 w 5593621"/>
              <a:gd name="connsiteY1" fmla="*/ 4067450 h 5919713"/>
              <a:gd name="connsiteX2" fmla="*/ 2330205 w 5593621"/>
              <a:gd name="connsiteY2" fmla="*/ 5549116 h 5919713"/>
              <a:gd name="connsiteX3" fmla="*/ 2296127 w 5593621"/>
              <a:gd name="connsiteY3" fmla="*/ 5716748 h 5919713"/>
              <a:gd name="connsiteX4" fmla="*/ 2171121 w 5593621"/>
              <a:gd name="connsiteY4" fmla="*/ 5673789 h 5919713"/>
              <a:gd name="connsiteX5" fmla="*/ 598496 w 5593621"/>
              <a:gd name="connsiteY5" fmla="*/ 4410816 h 5919713"/>
              <a:gd name="connsiteX6" fmla="*/ 414706 w 5593621"/>
              <a:gd name="connsiteY6" fmla="*/ 4109194 h 5919713"/>
              <a:gd name="connsiteX7" fmla="*/ 359869 w 5593621"/>
              <a:gd name="connsiteY7" fmla="*/ 3994584 h 5919713"/>
              <a:gd name="connsiteX8" fmla="*/ 462199 w 5593621"/>
              <a:gd name="connsiteY8" fmla="*/ 4002072 h 5919713"/>
              <a:gd name="connsiteX9" fmla="*/ 2124811 w 5593621"/>
              <a:gd name="connsiteY9" fmla="*/ 3761205 h 5919713"/>
              <a:gd name="connsiteX10" fmla="*/ 3953331 w 5593621"/>
              <a:gd name="connsiteY10" fmla="*/ 3023957 h 5919713"/>
              <a:gd name="connsiteX11" fmla="*/ 5474667 w 5593621"/>
              <a:gd name="connsiteY11" fmla="*/ 5258646 h 5919713"/>
              <a:gd name="connsiteX12" fmla="*/ 5392049 w 5593621"/>
              <a:gd name="connsiteY12" fmla="*/ 5321212 h 5919713"/>
              <a:gd name="connsiteX13" fmla="*/ 2806723 w 5593621"/>
              <a:gd name="connsiteY13" fmla="*/ 5858788 h 5919713"/>
              <a:gd name="connsiteX14" fmla="*/ 2525444 w 5593621"/>
              <a:gd name="connsiteY14" fmla="*/ 5791327 h 5919713"/>
              <a:gd name="connsiteX15" fmla="*/ 2557319 w 5593621"/>
              <a:gd name="connsiteY15" fmla="*/ 5653228 h 5919713"/>
              <a:gd name="connsiteX16" fmla="*/ 2406358 w 5593621"/>
              <a:gd name="connsiteY16" fmla="*/ 3766786 h 5919713"/>
              <a:gd name="connsiteX17" fmla="*/ 2375706 w 5593621"/>
              <a:gd name="connsiteY17" fmla="*/ 3681155 h 5919713"/>
              <a:gd name="connsiteX18" fmla="*/ 2663007 w 5593621"/>
              <a:gd name="connsiteY18" fmla="*/ 3589490 h 5919713"/>
              <a:gd name="connsiteX19" fmla="*/ 3768002 w 5593621"/>
              <a:gd name="connsiteY19" fmla="*/ 3120431 h 5919713"/>
              <a:gd name="connsiteX20" fmla="*/ 5593621 w 5593621"/>
              <a:gd name="connsiteY20" fmla="*/ 1932403 h 5919713"/>
              <a:gd name="connsiteX21" fmla="*/ 5593621 w 5593621"/>
              <a:gd name="connsiteY21" fmla="*/ 5168563 h 5919713"/>
              <a:gd name="connsiteX22" fmla="*/ 5584825 w 5593621"/>
              <a:gd name="connsiteY22" fmla="*/ 5175224 h 5919713"/>
              <a:gd name="connsiteX23" fmla="*/ 4076598 w 5593621"/>
              <a:gd name="connsiteY23" fmla="*/ 2959791 h 5919713"/>
              <a:gd name="connsiteX24" fmla="*/ 4123292 w 5593621"/>
              <a:gd name="connsiteY24" fmla="*/ 2935485 h 5919713"/>
              <a:gd name="connsiteX25" fmla="*/ 5288262 w 5593621"/>
              <a:gd name="connsiteY25" fmla="*/ 2182240 h 5919713"/>
              <a:gd name="connsiteX26" fmla="*/ 85122 w 5593621"/>
              <a:gd name="connsiteY26" fmla="*/ 1724613 h 5919713"/>
              <a:gd name="connsiteX27" fmla="*/ 148242 w 5593621"/>
              <a:gd name="connsiteY27" fmla="*/ 1726923 h 5919713"/>
              <a:gd name="connsiteX28" fmla="*/ 1989839 w 5593621"/>
              <a:gd name="connsiteY28" fmla="*/ 3378977 h 5919713"/>
              <a:gd name="connsiteX29" fmla="*/ 2072385 w 5593621"/>
              <a:gd name="connsiteY29" fmla="*/ 3573852 h 5919713"/>
              <a:gd name="connsiteX30" fmla="*/ 1677776 w 5593621"/>
              <a:gd name="connsiteY30" fmla="*/ 3680289 h 5919713"/>
              <a:gd name="connsiteX31" fmla="*/ 437441 w 5593621"/>
              <a:gd name="connsiteY31" fmla="*/ 3823308 h 5919713"/>
              <a:gd name="connsiteX32" fmla="*/ 271465 w 5593621"/>
              <a:gd name="connsiteY32" fmla="*/ 3809801 h 5919713"/>
              <a:gd name="connsiteX33" fmla="*/ 265148 w 5593621"/>
              <a:gd name="connsiteY33" fmla="*/ 3796597 h 5919713"/>
              <a:gd name="connsiteX34" fmla="*/ 60926 w 5593621"/>
              <a:gd name="connsiteY34" fmla="*/ 1825491 h 5919713"/>
              <a:gd name="connsiteX35" fmla="*/ 4818853 w 5593621"/>
              <a:gd name="connsiteY35" fmla="*/ 0 h 5919713"/>
              <a:gd name="connsiteX36" fmla="*/ 5593621 w 5593621"/>
              <a:gd name="connsiteY36" fmla="*/ 0 h 5919713"/>
              <a:gd name="connsiteX37" fmla="*/ 5593621 w 5593621"/>
              <a:gd name="connsiteY37" fmla="*/ 1468586 h 5919713"/>
              <a:gd name="connsiteX38" fmla="*/ 5448200 w 5593621"/>
              <a:gd name="connsiteY38" fmla="*/ 1282166 h 5919713"/>
              <a:gd name="connsiteX39" fmla="*/ 4825651 w 5593621"/>
              <a:gd name="connsiteY39" fmla="*/ 27914 h 5919713"/>
              <a:gd name="connsiteX40" fmla="*/ 2061625 w 5593621"/>
              <a:gd name="connsiteY40" fmla="*/ 0 h 5919713"/>
              <a:gd name="connsiteX41" fmla="*/ 4567393 w 5593621"/>
              <a:gd name="connsiteY41" fmla="*/ 0 h 5919713"/>
              <a:gd name="connsiteX42" fmla="*/ 4578238 w 5593621"/>
              <a:gd name="connsiteY42" fmla="*/ 48454 h 5919713"/>
              <a:gd name="connsiteX43" fmla="*/ 5256276 w 5593621"/>
              <a:gd name="connsiteY43" fmla="*/ 1437876 h 5919713"/>
              <a:gd name="connsiteX44" fmla="*/ 5434396 w 5593621"/>
              <a:gd name="connsiteY44" fmla="*/ 1663965 h 5919713"/>
              <a:gd name="connsiteX45" fmla="*/ 5514691 w 5593621"/>
              <a:gd name="connsiteY45" fmla="*/ 1753185 h 5919713"/>
              <a:gd name="connsiteX46" fmla="*/ 5431724 w 5593621"/>
              <a:gd name="connsiteY46" fmla="*/ 1825890 h 5919713"/>
              <a:gd name="connsiteX47" fmla="*/ 4005937 w 5593621"/>
              <a:gd name="connsiteY47" fmla="*/ 2773679 h 5919713"/>
              <a:gd name="connsiteX48" fmla="*/ 3964466 w 5593621"/>
              <a:gd name="connsiteY48" fmla="*/ 2795080 h 5919713"/>
              <a:gd name="connsiteX49" fmla="*/ 1042924 w 5593621"/>
              <a:gd name="connsiteY49" fmla="*/ 0 h 5919713"/>
              <a:gd name="connsiteX50" fmla="*/ 1894674 w 5593621"/>
              <a:gd name="connsiteY50" fmla="*/ 0 h 5919713"/>
              <a:gd name="connsiteX51" fmla="*/ 3840921 w 5593621"/>
              <a:gd name="connsiteY51" fmla="*/ 2858838 h 5919713"/>
              <a:gd name="connsiteX52" fmla="*/ 3666956 w 5593621"/>
              <a:gd name="connsiteY52" fmla="*/ 2948615 h 5919713"/>
              <a:gd name="connsiteX53" fmla="*/ 2649208 w 5593621"/>
              <a:gd name="connsiteY53" fmla="*/ 3385916 h 5919713"/>
              <a:gd name="connsiteX54" fmla="*/ 2309257 w 5593621"/>
              <a:gd name="connsiteY54" fmla="*/ 3499817 h 5919713"/>
              <a:gd name="connsiteX55" fmla="*/ 2204983 w 5593621"/>
              <a:gd name="connsiteY55" fmla="*/ 3256906 h 5919713"/>
              <a:gd name="connsiteX56" fmla="*/ 330282 w 5593621"/>
              <a:gd name="connsiteY56" fmla="*/ 1509550 h 5919713"/>
              <a:gd name="connsiteX57" fmla="*/ 145690 w 5593621"/>
              <a:gd name="connsiteY57" fmla="*/ 1481579 h 5919713"/>
              <a:gd name="connsiteX58" fmla="*/ 245927 w 5593621"/>
              <a:gd name="connsiteY58" fmla="*/ 1189892 h 5919713"/>
              <a:gd name="connsiteX59" fmla="*/ 914540 w 5593621"/>
              <a:gd name="connsiteY59" fmla="*/ 128777 h 5919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5593621" h="5919713">
                <a:moveTo>
                  <a:pt x="2136840" y="3757366"/>
                </a:moveTo>
                <a:lnTo>
                  <a:pt x="2237749" y="4067450"/>
                </a:lnTo>
                <a:cubicBezTo>
                  <a:pt x="2375523" y="4587313"/>
                  <a:pt x="2404323" y="5102258"/>
                  <a:pt x="2330205" y="5549116"/>
                </a:cubicBezTo>
                <a:lnTo>
                  <a:pt x="2296127" y="5716748"/>
                </a:lnTo>
                <a:lnTo>
                  <a:pt x="2171121" y="5673789"/>
                </a:lnTo>
                <a:cubicBezTo>
                  <a:pt x="1553732" y="5427961"/>
                  <a:pt x="1000609" y="5001478"/>
                  <a:pt x="598496" y="4410816"/>
                </a:cubicBezTo>
                <a:cubicBezTo>
                  <a:pt x="531477" y="4312372"/>
                  <a:pt x="470240" y="4211697"/>
                  <a:pt x="414706" y="4109194"/>
                </a:cubicBezTo>
                <a:lnTo>
                  <a:pt x="359869" y="3994584"/>
                </a:lnTo>
                <a:lnTo>
                  <a:pt x="462199" y="4002072"/>
                </a:lnTo>
                <a:cubicBezTo>
                  <a:pt x="932892" y="4020594"/>
                  <a:pt x="1507472" y="3936070"/>
                  <a:pt x="2124811" y="3761205"/>
                </a:cubicBezTo>
                <a:close/>
                <a:moveTo>
                  <a:pt x="3953331" y="3023957"/>
                </a:moveTo>
                <a:lnTo>
                  <a:pt x="5474667" y="5258646"/>
                </a:lnTo>
                <a:lnTo>
                  <a:pt x="5392049" y="5321212"/>
                </a:lnTo>
                <a:cubicBezTo>
                  <a:pt x="4604497" y="5857363"/>
                  <a:pt x="3674185" y="6023538"/>
                  <a:pt x="2806723" y="5858788"/>
                </a:cubicBezTo>
                <a:lnTo>
                  <a:pt x="2525444" y="5791327"/>
                </a:lnTo>
                <a:lnTo>
                  <a:pt x="2557319" y="5653228"/>
                </a:lnTo>
                <a:cubicBezTo>
                  <a:pt x="2665753" y="5087171"/>
                  <a:pt x="2619637" y="4422783"/>
                  <a:pt x="2406358" y="3766786"/>
                </a:cubicBezTo>
                <a:lnTo>
                  <a:pt x="2375706" y="3681155"/>
                </a:lnTo>
                <a:lnTo>
                  <a:pt x="2663007" y="3589490"/>
                </a:lnTo>
                <a:cubicBezTo>
                  <a:pt x="3026881" y="3460660"/>
                  <a:pt x="3399016" y="3303518"/>
                  <a:pt x="3768002" y="3120431"/>
                </a:cubicBezTo>
                <a:close/>
                <a:moveTo>
                  <a:pt x="5593621" y="1932403"/>
                </a:moveTo>
                <a:lnTo>
                  <a:pt x="5593621" y="5168563"/>
                </a:lnTo>
                <a:lnTo>
                  <a:pt x="5584825" y="5175224"/>
                </a:lnTo>
                <a:lnTo>
                  <a:pt x="4076598" y="2959791"/>
                </a:lnTo>
                <a:lnTo>
                  <a:pt x="4123292" y="2935485"/>
                </a:lnTo>
                <a:cubicBezTo>
                  <a:pt x="4556718" y="2698952"/>
                  <a:pt x="4949006" y="2443520"/>
                  <a:pt x="5288262" y="2182240"/>
                </a:cubicBezTo>
                <a:close/>
                <a:moveTo>
                  <a:pt x="85122" y="1724613"/>
                </a:moveTo>
                <a:lnTo>
                  <a:pt x="148242" y="1726923"/>
                </a:lnTo>
                <a:cubicBezTo>
                  <a:pt x="830143" y="1799033"/>
                  <a:pt x="1553237" y="2431993"/>
                  <a:pt x="1989839" y="3378977"/>
                </a:cubicBezTo>
                <a:lnTo>
                  <a:pt x="2072385" y="3573852"/>
                </a:lnTo>
                <a:lnTo>
                  <a:pt x="1677776" y="3680289"/>
                </a:lnTo>
                <a:cubicBezTo>
                  <a:pt x="1213540" y="3789417"/>
                  <a:pt x="788954" y="3839708"/>
                  <a:pt x="437441" y="3823308"/>
                </a:cubicBezTo>
                <a:lnTo>
                  <a:pt x="271465" y="3809801"/>
                </a:lnTo>
                <a:lnTo>
                  <a:pt x="265148" y="3796597"/>
                </a:lnTo>
                <a:cubicBezTo>
                  <a:pt x="-55" y="3162037"/>
                  <a:pt x="-62637" y="2476087"/>
                  <a:pt x="60926" y="1825491"/>
                </a:cubicBezTo>
                <a:close/>
                <a:moveTo>
                  <a:pt x="4818853" y="0"/>
                </a:moveTo>
                <a:lnTo>
                  <a:pt x="5593621" y="0"/>
                </a:lnTo>
                <a:lnTo>
                  <a:pt x="5593621" y="1468586"/>
                </a:lnTo>
                <a:lnTo>
                  <a:pt x="5448200" y="1282166"/>
                </a:lnTo>
                <a:cubicBezTo>
                  <a:pt x="5155656" y="882186"/>
                  <a:pt x="4945648" y="449253"/>
                  <a:pt x="4825651" y="27914"/>
                </a:cubicBezTo>
                <a:close/>
                <a:moveTo>
                  <a:pt x="2061625" y="0"/>
                </a:moveTo>
                <a:lnTo>
                  <a:pt x="4567393" y="0"/>
                </a:lnTo>
                <a:lnTo>
                  <a:pt x="4578238" y="48454"/>
                </a:lnTo>
                <a:cubicBezTo>
                  <a:pt x="4703294" y="517255"/>
                  <a:pt x="4931760" y="997300"/>
                  <a:pt x="5256276" y="1437876"/>
                </a:cubicBezTo>
                <a:cubicBezTo>
                  <a:pt x="5313903" y="1516113"/>
                  <a:pt x="5373357" y="1591506"/>
                  <a:pt x="5434396" y="1663965"/>
                </a:cubicBezTo>
                <a:lnTo>
                  <a:pt x="5514691" y="1753185"/>
                </a:lnTo>
                <a:lnTo>
                  <a:pt x="5431724" y="1825890"/>
                </a:lnTo>
                <a:cubicBezTo>
                  <a:pt x="5042222" y="2150747"/>
                  <a:pt x="4557792" y="2476164"/>
                  <a:pt x="4005937" y="2773679"/>
                </a:cubicBezTo>
                <a:lnTo>
                  <a:pt x="3964466" y="2795080"/>
                </a:lnTo>
                <a:close/>
                <a:moveTo>
                  <a:pt x="1042924" y="0"/>
                </a:moveTo>
                <a:lnTo>
                  <a:pt x="1894674" y="0"/>
                </a:lnTo>
                <a:lnTo>
                  <a:pt x="3840921" y="2858838"/>
                </a:lnTo>
                <a:lnTo>
                  <a:pt x="3666956" y="2948615"/>
                </a:lnTo>
                <a:cubicBezTo>
                  <a:pt x="3326589" y="3116651"/>
                  <a:pt x="2984040" y="3263194"/>
                  <a:pt x="2649208" y="3385916"/>
                </a:cubicBezTo>
                <a:lnTo>
                  <a:pt x="2309257" y="3499817"/>
                </a:lnTo>
                <a:lnTo>
                  <a:pt x="2204983" y="3256906"/>
                </a:lnTo>
                <a:cubicBezTo>
                  <a:pt x="1762727" y="2313254"/>
                  <a:pt x="1043472" y="1663126"/>
                  <a:pt x="330282" y="1509550"/>
                </a:cubicBezTo>
                <a:lnTo>
                  <a:pt x="145690" y="1481579"/>
                </a:lnTo>
                <a:lnTo>
                  <a:pt x="245927" y="1189892"/>
                </a:lnTo>
                <a:cubicBezTo>
                  <a:pt x="399571" y="804024"/>
                  <a:pt x="623783" y="443260"/>
                  <a:pt x="914540" y="128777"/>
                </a:cubicBezTo>
                <a:close/>
              </a:path>
            </a:pathLst>
          </a:custGeom>
          <a:ln>
            <a:noFill/>
          </a:ln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925253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9CF7303F-23A6-4D66-B9F3-6D3B16DE7BDA}"/>
              </a:ext>
            </a:extLst>
          </p:cNvPr>
          <p:cNvSpPr/>
          <p:nvPr userDrawn="1"/>
        </p:nvSpPr>
        <p:spPr>
          <a:xfrm>
            <a:off x="1" y="1166500"/>
            <a:ext cx="4828381" cy="3960332"/>
          </a:xfrm>
          <a:custGeom>
            <a:avLst/>
            <a:gdLst>
              <a:gd name="connsiteX0" fmla="*/ 2886120 w 6437841"/>
              <a:gd name="connsiteY0" fmla="*/ 0 h 5280442"/>
              <a:gd name="connsiteX1" fmla="*/ 6437841 w 6437841"/>
              <a:gd name="connsiteY1" fmla="*/ 3551719 h 5280442"/>
              <a:gd name="connsiteX2" fmla="*/ 6009168 w 6437841"/>
              <a:gd name="connsiteY2" fmla="*/ 5244679 h 5280442"/>
              <a:gd name="connsiteX3" fmla="*/ 5987441 w 6437841"/>
              <a:gd name="connsiteY3" fmla="*/ 5280442 h 5280442"/>
              <a:gd name="connsiteX4" fmla="*/ 0 w 6437841"/>
              <a:gd name="connsiteY4" fmla="*/ 5280442 h 5280442"/>
              <a:gd name="connsiteX5" fmla="*/ 0 w 6437841"/>
              <a:gd name="connsiteY5" fmla="*/ 1486990 h 5280442"/>
              <a:gd name="connsiteX6" fmla="*/ 145440 w 6437841"/>
              <a:gd name="connsiteY6" fmla="*/ 1292496 h 5280442"/>
              <a:gd name="connsiteX7" fmla="*/ 2886120 w 6437841"/>
              <a:gd name="connsiteY7" fmla="*/ 0 h 5280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37841" h="5280442">
                <a:moveTo>
                  <a:pt x="2886120" y="0"/>
                </a:moveTo>
                <a:cubicBezTo>
                  <a:pt x="4847681" y="0"/>
                  <a:pt x="6437841" y="1590159"/>
                  <a:pt x="6437841" y="3551719"/>
                </a:cubicBezTo>
                <a:cubicBezTo>
                  <a:pt x="6437841" y="4164707"/>
                  <a:pt x="6282552" y="4741425"/>
                  <a:pt x="6009168" y="5244679"/>
                </a:cubicBezTo>
                <a:lnTo>
                  <a:pt x="5987441" y="5280442"/>
                </a:lnTo>
                <a:lnTo>
                  <a:pt x="0" y="5280442"/>
                </a:lnTo>
                <a:lnTo>
                  <a:pt x="0" y="1486990"/>
                </a:lnTo>
                <a:lnTo>
                  <a:pt x="145440" y="1292496"/>
                </a:lnTo>
                <a:cubicBezTo>
                  <a:pt x="796878" y="503136"/>
                  <a:pt x="1782742" y="0"/>
                  <a:pt x="2886120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  <a:alpha val="2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0F934413-FA7B-4B66-B402-3E026DF98969}"/>
              </a:ext>
            </a:extLst>
          </p:cNvPr>
          <p:cNvSpPr/>
          <p:nvPr userDrawn="1"/>
        </p:nvSpPr>
        <p:spPr>
          <a:xfrm>
            <a:off x="1" y="1319329"/>
            <a:ext cx="4909243" cy="3807503"/>
          </a:xfrm>
          <a:custGeom>
            <a:avLst/>
            <a:gdLst>
              <a:gd name="connsiteX0" fmla="*/ 2993936 w 6545657"/>
              <a:gd name="connsiteY0" fmla="*/ 0 h 5076670"/>
              <a:gd name="connsiteX1" fmla="*/ 6545657 w 6545657"/>
              <a:gd name="connsiteY1" fmla="*/ 3551719 h 5076670"/>
              <a:gd name="connsiteX2" fmla="*/ 6266545 w 6545657"/>
              <a:gd name="connsiteY2" fmla="*/ 4934208 h 5076670"/>
              <a:gd name="connsiteX3" fmla="*/ 6197918 w 6545657"/>
              <a:gd name="connsiteY3" fmla="*/ 5076670 h 5076670"/>
              <a:gd name="connsiteX4" fmla="*/ 0 w 6545657"/>
              <a:gd name="connsiteY4" fmla="*/ 5076670 h 5076670"/>
              <a:gd name="connsiteX5" fmla="*/ 0 w 6545657"/>
              <a:gd name="connsiteY5" fmla="*/ 1646235 h 5076670"/>
              <a:gd name="connsiteX6" fmla="*/ 48793 w 6545657"/>
              <a:gd name="connsiteY6" fmla="*/ 1565919 h 5076670"/>
              <a:gd name="connsiteX7" fmla="*/ 2993936 w 6545657"/>
              <a:gd name="connsiteY7" fmla="*/ 0 h 5076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545657" h="5076670">
                <a:moveTo>
                  <a:pt x="2993936" y="0"/>
                </a:moveTo>
                <a:cubicBezTo>
                  <a:pt x="4955497" y="0"/>
                  <a:pt x="6545657" y="1590159"/>
                  <a:pt x="6545657" y="3551719"/>
                </a:cubicBezTo>
                <a:cubicBezTo>
                  <a:pt x="6545657" y="4042109"/>
                  <a:pt x="6446272" y="4509287"/>
                  <a:pt x="6266545" y="4934208"/>
                </a:cubicBezTo>
                <a:lnTo>
                  <a:pt x="6197918" y="5076670"/>
                </a:lnTo>
                <a:lnTo>
                  <a:pt x="0" y="5076670"/>
                </a:lnTo>
                <a:lnTo>
                  <a:pt x="0" y="1646235"/>
                </a:lnTo>
                <a:lnTo>
                  <a:pt x="48793" y="1565919"/>
                </a:lnTo>
                <a:cubicBezTo>
                  <a:pt x="687063" y="621156"/>
                  <a:pt x="1767961" y="0"/>
                  <a:pt x="2993936" y="0"/>
                </a:cubicBezTo>
                <a:close/>
              </a:path>
            </a:pathLst>
          </a:custGeom>
          <a:solidFill>
            <a:schemeClr val="accent2">
              <a:alpha val="2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34ECA1D6-B7A2-43B4-93CA-E84DDE53F7BE}"/>
              </a:ext>
            </a:extLst>
          </p:cNvPr>
          <p:cNvSpPr>
            <a:spLocks noGrp="1"/>
          </p:cNvSpPr>
          <p:nvPr userDrawn="1">
            <p:ph type="pic" sz="quarter" idx="10"/>
          </p:nvPr>
        </p:nvSpPr>
        <p:spPr>
          <a:xfrm>
            <a:off x="0" y="1515519"/>
            <a:ext cx="4901918" cy="3611314"/>
          </a:xfrm>
          <a:custGeom>
            <a:avLst/>
            <a:gdLst>
              <a:gd name="connsiteX0" fmla="*/ 1817060 w 6535890"/>
              <a:gd name="connsiteY0" fmla="*/ 4693583 h 4815085"/>
              <a:gd name="connsiteX1" fmla="*/ 1856600 w 6535890"/>
              <a:gd name="connsiteY1" fmla="*/ 4815085 h 4815085"/>
              <a:gd name="connsiteX2" fmla="*/ 1331610 w 6535890"/>
              <a:gd name="connsiteY2" fmla="*/ 4815085 h 4815085"/>
              <a:gd name="connsiteX3" fmla="*/ 1355426 w 6535890"/>
              <a:gd name="connsiteY3" fmla="*/ 4810313 h 4815085"/>
              <a:gd name="connsiteX4" fmla="*/ 1805144 w 6535890"/>
              <a:gd name="connsiteY4" fmla="*/ 4697384 h 4815085"/>
              <a:gd name="connsiteX5" fmla="*/ 3616293 w 6535890"/>
              <a:gd name="connsiteY5" fmla="*/ 3967140 h 4815085"/>
              <a:gd name="connsiteX6" fmla="*/ 4193559 w 6535890"/>
              <a:gd name="connsiteY6" fmla="*/ 4815085 h 4815085"/>
              <a:gd name="connsiteX7" fmla="*/ 2116899 w 6535890"/>
              <a:gd name="connsiteY7" fmla="*/ 4815085 h 4815085"/>
              <a:gd name="connsiteX8" fmla="*/ 2084016 w 6535890"/>
              <a:gd name="connsiteY8" fmla="*/ 4702913 h 4815085"/>
              <a:gd name="connsiteX9" fmla="*/ 2053655 w 6535890"/>
              <a:gd name="connsiteY9" fmla="*/ 4618095 h 4815085"/>
              <a:gd name="connsiteX10" fmla="*/ 2338227 w 6535890"/>
              <a:gd name="connsiteY10" fmla="*/ 4527300 h 4815085"/>
              <a:gd name="connsiteX11" fmla="*/ 3432725 w 6535890"/>
              <a:gd name="connsiteY11" fmla="*/ 4062698 h 4815085"/>
              <a:gd name="connsiteX12" fmla="*/ 5287693 w 6535890"/>
              <a:gd name="connsiteY12" fmla="*/ 2844623 h 4815085"/>
              <a:gd name="connsiteX13" fmla="*/ 5462917 w 6535890"/>
              <a:gd name="connsiteY13" fmla="*/ 3015059 h 4815085"/>
              <a:gd name="connsiteX14" fmla="*/ 6500258 w 6535890"/>
              <a:gd name="connsiteY14" fmla="*/ 3668423 h 4815085"/>
              <a:gd name="connsiteX15" fmla="*/ 6523738 w 6535890"/>
              <a:gd name="connsiteY15" fmla="*/ 3676105 h 4815085"/>
              <a:gd name="connsiteX16" fmla="*/ 6521319 w 6535890"/>
              <a:gd name="connsiteY16" fmla="*/ 3730601 h 4815085"/>
              <a:gd name="connsiteX17" fmla="*/ 6292321 w 6535890"/>
              <a:gd name="connsiteY17" fmla="*/ 4684889 h 4815085"/>
              <a:gd name="connsiteX18" fmla="*/ 6233058 w 6535890"/>
              <a:gd name="connsiteY18" fmla="*/ 4815085 h 4815085"/>
              <a:gd name="connsiteX19" fmla="*/ 4358922 w 6535890"/>
              <a:gd name="connsiteY19" fmla="*/ 4815085 h 4815085"/>
              <a:gd name="connsiteX20" fmla="*/ 3738388 w 6535890"/>
              <a:gd name="connsiteY20" fmla="*/ 3903585 h 4815085"/>
              <a:gd name="connsiteX21" fmla="*/ 3784639 w 6535890"/>
              <a:gd name="connsiteY21" fmla="*/ 3879509 h 4815085"/>
              <a:gd name="connsiteX22" fmla="*/ 5256630 w 6535890"/>
              <a:gd name="connsiteY22" fmla="*/ 2873167 h 4815085"/>
              <a:gd name="connsiteX23" fmla="*/ 0 w 6535890"/>
              <a:gd name="connsiteY23" fmla="*/ 2708798 h 4815085"/>
              <a:gd name="connsiteX24" fmla="*/ 101916 w 6535890"/>
              <a:gd name="connsiteY24" fmla="*/ 2734776 h 4815085"/>
              <a:gd name="connsiteX25" fmla="*/ 1671455 w 6535890"/>
              <a:gd name="connsiteY25" fmla="*/ 4318788 h 4815085"/>
              <a:gd name="connsiteX26" fmla="*/ 1753218 w 6535890"/>
              <a:gd name="connsiteY26" fmla="*/ 4511811 h 4815085"/>
              <a:gd name="connsiteX27" fmla="*/ 1362357 w 6535890"/>
              <a:gd name="connsiteY27" fmla="*/ 4617238 h 4815085"/>
              <a:gd name="connsiteX28" fmla="*/ 133806 w 6535890"/>
              <a:gd name="connsiteY28" fmla="*/ 4758898 h 4815085"/>
              <a:gd name="connsiteX29" fmla="*/ 0 w 6535890"/>
              <a:gd name="connsiteY29" fmla="*/ 4748009 h 4815085"/>
              <a:gd name="connsiteX30" fmla="*/ 6139301 w 6535890"/>
              <a:gd name="connsiteY30" fmla="*/ 1822915 h 4815085"/>
              <a:gd name="connsiteX31" fmla="*/ 6273284 w 6535890"/>
              <a:gd name="connsiteY31" fmla="*/ 2102948 h 4815085"/>
              <a:gd name="connsiteX32" fmla="*/ 6535890 w 6535890"/>
              <a:gd name="connsiteY32" fmla="*/ 3402421 h 4815085"/>
              <a:gd name="connsiteX33" fmla="*/ 6534879 w 6535890"/>
              <a:gd name="connsiteY33" fmla="*/ 3425171 h 4815085"/>
              <a:gd name="connsiteX34" fmla="*/ 6346663 w 6535890"/>
              <a:gd name="connsiteY34" fmla="*/ 3339837 h 4815085"/>
              <a:gd name="connsiteX35" fmla="*/ 5602463 w 6535890"/>
              <a:gd name="connsiteY35" fmla="*/ 2813310 h 4815085"/>
              <a:gd name="connsiteX36" fmla="*/ 5467586 w 6535890"/>
              <a:gd name="connsiteY36" fmla="*/ 2679320 h 4815085"/>
              <a:gd name="connsiteX37" fmla="*/ 5484131 w 6535890"/>
              <a:gd name="connsiteY37" fmla="*/ 2664117 h 4815085"/>
              <a:gd name="connsiteX38" fmla="*/ 6126467 w 6535890"/>
              <a:gd name="connsiteY38" fmla="*/ 1850978 h 4815085"/>
              <a:gd name="connsiteX39" fmla="*/ 1282747 w 6535890"/>
              <a:gd name="connsiteY39" fmla="*/ 539400 h 4815085"/>
              <a:gd name="connsiteX40" fmla="*/ 3504951 w 6535890"/>
              <a:gd name="connsiteY40" fmla="*/ 3803590 h 4815085"/>
              <a:gd name="connsiteX41" fmla="*/ 3332639 w 6535890"/>
              <a:gd name="connsiteY41" fmla="*/ 3892514 h 4815085"/>
              <a:gd name="connsiteX42" fmla="*/ 2324560 w 6535890"/>
              <a:gd name="connsiteY42" fmla="*/ 4325661 h 4815085"/>
              <a:gd name="connsiteX43" fmla="*/ 1987839 w 6535890"/>
              <a:gd name="connsiteY43" fmla="*/ 4438480 h 4815085"/>
              <a:gd name="connsiteX44" fmla="*/ 1884555 w 6535890"/>
              <a:gd name="connsiteY44" fmla="*/ 4197876 h 4815085"/>
              <a:gd name="connsiteX45" fmla="*/ 27664 w 6535890"/>
              <a:gd name="connsiteY45" fmla="*/ 2467121 h 4815085"/>
              <a:gd name="connsiteX46" fmla="*/ 0 w 6535890"/>
              <a:gd name="connsiteY46" fmla="*/ 2462929 h 4815085"/>
              <a:gd name="connsiteX47" fmla="*/ 0 w 6535890"/>
              <a:gd name="connsiteY47" fmla="*/ 2023670 h 4815085"/>
              <a:gd name="connsiteX48" fmla="*/ 43777 w 6535890"/>
              <a:gd name="connsiteY48" fmla="*/ 1924330 h 4815085"/>
              <a:gd name="connsiteX49" fmla="*/ 1195089 w 6535890"/>
              <a:gd name="connsiteY49" fmla="*/ 592814 h 4815085"/>
              <a:gd name="connsiteX50" fmla="*/ 4364786 w 6535890"/>
              <a:gd name="connsiteY50" fmla="*/ 236500 h 4815085"/>
              <a:gd name="connsiteX51" fmla="*/ 4385413 w 6535890"/>
              <a:gd name="connsiteY51" fmla="*/ 243588 h 4815085"/>
              <a:gd name="connsiteX52" fmla="*/ 5943097 w 6535890"/>
              <a:gd name="connsiteY52" fmla="*/ 1494565 h 4815085"/>
              <a:gd name="connsiteX53" fmla="*/ 6029239 w 6535890"/>
              <a:gd name="connsiteY53" fmla="*/ 1635932 h 4815085"/>
              <a:gd name="connsiteX54" fmla="*/ 6016229 w 6535890"/>
              <a:gd name="connsiteY54" fmla="*/ 1673194 h 4815085"/>
              <a:gd name="connsiteX55" fmla="*/ 5496721 w 6535890"/>
              <a:gd name="connsiteY55" fmla="*/ 2396401 h 4815085"/>
              <a:gd name="connsiteX56" fmla="*/ 5344002 w 6535890"/>
              <a:gd name="connsiteY56" fmla="*/ 2545368 h 4815085"/>
              <a:gd name="connsiteX57" fmla="*/ 5257832 w 6535890"/>
              <a:gd name="connsiteY57" fmla="*/ 2448122 h 4815085"/>
              <a:gd name="connsiteX58" fmla="*/ 5096960 w 6535890"/>
              <a:gd name="connsiteY58" fmla="*/ 2241896 h 4815085"/>
              <a:gd name="connsiteX59" fmla="*/ 4364267 w 6535890"/>
              <a:gd name="connsiteY59" fmla="*/ 270287 h 4815085"/>
              <a:gd name="connsiteX60" fmla="*/ 3102946 w 6535890"/>
              <a:gd name="connsiteY60" fmla="*/ 21 h 4815085"/>
              <a:gd name="connsiteX61" fmla="*/ 4074743 w 6535890"/>
              <a:gd name="connsiteY61" fmla="*/ 136828 h 4815085"/>
              <a:gd name="connsiteX62" fmla="*/ 4126806 w 6535890"/>
              <a:gd name="connsiteY62" fmla="*/ 154720 h 4815085"/>
              <a:gd name="connsiteX63" fmla="*/ 4124499 w 6535890"/>
              <a:gd name="connsiteY63" fmla="*/ 206958 h 4815085"/>
              <a:gd name="connsiteX64" fmla="*/ 4906861 w 6535890"/>
              <a:gd name="connsiteY64" fmla="*/ 2396129 h 4815085"/>
              <a:gd name="connsiteX65" fmla="*/ 5083288 w 6535890"/>
              <a:gd name="connsiteY65" fmla="*/ 2620069 h 4815085"/>
              <a:gd name="connsiteX66" fmla="*/ 5162821 w 6535890"/>
              <a:gd name="connsiteY66" fmla="*/ 2708443 h 4815085"/>
              <a:gd name="connsiteX67" fmla="*/ 5080643 w 6535890"/>
              <a:gd name="connsiteY67" fmla="*/ 2780456 h 4815085"/>
              <a:gd name="connsiteX68" fmla="*/ 3668400 w 6535890"/>
              <a:gd name="connsiteY68" fmla="*/ 3719242 h 4815085"/>
              <a:gd name="connsiteX69" fmla="*/ 3627323 w 6535890"/>
              <a:gd name="connsiteY69" fmla="*/ 3740440 h 4815085"/>
              <a:gd name="connsiteX70" fmla="*/ 1399628 w 6535890"/>
              <a:gd name="connsiteY70" fmla="*/ 468179 h 4815085"/>
              <a:gd name="connsiteX71" fmla="*/ 1493845 w 6535890"/>
              <a:gd name="connsiteY71" fmla="*/ 410769 h 4815085"/>
              <a:gd name="connsiteX72" fmla="*/ 3102946 w 6535890"/>
              <a:gd name="connsiteY72" fmla="*/ 21 h 4815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535890" h="4815085">
                <a:moveTo>
                  <a:pt x="1817060" y="4693583"/>
                </a:moveTo>
                <a:lnTo>
                  <a:pt x="1856600" y="4815085"/>
                </a:lnTo>
                <a:lnTo>
                  <a:pt x="1331610" y="4815085"/>
                </a:lnTo>
                <a:lnTo>
                  <a:pt x="1355426" y="4810313"/>
                </a:lnTo>
                <a:cubicBezTo>
                  <a:pt x="1502054" y="4778394"/>
                  <a:pt x="1652276" y="4740685"/>
                  <a:pt x="1805144" y="4697384"/>
                </a:cubicBezTo>
                <a:close/>
                <a:moveTo>
                  <a:pt x="3616293" y="3967140"/>
                </a:moveTo>
                <a:lnTo>
                  <a:pt x="4193559" y="4815085"/>
                </a:lnTo>
                <a:lnTo>
                  <a:pt x="2116899" y="4815085"/>
                </a:lnTo>
                <a:lnTo>
                  <a:pt x="2084016" y="4702913"/>
                </a:lnTo>
                <a:lnTo>
                  <a:pt x="2053655" y="4618095"/>
                </a:lnTo>
                <a:lnTo>
                  <a:pt x="2338227" y="4527300"/>
                </a:lnTo>
                <a:cubicBezTo>
                  <a:pt x="2698645" y="4399694"/>
                  <a:pt x="3067244" y="4244045"/>
                  <a:pt x="3432725" y="4062698"/>
                </a:cubicBezTo>
                <a:close/>
                <a:moveTo>
                  <a:pt x="5287693" y="2844623"/>
                </a:moveTo>
                <a:lnTo>
                  <a:pt x="5462917" y="3015059"/>
                </a:lnTo>
                <a:cubicBezTo>
                  <a:pt x="5791724" y="3313923"/>
                  <a:pt x="6147612" y="3535518"/>
                  <a:pt x="6500258" y="3668423"/>
                </a:cubicBezTo>
                <a:lnTo>
                  <a:pt x="6523738" y="3676105"/>
                </a:lnTo>
                <a:lnTo>
                  <a:pt x="6521319" y="3730601"/>
                </a:lnTo>
                <a:cubicBezTo>
                  <a:pt x="6491081" y="4057452"/>
                  <a:pt x="6414068" y="4379127"/>
                  <a:pt x="6292321" y="4684889"/>
                </a:cubicBezTo>
                <a:lnTo>
                  <a:pt x="6233058" y="4815085"/>
                </a:lnTo>
                <a:lnTo>
                  <a:pt x="4358922" y="4815085"/>
                </a:lnTo>
                <a:lnTo>
                  <a:pt x="3738388" y="3903585"/>
                </a:lnTo>
                <a:lnTo>
                  <a:pt x="3784639" y="3879509"/>
                </a:lnTo>
                <a:cubicBezTo>
                  <a:pt x="4357050" y="3567128"/>
                  <a:pt x="4857021" y="3221469"/>
                  <a:pt x="5256630" y="2873167"/>
                </a:cubicBezTo>
                <a:close/>
                <a:moveTo>
                  <a:pt x="0" y="2708798"/>
                </a:moveTo>
                <a:lnTo>
                  <a:pt x="101916" y="2734776"/>
                </a:lnTo>
                <a:cubicBezTo>
                  <a:pt x="697400" y="2915451"/>
                  <a:pt x="1293059" y="3498049"/>
                  <a:pt x="1671455" y="4318788"/>
                </a:cubicBezTo>
                <a:lnTo>
                  <a:pt x="1753218" y="4511811"/>
                </a:lnTo>
                <a:lnTo>
                  <a:pt x="1362357" y="4617238"/>
                </a:lnTo>
                <a:cubicBezTo>
                  <a:pt x="902531" y="4725329"/>
                  <a:pt x="481979" y="4775142"/>
                  <a:pt x="133806" y="4758898"/>
                </a:cubicBezTo>
                <a:lnTo>
                  <a:pt x="0" y="4748009"/>
                </a:lnTo>
                <a:close/>
                <a:moveTo>
                  <a:pt x="6139301" y="1822915"/>
                </a:moveTo>
                <a:lnTo>
                  <a:pt x="6273284" y="2102948"/>
                </a:lnTo>
                <a:cubicBezTo>
                  <a:pt x="6448403" y="2521968"/>
                  <a:pt x="6534329" y="2963613"/>
                  <a:pt x="6535890" y="3402421"/>
                </a:cubicBezTo>
                <a:lnTo>
                  <a:pt x="6534879" y="3425171"/>
                </a:lnTo>
                <a:lnTo>
                  <a:pt x="6346663" y="3339837"/>
                </a:lnTo>
                <a:cubicBezTo>
                  <a:pt x="6093365" y="3212445"/>
                  <a:pt x="5840648" y="3035058"/>
                  <a:pt x="5602463" y="2813310"/>
                </a:cubicBezTo>
                <a:lnTo>
                  <a:pt x="5467586" y="2679320"/>
                </a:lnTo>
                <a:lnTo>
                  <a:pt x="5484131" y="2664117"/>
                </a:lnTo>
                <a:cubicBezTo>
                  <a:pt x="5770810" y="2385610"/>
                  <a:pt x="5989687" y="2109336"/>
                  <a:pt x="6126467" y="1850978"/>
                </a:cubicBezTo>
                <a:close/>
                <a:moveTo>
                  <a:pt x="1282747" y="539400"/>
                </a:moveTo>
                <a:lnTo>
                  <a:pt x="3504951" y="3803590"/>
                </a:lnTo>
                <a:lnTo>
                  <a:pt x="3332639" y="3892514"/>
                </a:lnTo>
                <a:cubicBezTo>
                  <a:pt x="2995506" y="4058954"/>
                  <a:pt x="2656211" y="4204106"/>
                  <a:pt x="2324560" y="4325661"/>
                </a:cubicBezTo>
                <a:lnTo>
                  <a:pt x="1987839" y="4438480"/>
                </a:lnTo>
                <a:lnTo>
                  <a:pt x="1884555" y="4197876"/>
                </a:lnTo>
                <a:cubicBezTo>
                  <a:pt x="1446500" y="3263190"/>
                  <a:pt x="734080" y="2619238"/>
                  <a:pt x="27664" y="2467121"/>
                </a:cubicBezTo>
                <a:lnTo>
                  <a:pt x="0" y="2462929"/>
                </a:lnTo>
                <a:lnTo>
                  <a:pt x="0" y="2023670"/>
                </a:lnTo>
                <a:lnTo>
                  <a:pt x="43777" y="1924330"/>
                </a:lnTo>
                <a:cubicBezTo>
                  <a:pt x="295754" y="1404345"/>
                  <a:pt x="683169" y="941321"/>
                  <a:pt x="1195089" y="592814"/>
                </a:cubicBezTo>
                <a:close/>
                <a:moveTo>
                  <a:pt x="4364786" y="236500"/>
                </a:moveTo>
                <a:lnTo>
                  <a:pt x="4385413" y="243588"/>
                </a:lnTo>
                <a:cubicBezTo>
                  <a:pt x="4996938" y="487082"/>
                  <a:pt x="5544804" y="909511"/>
                  <a:pt x="5943097" y="1494565"/>
                </a:cubicBezTo>
                <a:lnTo>
                  <a:pt x="6029239" y="1635932"/>
                </a:lnTo>
                <a:lnTo>
                  <a:pt x="6016229" y="1673194"/>
                </a:lnTo>
                <a:cubicBezTo>
                  <a:pt x="5919515" y="1897068"/>
                  <a:pt x="5741695" y="2142950"/>
                  <a:pt x="5496721" y="2396401"/>
                </a:cubicBezTo>
                <a:lnTo>
                  <a:pt x="5344002" y="2545368"/>
                </a:lnTo>
                <a:lnTo>
                  <a:pt x="5257832" y="2448122"/>
                </a:lnTo>
                <a:cubicBezTo>
                  <a:pt x="5202791" y="2381947"/>
                  <a:pt x="5149093" y="2313174"/>
                  <a:pt x="5096960" y="2241896"/>
                </a:cubicBezTo>
                <a:cubicBezTo>
                  <a:pt x="4633336" y="1608008"/>
                  <a:pt x="4379000" y="890562"/>
                  <a:pt x="4364267" y="270287"/>
                </a:cubicBezTo>
                <a:close/>
                <a:moveTo>
                  <a:pt x="3102946" y="21"/>
                </a:moveTo>
                <a:cubicBezTo>
                  <a:pt x="3432052" y="-1151"/>
                  <a:pt x="3759565" y="45132"/>
                  <a:pt x="4074743" y="136828"/>
                </a:cubicBezTo>
                <a:lnTo>
                  <a:pt x="4126806" y="154720"/>
                </a:lnTo>
                <a:lnTo>
                  <a:pt x="4124499" y="206958"/>
                </a:lnTo>
                <a:cubicBezTo>
                  <a:pt x="4121826" y="899598"/>
                  <a:pt x="4392568" y="1697903"/>
                  <a:pt x="4906861" y="2396129"/>
                </a:cubicBezTo>
                <a:cubicBezTo>
                  <a:pt x="4963940" y="2473622"/>
                  <a:pt x="5022830" y="2548299"/>
                  <a:pt x="5083288" y="2620069"/>
                </a:cubicBezTo>
                <a:lnTo>
                  <a:pt x="5162821" y="2708443"/>
                </a:lnTo>
                <a:lnTo>
                  <a:pt x="5080643" y="2780456"/>
                </a:lnTo>
                <a:cubicBezTo>
                  <a:pt x="4694840" y="3102228"/>
                  <a:pt x="4215012" y="3424553"/>
                  <a:pt x="3668400" y="3719242"/>
                </a:cubicBezTo>
                <a:lnTo>
                  <a:pt x="3627323" y="3740440"/>
                </a:lnTo>
                <a:lnTo>
                  <a:pt x="1399628" y="468179"/>
                </a:lnTo>
                <a:lnTo>
                  <a:pt x="1493845" y="410769"/>
                </a:lnTo>
                <a:cubicBezTo>
                  <a:pt x="2001494" y="135741"/>
                  <a:pt x="2554435" y="1973"/>
                  <a:pt x="3102946" y="21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54339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B4267D14-81DA-499F-B6C6-35FF59FBA045}"/>
              </a:ext>
            </a:extLst>
          </p:cNvPr>
          <p:cNvSpPr/>
          <p:nvPr userDrawn="1"/>
        </p:nvSpPr>
        <p:spPr>
          <a:xfrm>
            <a:off x="1" y="885357"/>
            <a:ext cx="4505680" cy="4258143"/>
          </a:xfrm>
          <a:custGeom>
            <a:avLst/>
            <a:gdLst>
              <a:gd name="connsiteX0" fmla="*/ 2157861 w 6007573"/>
              <a:gd name="connsiteY0" fmla="*/ 0 h 5677524"/>
              <a:gd name="connsiteX1" fmla="*/ 6007573 w 6007573"/>
              <a:gd name="connsiteY1" fmla="*/ 3849712 h 5677524"/>
              <a:gd name="connsiteX2" fmla="*/ 5705044 w 6007573"/>
              <a:gd name="connsiteY2" fmla="*/ 5348194 h 5677524"/>
              <a:gd name="connsiteX3" fmla="*/ 5546397 w 6007573"/>
              <a:gd name="connsiteY3" fmla="*/ 5677524 h 5677524"/>
              <a:gd name="connsiteX4" fmla="*/ 0 w 6007573"/>
              <a:gd name="connsiteY4" fmla="*/ 5677524 h 5677524"/>
              <a:gd name="connsiteX5" fmla="*/ 0 w 6007573"/>
              <a:gd name="connsiteY5" fmla="*/ 661546 h 5677524"/>
              <a:gd name="connsiteX6" fmla="*/ 5451 w 6007573"/>
              <a:gd name="connsiteY6" fmla="*/ 657471 h 5677524"/>
              <a:gd name="connsiteX7" fmla="*/ 2157861 w 6007573"/>
              <a:gd name="connsiteY7" fmla="*/ 0 h 5677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07573" h="5677524">
                <a:moveTo>
                  <a:pt x="2157861" y="0"/>
                </a:moveTo>
                <a:cubicBezTo>
                  <a:pt x="4283998" y="0"/>
                  <a:pt x="6007573" y="1723575"/>
                  <a:pt x="6007573" y="3849712"/>
                </a:cubicBezTo>
                <a:cubicBezTo>
                  <a:pt x="6007573" y="4381247"/>
                  <a:pt x="5899850" y="4887621"/>
                  <a:pt x="5705044" y="5348194"/>
                </a:cubicBezTo>
                <a:lnTo>
                  <a:pt x="5546397" y="5677524"/>
                </a:lnTo>
                <a:lnTo>
                  <a:pt x="0" y="5677524"/>
                </a:lnTo>
                <a:lnTo>
                  <a:pt x="0" y="661546"/>
                </a:lnTo>
                <a:lnTo>
                  <a:pt x="5451" y="657471"/>
                </a:lnTo>
                <a:cubicBezTo>
                  <a:pt x="619869" y="242378"/>
                  <a:pt x="1360560" y="0"/>
                  <a:pt x="215786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393700" sx="102000" sy="102000" algn="ctr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AB2C4E4-35E2-426A-A28A-F7D6A5CD4FF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99657"/>
            <a:ext cx="4391379" cy="4143844"/>
          </a:xfrm>
          <a:custGeom>
            <a:avLst/>
            <a:gdLst>
              <a:gd name="connsiteX0" fmla="*/ 2157860 w 5855172"/>
              <a:gd name="connsiteY0" fmla="*/ 0 h 5525125"/>
              <a:gd name="connsiteX1" fmla="*/ 5855172 w 5855172"/>
              <a:gd name="connsiteY1" fmla="*/ 3697312 h 5525125"/>
              <a:gd name="connsiteX2" fmla="*/ 5408927 w 5855172"/>
              <a:gd name="connsiteY2" fmla="*/ 5459671 h 5525125"/>
              <a:gd name="connsiteX3" fmla="*/ 5369162 w 5855172"/>
              <a:gd name="connsiteY3" fmla="*/ 5525125 h 5525125"/>
              <a:gd name="connsiteX4" fmla="*/ 0 w 5855172"/>
              <a:gd name="connsiteY4" fmla="*/ 5525125 h 5525125"/>
              <a:gd name="connsiteX5" fmla="*/ 0 w 5855172"/>
              <a:gd name="connsiteY5" fmla="*/ 699236 h 5525125"/>
              <a:gd name="connsiteX6" fmla="*/ 90658 w 5855172"/>
              <a:gd name="connsiteY6" fmla="*/ 631443 h 5525125"/>
              <a:gd name="connsiteX7" fmla="*/ 2157860 w 5855172"/>
              <a:gd name="connsiteY7" fmla="*/ 0 h 5525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855172" h="5525125">
                <a:moveTo>
                  <a:pt x="2157860" y="0"/>
                </a:moveTo>
                <a:cubicBezTo>
                  <a:pt x="4199829" y="0"/>
                  <a:pt x="5855172" y="1655343"/>
                  <a:pt x="5855172" y="3697312"/>
                </a:cubicBezTo>
                <a:cubicBezTo>
                  <a:pt x="5855172" y="4335428"/>
                  <a:pt x="5693518" y="4935786"/>
                  <a:pt x="5408927" y="5459671"/>
                </a:cubicBezTo>
                <a:lnTo>
                  <a:pt x="5369162" y="5525125"/>
                </a:lnTo>
                <a:lnTo>
                  <a:pt x="0" y="5525125"/>
                </a:lnTo>
                <a:lnTo>
                  <a:pt x="0" y="699236"/>
                </a:lnTo>
                <a:lnTo>
                  <a:pt x="90658" y="631443"/>
                </a:lnTo>
                <a:cubicBezTo>
                  <a:pt x="680753" y="232783"/>
                  <a:pt x="1392122" y="0"/>
                  <a:pt x="215786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8184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9E55229-D737-459D-A9C7-AC6C121DD78C}"/>
              </a:ext>
            </a:extLst>
          </p:cNvPr>
          <p:cNvSpPr/>
          <p:nvPr userDrawn="1"/>
        </p:nvSpPr>
        <p:spPr>
          <a:xfrm>
            <a:off x="6104637" y="0"/>
            <a:ext cx="3039363" cy="5143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DA0B87A-407C-44B3-88AC-59C91B26A455}"/>
              </a:ext>
            </a:extLst>
          </p:cNvPr>
          <p:cNvSpPr>
            <a:spLocks noGrp="1"/>
          </p:cNvSpPr>
          <p:nvPr userDrawn="1">
            <p:ph type="pic" sz="quarter" idx="10"/>
          </p:nvPr>
        </p:nvSpPr>
        <p:spPr>
          <a:xfrm>
            <a:off x="4671346" y="532963"/>
            <a:ext cx="3818420" cy="3717242"/>
          </a:xfrm>
          <a:custGeom>
            <a:avLst/>
            <a:gdLst>
              <a:gd name="connsiteX0" fmla="*/ 970362 w 5091226"/>
              <a:gd name="connsiteY0" fmla="*/ 803528 h 4956322"/>
              <a:gd name="connsiteX1" fmla="*/ 2883862 w 5091226"/>
              <a:gd name="connsiteY1" fmla="*/ 803528 h 4956322"/>
              <a:gd name="connsiteX2" fmla="*/ 1913500 w 5091226"/>
              <a:gd name="connsiteY2" fmla="*/ 4956322 h 4956322"/>
              <a:gd name="connsiteX3" fmla="*/ 0 w 5091226"/>
              <a:gd name="connsiteY3" fmla="*/ 4956322 h 4956322"/>
              <a:gd name="connsiteX4" fmla="*/ 3177726 w 5091226"/>
              <a:gd name="connsiteY4" fmla="*/ 0 h 4956322"/>
              <a:gd name="connsiteX5" fmla="*/ 5091226 w 5091226"/>
              <a:gd name="connsiteY5" fmla="*/ 0 h 4956322"/>
              <a:gd name="connsiteX6" fmla="*/ 4120864 w 5091226"/>
              <a:gd name="connsiteY6" fmla="*/ 4152794 h 4956322"/>
              <a:gd name="connsiteX7" fmla="*/ 2207364 w 5091226"/>
              <a:gd name="connsiteY7" fmla="*/ 4152794 h 4956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91226" h="4956322">
                <a:moveTo>
                  <a:pt x="970362" y="803528"/>
                </a:moveTo>
                <a:lnTo>
                  <a:pt x="2883862" y="803528"/>
                </a:lnTo>
                <a:lnTo>
                  <a:pt x="1913500" y="4956322"/>
                </a:lnTo>
                <a:lnTo>
                  <a:pt x="0" y="4956322"/>
                </a:lnTo>
                <a:close/>
                <a:moveTo>
                  <a:pt x="3177726" y="0"/>
                </a:moveTo>
                <a:lnTo>
                  <a:pt x="5091226" y="0"/>
                </a:lnTo>
                <a:lnTo>
                  <a:pt x="4120864" y="4152794"/>
                </a:lnTo>
                <a:lnTo>
                  <a:pt x="2207364" y="415279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6214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71C3AC7E-AF22-4183-8255-B41730BF3A2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885178" y="1307323"/>
            <a:ext cx="2639403" cy="2639403"/>
          </a:xfrm>
          <a:custGeom>
            <a:avLst/>
            <a:gdLst>
              <a:gd name="connsiteX0" fmla="*/ 1759602 w 3519204"/>
              <a:gd name="connsiteY0" fmla="*/ 0 h 3519204"/>
              <a:gd name="connsiteX1" fmla="*/ 3519204 w 3519204"/>
              <a:gd name="connsiteY1" fmla="*/ 1759602 h 3519204"/>
              <a:gd name="connsiteX2" fmla="*/ 1759602 w 3519204"/>
              <a:gd name="connsiteY2" fmla="*/ 3519204 h 3519204"/>
              <a:gd name="connsiteX3" fmla="*/ 0 w 3519204"/>
              <a:gd name="connsiteY3" fmla="*/ 1759602 h 3519204"/>
              <a:gd name="connsiteX4" fmla="*/ 1759602 w 3519204"/>
              <a:gd name="connsiteY4" fmla="*/ 0 h 3519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19204" h="3519204">
                <a:moveTo>
                  <a:pt x="1759602" y="0"/>
                </a:moveTo>
                <a:cubicBezTo>
                  <a:pt x="2731403" y="0"/>
                  <a:pt x="3519204" y="787801"/>
                  <a:pt x="3519204" y="1759602"/>
                </a:cubicBezTo>
                <a:cubicBezTo>
                  <a:pt x="3519204" y="2731403"/>
                  <a:pt x="2731403" y="3519204"/>
                  <a:pt x="1759602" y="3519204"/>
                </a:cubicBezTo>
                <a:cubicBezTo>
                  <a:pt x="787801" y="3519204"/>
                  <a:pt x="0" y="2731403"/>
                  <a:pt x="0" y="1759602"/>
                </a:cubicBezTo>
                <a:cubicBezTo>
                  <a:pt x="0" y="787801"/>
                  <a:pt x="787801" y="0"/>
                  <a:pt x="175960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840543E9-3035-41FF-9FCF-79205769575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1252925"/>
            <a:ext cx="3086100" cy="2748197"/>
          </a:xfrm>
          <a:custGeom>
            <a:avLst/>
            <a:gdLst>
              <a:gd name="connsiteX0" fmla="*/ 0 w 4114800"/>
              <a:gd name="connsiteY0" fmla="*/ 0 h 3664262"/>
              <a:gd name="connsiteX1" fmla="*/ 4114800 w 4114800"/>
              <a:gd name="connsiteY1" fmla="*/ 0 h 3664262"/>
              <a:gd name="connsiteX2" fmla="*/ 4114800 w 4114800"/>
              <a:gd name="connsiteY2" fmla="*/ 3664262 h 3664262"/>
              <a:gd name="connsiteX3" fmla="*/ 0 w 4114800"/>
              <a:gd name="connsiteY3" fmla="*/ 3664262 h 3664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14800" h="3664262">
                <a:moveTo>
                  <a:pt x="0" y="0"/>
                </a:moveTo>
                <a:lnTo>
                  <a:pt x="4114800" y="0"/>
                </a:lnTo>
                <a:lnTo>
                  <a:pt x="4114800" y="3664262"/>
                </a:lnTo>
                <a:lnTo>
                  <a:pt x="0" y="366426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5303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42FEE42B-456F-4477-A5AF-AB90133DEC66}"/>
              </a:ext>
            </a:extLst>
          </p:cNvPr>
          <p:cNvSpPr/>
          <p:nvPr userDrawn="1"/>
        </p:nvSpPr>
        <p:spPr>
          <a:xfrm>
            <a:off x="5554049" y="3090516"/>
            <a:ext cx="2748197" cy="2052985"/>
          </a:xfrm>
          <a:custGeom>
            <a:avLst/>
            <a:gdLst>
              <a:gd name="connsiteX0" fmla="*/ 1832131 w 3664262"/>
              <a:gd name="connsiteY0" fmla="*/ 0 h 2737313"/>
              <a:gd name="connsiteX1" fmla="*/ 3664262 w 3664262"/>
              <a:gd name="connsiteY1" fmla="*/ 1832131 h 2737313"/>
              <a:gd name="connsiteX2" fmla="*/ 3443134 w 3664262"/>
              <a:gd name="connsiteY2" fmla="*/ 2705434 h 2737313"/>
              <a:gd name="connsiteX3" fmla="*/ 3423766 w 3664262"/>
              <a:gd name="connsiteY3" fmla="*/ 2737313 h 2737313"/>
              <a:gd name="connsiteX4" fmla="*/ 240496 w 3664262"/>
              <a:gd name="connsiteY4" fmla="*/ 2737313 h 2737313"/>
              <a:gd name="connsiteX5" fmla="*/ 221129 w 3664262"/>
              <a:gd name="connsiteY5" fmla="*/ 2705434 h 2737313"/>
              <a:gd name="connsiteX6" fmla="*/ 0 w 3664262"/>
              <a:gd name="connsiteY6" fmla="*/ 1832131 h 2737313"/>
              <a:gd name="connsiteX7" fmla="*/ 1832131 w 3664262"/>
              <a:gd name="connsiteY7" fmla="*/ 0 h 2737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64262" h="2737313">
                <a:moveTo>
                  <a:pt x="1832131" y="0"/>
                </a:moveTo>
                <a:cubicBezTo>
                  <a:pt x="2843989" y="0"/>
                  <a:pt x="3664262" y="820273"/>
                  <a:pt x="3664262" y="1832131"/>
                </a:cubicBezTo>
                <a:cubicBezTo>
                  <a:pt x="3664262" y="2148337"/>
                  <a:pt x="3584157" y="2445833"/>
                  <a:pt x="3443134" y="2705434"/>
                </a:cubicBezTo>
                <a:lnTo>
                  <a:pt x="3423766" y="2737313"/>
                </a:lnTo>
                <a:lnTo>
                  <a:pt x="240496" y="2737313"/>
                </a:lnTo>
                <a:lnTo>
                  <a:pt x="221129" y="2705434"/>
                </a:lnTo>
                <a:cubicBezTo>
                  <a:pt x="80105" y="2445833"/>
                  <a:pt x="0" y="2148337"/>
                  <a:pt x="0" y="1832131"/>
                </a:cubicBezTo>
                <a:cubicBezTo>
                  <a:pt x="0" y="820273"/>
                  <a:pt x="820273" y="0"/>
                  <a:pt x="183213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393700" sx="102000" sy="102000" algn="ctr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18FEA24-BCB2-4483-B3CE-B3A2EC2FCC97}"/>
              </a:ext>
            </a:extLst>
          </p:cNvPr>
          <p:cNvSpPr/>
          <p:nvPr userDrawn="1"/>
        </p:nvSpPr>
        <p:spPr>
          <a:xfrm>
            <a:off x="4556998" y="1240535"/>
            <a:ext cx="1970807" cy="1970807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393700" sx="102000" sy="102000" algn="ctr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F5BB849-AD19-42D8-8BF2-9A8333B794A3}"/>
              </a:ext>
            </a:extLst>
          </p:cNvPr>
          <p:cNvSpPr/>
          <p:nvPr/>
        </p:nvSpPr>
        <p:spPr>
          <a:xfrm>
            <a:off x="6740189" y="1432017"/>
            <a:ext cx="1517987" cy="1517987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266700" sx="102000" sy="102000" algn="ctr" rotWithShape="0">
              <a:prstClr val="black">
                <a:alpha val="3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47F1EDA4-AE51-473E-A0FB-916C96A6B14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23429" y="1306966"/>
            <a:ext cx="1837947" cy="1837946"/>
          </a:xfrm>
          <a:custGeom>
            <a:avLst/>
            <a:gdLst>
              <a:gd name="connsiteX0" fmla="*/ 1225298 w 2450596"/>
              <a:gd name="connsiteY0" fmla="*/ 0 h 2450594"/>
              <a:gd name="connsiteX1" fmla="*/ 2450596 w 2450596"/>
              <a:gd name="connsiteY1" fmla="*/ 1225297 h 2450594"/>
              <a:gd name="connsiteX2" fmla="*/ 1225298 w 2450596"/>
              <a:gd name="connsiteY2" fmla="*/ 2450594 h 2450594"/>
              <a:gd name="connsiteX3" fmla="*/ 0 w 2450596"/>
              <a:gd name="connsiteY3" fmla="*/ 1225297 h 2450594"/>
              <a:gd name="connsiteX4" fmla="*/ 1225298 w 2450596"/>
              <a:gd name="connsiteY4" fmla="*/ 0 h 2450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50596" h="2450594">
                <a:moveTo>
                  <a:pt x="1225298" y="0"/>
                </a:moveTo>
                <a:cubicBezTo>
                  <a:pt x="1902011" y="0"/>
                  <a:pt x="2450596" y="548584"/>
                  <a:pt x="2450596" y="1225297"/>
                </a:cubicBezTo>
                <a:cubicBezTo>
                  <a:pt x="2450596" y="1902010"/>
                  <a:pt x="1902011" y="2450594"/>
                  <a:pt x="1225298" y="2450594"/>
                </a:cubicBezTo>
                <a:cubicBezTo>
                  <a:pt x="548585" y="2450594"/>
                  <a:pt x="0" y="1902010"/>
                  <a:pt x="0" y="1225297"/>
                </a:cubicBezTo>
                <a:cubicBezTo>
                  <a:pt x="0" y="548584"/>
                  <a:pt x="548585" y="0"/>
                  <a:pt x="122529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54D55DDA-A11C-49E3-9BE8-39EC0DEDBF0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833013" y="1524841"/>
            <a:ext cx="1332338" cy="1332338"/>
          </a:xfrm>
          <a:custGeom>
            <a:avLst/>
            <a:gdLst>
              <a:gd name="connsiteX0" fmla="*/ 888225 w 1776450"/>
              <a:gd name="connsiteY0" fmla="*/ 0 h 1776450"/>
              <a:gd name="connsiteX1" fmla="*/ 1776450 w 1776450"/>
              <a:gd name="connsiteY1" fmla="*/ 888225 h 1776450"/>
              <a:gd name="connsiteX2" fmla="*/ 888225 w 1776450"/>
              <a:gd name="connsiteY2" fmla="*/ 1776450 h 1776450"/>
              <a:gd name="connsiteX3" fmla="*/ 0 w 1776450"/>
              <a:gd name="connsiteY3" fmla="*/ 888225 h 1776450"/>
              <a:gd name="connsiteX4" fmla="*/ 888225 w 1776450"/>
              <a:gd name="connsiteY4" fmla="*/ 0 h 1776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76450" h="1776450">
                <a:moveTo>
                  <a:pt x="888225" y="0"/>
                </a:moveTo>
                <a:cubicBezTo>
                  <a:pt x="1378778" y="0"/>
                  <a:pt x="1776450" y="397672"/>
                  <a:pt x="1776450" y="888225"/>
                </a:cubicBezTo>
                <a:cubicBezTo>
                  <a:pt x="1776450" y="1378778"/>
                  <a:pt x="1378778" y="1776450"/>
                  <a:pt x="888225" y="1776450"/>
                </a:cubicBezTo>
                <a:cubicBezTo>
                  <a:pt x="397672" y="1776450"/>
                  <a:pt x="0" y="1378778"/>
                  <a:pt x="0" y="888225"/>
                </a:cubicBezTo>
                <a:cubicBezTo>
                  <a:pt x="0" y="397672"/>
                  <a:pt x="397672" y="0"/>
                  <a:pt x="88822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4FF2B89A-E13E-42AB-BC55-A54B00DA567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676657" y="3235374"/>
            <a:ext cx="2474406" cy="1908126"/>
          </a:xfrm>
          <a:custGeom>
            <a:avLst/>
            <a:gdLst>
              <a:gd name="connsiteX0" fmla="*/ 1649604 w 3299208"/>
              <a:gd name="connsiteY0" fmla="*/ 0 h 2544168"/>
              <a:gd name="connsiteX1" fmla="*/ 3299208 w 3299208"/>
              <a:gd name="connsiteY1" fmla="*/ 1649603 h 2544168"/>
              <a:gd name="connsiteX2" fmla="*/ 3100109 w 3299208"/>
              <a:gd name="connsiteY2" fmla="*/ 2435902 h 2544168"/>
              <a:gd name="connsiteX3" fmla="*/ 3034336 w 3299208"/>
              <a:gd name="connsiteY3" fmla="*/ 2544168 h 2544168"/>
              <a:gd name="connsiteX4" fmla="*/ 264872 w 3299208"/>
              <a:gd name="connsiteY4" fmla="*/ 2544168 h 2544168"/>
              <a:gd name="connsiteX5" fmla="*/ 199099 w 3299208"/>
              <a:gd name="connsiteY5" fmla="*/ 2435902 h 2544168"/>
              <a:gd name="connsiteX6" fmla="*/ 0 w 3299208"/>
              <a:gd name="connsiteY6" fmla="*/ 1649603 h 2544168"/>
              <a:gd name="connsiteX7" fmla="*/ 1649604 w 3299208"/>
              <a:gd name="connsiteY7" fmla="*/ 0 h 2544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99208" h="2544168">
                <a:moveTo>
                  <a:pt x="1649604" y="0"/>
                </a:moveTo>
                <a:cubicBezTo>
                  <a:pt x="2560654" y="0"/>
                  <a:pt x="3299208" y="738552"/>
                  <a:pt x="3299208" y="1649603"/>
                </a:cubicBezTo>
                <a:cubicBezTo>
                  <a:pt x="3299208" y="1934307"/>
                  <a:pt x="3227084" y="2202165"/>
                  <a:pt x="3100109" y="2435902"/>
                </a:cubicBezTo>
                <a:lnTo>
                  <a:pt x="3034336" y="2544168"/>
                </a:lnTo>
                <a:lnTo>
                  <a:pt x="264872" y="2544168"/>
                </a:lnTo>
                <a:lnTo>
                  <a:pt x="199099" y="2435902"/>
                </a:lnTo>
                <a:cubicBezTo>
                  <a:pt x="72125" y="2202165"/>
                  <a:pt x="0" y="1934307"/>
                  <a:pt x="0" y="1649603"/>
                </a:cubicBezTo>
                <a:cubicBezTo>
                  <a:pt x="0" y="738552"/>
                  <a:pt x="738554" y="0"/>
                  <a:pt x="1649604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29699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057D273-BE90-4DE0-9E10-C36222AD3F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4420749" cy="4499708"/>
          </a:xfrm>
          <a:custGeom>
            <a:avLst/>
            <a:gdLst>
              <a:gd name="connsiteX0" fmla="*/ 4146097 w 5894332"/>
              <a:gd name="connsiteY0" fmla="*/ 2959003 h 5999611"/>
              <a:gd name="connsiteX1" fmla="*/ 5894332 w 5894332"/>
              <a:gd name="connsiteY1" fmla="*/ 5999611 h 5999611"/>
              <a:gd name="connsiteX2" fmla="*/ 2514800 w 5894332"/>
              <a:gd name="connsiteY2" fmla="*/ 5919825 h 5999611"/>
              <a:gd name="connsiteX3" fmla="*/ 0 w 5894332"/>
              <a:gd name="connsiteY3" fmla="*/ 1918964 h 5999611"/>
              <a:gd name="connsiteX4" fmla="*/ 2131576 w 5894332"/>
              <a:gd name="connsiteY4" fmla="*/ 5769241 h 5999611"/>
              <a:gd name="connsiteX5" fmla="*/ 0 w 5894332"/>
              <a:gd name="connsiteY5" fmla="*/ 5684371 h 5999611"/>
              <a:gd name="connsiteX6" fmla="*/ 5661288 w 5894332"/>
              <a:gd name="connsiteY6" fmla="*/ 0 h 5999611"/>
              <a:gd name="connsiteX7" fmla="*/ 2376749 w 5894332"/>
              <a:gd name="connsiteY7" fmla="*/ 5924740 h 5999611"/>
              <a:gd name="connsiteX8" fmla="*/ 0 w 5894332"/>
              <a:gd name="connsiteY8" fmla="*/ 1637493 h 5999611"/>
              <a:gd name="connsiteX9" fmla="*/ 0 w 5894332"/>
              <a:gd name="connsiteY9" fmla="*/ 0 h 5999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894332" h="5999611">
                <a:moveTo>
                  <a:pt x="4146097" y="2959003"/>
                </a:moveTo>
                <a:lnTo>
                  <a:pt x="5894332" y="5999611"/>
                </a:lnTo>
                <a:lnTo>
                  <a:pt x="2514800" y="5919825"/>
                </a:lnTo>
                <a:close/>
                <a:moveTo>
                  <a:pt x="0" y="1918964"/>
                </a:moveTo>
                <a:lnTo>
                  <a:pt x="2131576" y="5769241"/>
                </a:lnTo>
                <a:lnTo>
                  <a:pt x="0" y="5684371"/>
                </a:lnTo>
                <a:close/>
                <a:moveTo>
                  <a:pt x="5661288" y="0"/>
                </a:moveTo>
                <a:lnTo>
                  <a:pt x="2376749" y="5924740"/>
                </a:lnTo>
                <a:lnTo>
                  <a:pt x="0" y="1637493"/>
                </a:lnTo>
                <a:lnTo>
                  <a:pt x="0" y="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5738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0B3783B9-E8C9-4F7C-A112-E3C85B1A55E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06104" y="678495"/>
            <a:ext cx="1973826" cy="1973826"/>
          </a:xfrm>
          <a:custGeom>
            <a:avLst/>
            <a:gdLst>
              <a:gd name="connsiteX0" fmla="*/ 0 w 2631768"/>
              <a:gd name="connsiteY0" fmla="*/ 0 h 2631768"/>
              <a:gd name="connsiteX1" fmla="*/ 2631768 w 2631768"/>
              <a:gd name="connsiteY1" fmla="*/ 0 h 2631768"/>
              <a:gd name="connsiteX2" fmla="*/ 2631768 w 2631768"/>
              <a:gd name="connsiteY2" fmla="*/ 2631768 h 2631768"/>
              <a:gd name="connsiteX3" fmla="*/ 0 w 2631768"/>
              <a:gd name="connsiteY3" fmla="*/ 2631768 h 263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31768" h="2631768">
                <a:moveTo>
                  <a:pt x="0" y="0"/>
                </a:moveTo>
                <a:lnTo>
                  <a:pt x="2631768" y="0"/>
                </a:lnTo>
                <a:lnTo>
                  <a:pt x="2631768" y="2631768"/>
                </a:lnTo>
                <a:lnTo>
                  <a:pt x="0" y="263176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B1EAD14-DE3E-4204-80F6-DFD29BDEBCA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916689" y="1142521"/>
            <a:ext cx="1505762" cy="1505762"/>
          </a:xfrm>
          <a:custGeom>
            <a:avLst/>
            <a:gdLst>
              <a:gd name="connsiteX0" fmla="*/ 0 w 2007682"/>
              <a:gd name="connsiteY0" fmla="*/ 0 h 2007682"/>
              <a:gd name="connsiteX1" fmla="*/ 2007682 w 2007682"/>
              <a:gd name="connsiteY1" fmla="*/ 0 h 2007682"/>
              <a:gd name="connsiteX2" fmla="*/ 2007682 w 2007682"/>
              <a:gd name="connsiteY2" fmla="*/ 2007682 h 2007682"/>
              <a:gd name="connsiteX3" fmla="*/ 0 w 2007682"/>
              <a:gd name="connsiteY3" fmla="*/ 2007682 h 2007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7682" h="2007682">
                <a:moveTo>
                  <a:pt x="0" y="0"/>
                </a:moveTo>
                <a:lnTo>
                  <a:pt x="2007682" y="0"/>
                </a:lnTo>
                <a:lnTo>
                  <a:pt x="2007682" y="2007682"/>
                </a:lnTo>
                <a:lnTo>
                  <a:pt x="0" y="200768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32032F9-96F8-4C2C-A995-04E253B10DF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916689" y="2744901"/>
            <a:ext cx="1505762" cy="1505762"/>
          </a:xfrm>
          <a:custGeom>
            <a:avLst/>
            <a:gdLst>
              <a:gd name="connsiteX0" fmla="*/ 0 w 2007682"/>
              <a:gd name="connsiteY0" fmla="*/ 0 h 2007682"/>
              <a:gd name="connsiteX1" fmla="*/ 2007682 w 2007682"/>
              <a:gd name="connsiteY1" fmla="*/ 0 h 2007682"/>
              <a:gd name="connsiteX2" fmla="*/ 2007682 w 2007682"/>
              <a:gd name="connsiteY2" fmla="*/ 2007682 h 2007682"/>
              <a:gd name="connsiteX3" fmla="*/ 0 w 2007682"/>
              <a:gd name="connsiteY3" fmla="*/ 2007682 h 2007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7682" h="2007682">
                <a:moveTo>
                  <a:pt x="0" y="0"/>
                </a:moveTo>
                <a:lnTo>
                  <a:pt x="2007682" y="0"/>
                </a:lnTo>
                <a:lnTo>
                  <a:pt x="2007682" y="2007682"/>
                </a:lnTo>
                <a:lnTo>
                  <a:pt x="0" y="200768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D83BB059-CA90-43A8-A351-92A8816A3B6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517045" y="2744901"/>
            <a:ext cx="1505762" cy="1505762"/>
          </a:xfrm>
          <a:custGeom>
            <a:avLst/>
            <a:gdLst>
              <a:gd name="connsiteX0" fmla="*/ 0 w 2007682"/>
              <a:gd name="connsiteY0" fmla="*/ 0 h 2007682"/>
              <a:gd name="connsiteX1" fmla="*/ 2007682 w 2007682"/>
              <a:gd name="connsiteY1" fmla="*/ 0 h 2007682"/>
              <a:gd name="connsiteX2" fmla="*/ 2007682 w 2007682"/>
              <a:gd name="connsiteY2" fmla="*/ 2007682 h 2007682"/>
              <a:gd name="connsiteX3" fmla="*/ 0 w 2007682"/>
              <a:gd name="connsiteY3" fmla="*/ 2007682 h 2007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7682" h="2007682">
                <a:moveTo>
                  <a:pt x="0" y="0"/>
                </a:moveTo>
                <a:lnTo>
                  <a:pt x="2007682" y="0"/>
                </a:lnTo>
                <a:lnTo>
                  <a:pt x="2007682" y="2007682"/>
                </a:lnTo>
                <a:lnTo>
                  <a:pt x="0" y="200768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33529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>
            <a:extLst>
              <a:ext uri="{FF2B5EF4-FFF2-40B4-BE49-F238E27FC236}">
                <a16:creationId xmlns:a16="http://schemas.microsoft.com/office/drawing/2014/main" id="{AA00D3B2-1160-4105-9FB0-696C97AE0360}"/>
              </a:ext>
            </a:extLst>
          </p:cNvPr>
          <p:cNvSpPr/>
          <p:nvPr userDrawn="1"/>
        </p:nvSpPr>
        <p:spPr>
          <a:xfrm>
            <a:off x="1498642" y="1957015"/>
            <a:ext cx="1421067" cy="1421067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393700" sx="102000" sy="102000" algn="ctr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10EAC74-3577-4DB7-8DF4-C5E933C58909}"/>
              </a:ext>
            </a:extLst>
          </p:cNvPr>
          <p:cNvSpPr/>
          <p:nvPr userDrawn="1"/>
        </p:nvSpPr>
        <p:spPr>
          <a:xfrm>
            <a:off x="3861467" y="1957015"/>
            <a:ext cx="1421067" cy="1421067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393700" sx="102000" sy="102000" algn="ctr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EFC69E3-C498-42D1-8EEF-532678EF88A0}"/>
              </a:ext>
            </a:extLst>
          </p:cNvPr>
          <p:cNvSpPr/>
          <p:nvPr userDrawn="1"/>
        </p:nvSpPr>
        <p:spPr>
          <a:xfrm>
            <a:off x="6224291" y="1957015"/>
            <a:ext cx="1421067" cy="1421067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393700" sx="102000" sy="102000" algn="ctr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CF786D2C-3C34-4377-BE13-95D0E7FDF2A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546541" y="2004916"/>
            <a:ext cx="1325268" cy="1325267"/>
          </a:xfrm>
          <a:custGeom>
            <a:avLst/>
            <a:gdLst>
              <a:gd name="connsiteX0" fmla="*/ 883512 w 1767024"/>
              <a:gd name="connsiteY0" fmla="*/ 0 h 1767022"/>
              <a:gd name="connsiteX1" fmla="*/ 1767024 w 1767024"/>
              <a:gd name="connsiteY1" fmla="*/ 883511 h 1767022"/>
              <a:gd name="connsiteX2" fmla="*/ 883512 w 1767024"/>
              <a:gd name="connsiteY2" fmla="*/ 1767022 h 1767022"/>
              <a:gd name="connsiteX3" fmla="*/ 0 w 1767024"/>
              <a:gd name="connsiteY3" fmla="*/ 883511 h 1767022"/>
              <a:gd name="connsiteX4" fmla="*/ 883512 w 1767024"/>
              <a:gd name="connsiteY4" fmla="*/ 0 h 1767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7024" h="1767022">
                <a:moveTo>
                  <a:pt x="883512" y="0"/>
                </a:moveTo>
                <a:cubicBezTo>
                  <a:pt x="1371462" y="0"/>
                  <a:pt x="1767024" y="395561"/>
                  <a:pt x="1767024" y="883511"/>
                </a:cubicBezTo>
                <a:cubicBezTo>
                  <a:pt x="1767024" y="1371461"/>
                  <a:pt x="1371462" y="1767022"/>
                  <a:pt x="883512" y="1767022"/>
                </a:cubicBezTo>
                <a:cubicBezTo>
                  <a:pt x="395562" y="1767022"/>
                  <a:pt x="0" y="1371461"/>
                  <a:pt x="0" y="883511"/>
                </a:cubicBezTo>
                <a:cubicBezTo>
                  <a:pt x="0" y="395561"/>
                  <a:pt x="395562" y="0"/>
                  <a:pt x="88351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85252D6C-1EF9-4A62-8F86-227E5B3159E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909366" y="2004915"/>
            <a:ext cx="1325268" cy="1325267"/>
          </a:xfrm>
          <a:custGeom>
            <a:avLst/>
            <a:gdLst>
              <a:gd name="connsiteX0" fmla="*/ 883512 w 1767024"/>
              <a:gd name="connsiteY0" fmla="*/ 0 h 1767022"/>
              <a:gd name="connsiteX1" fmla="*/ 1767024 w 1767024"/>
              <a:gd name="connsiteY1" fmla="*/ 883511 h 1767022"/>
              <a:gd name="connsiteX2" fmla="*/ 883512 w 1767024"/>
              <a:gd name="connsiteY2" fmla="*/ 1767022 h 1767022"/>
              <a:gd name="connsiteX3" fmla="*/ 0 w 1767024"/>
              <a:gd name="connsiteY3" fmla="*/ 883511 h 1767022"/>
              <a:gd name="connsiteX4" fmla="*/ 883512 w 1767024"/>
              <a:gd name="connsiteY4" fmla="*/ 0 h 1767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7024" h="1767022">
                <a:moveTo>
                  <a:pt x="883512" y="0"/>
                </a:moveTo>
                <a:cubicBezTo>
                  <a:pt x="1371462" y="0"/>
                  <a:pt x="1767024" y="395561"/>
                  <a:pt x="1767024" y="883511"/>
                </a:cubicBezTo>
                <a:cubicBezTo>
                  <a:pt x="1767024" y="1371461"/>
                  <a:pt x="1371462" y="1767022"/>
                  <a:pt x="883512" y="1767022"/>
                </a:cubicBezTo>
                <a:cubicBezTo>
                  <a:pt x="395562" y="1767022"/>
                  <a:pt x="0" y="1371461"/>
                  <a:pt x="0" y="883511"/>
                </a:cubicBezTo>
                <a:cubicBezTo>
                  <a:pt x="0" y="395561"/>
                  <a:pt x="395562" y="0"/>
                  <a:pt x="88351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DC5C6CAA-67F4-41E6-AA8B-82C12112C75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72192" y="2004916"/>
            <a:ext cx="1325268" cy="1325267"/>
          </a:xfrm>
          <a:custGeom>
            <a:avLst/>
            <a:gdLst>
              <a:gd name="connsiteX0" fmla="*/ 883512 w 1767024"/>
              <a:gd name="connsiteY0" fmla="*/ 0 h 1767022"/>
              <a:gd name="connsiteX1" fmla="*/ 1767024 w 1767024"/>
              <a:gd name="connsiteY1" fmla="*/ 883511 h 1767022"/>
              <a:gd name="connsiteX2" fmla="*/ 883512 w 1767024"/>
              <a:gd name="connsiteY2" fmla="*/ 1767022 h 1767022"/>
              <a:gd name="connsiteX3" fmla="*/ 0 w 1767024"/>
              <a:gd name="connsiteY3" fmla="*/ 883511 h 1767022"/>
              <a:gd name="connsiteX4" fmla="*/ 883512 w 1767024"/>
              <a:gd name="connsiteY4" fmla="*/ 0 h 1767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7024" h="1767022">
                <a:moveTo>
                  <a:pt x="883512" y="0"/>
                </a:moveTo>
                <a:cubicBezTo>
                  <a:pt x="1371462" y="0"/>
                  <a:pt x="1767024" y="395561"/>
                  <a:pt x="1767024" y="883511"/>
                </a:cubicBezTo>
                <a:cubicBezTo>
                  <a:pt x="1767024" y="1371461"/>
                  <a:pt x="1371462" y="1767022"/>
                  <a:pt x="883512" y="1767022"/>
                </a:cubicBezTo>
                <a:cubicBezTo>
                  <a:pt x="395562" y="1767022"/>
                  <a:pt x="0" y="1371461"/>
                  <a:pt x="0" y="883511"/>
                </a:cubicBezTo>
                <a:cubicBezTo>
                  <a:pt x="0" y="395561"/>
                  <a:pt x="395562" y="0"/>
                  <a:pt x="88351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7499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lelogram 1">
            <a:extLst>
              <a:ext uri="{FF2B5EF4-FFF2-40B4-BE49-F238E27FC236}">
                <a16:creationId xmlns:a16="http://schemas.microsoft.com/office/drawing/2014/main" id="{D23567E4-5297-47D6-B3CB-A498559EE146}"/>
              </a:ext>
            </a:extLst>
          </p:cNvPr>
          <p:cNvSpPr/>
          <p:nvPr userDrawn="1"/>
        </p:nvSpPr>
        <p:spPr>
          <a:xfrm>
            <a:off x="654586" y="1224661"/>
            <a:ext cx="1422821" cy="1001416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3" name="Parallelogram 2">
            <a:extLst>
              <a:ext uri="{FF2B5EF4-FFF2-40B4-BE49-F238E27FC236}">
                <a16:creationId xmlns:a16="http://schemas.microsoft.com/office/drawing/2014/main" id="{6FC3C7D3-C2D3-4359-8468-80378FDC0600}"/>
              </a:ext>
            </a:extLst>
          </p:cNvPr>
          <p:cNvSpPr/>
          <p:nvPr userDrawn="1"/>
        </p:nvSpPr>
        <p:spPr>
          <a:xfrm>
            <a:off x="2754022" y="2906929"/>
            <a:ext cx="1422821" cy="1001416"/>
          </a:xfrm>
          <a:prstGeom prst="parallelogram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A15D38B-6E3B-48B0-977D-739B6CC37B2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97405" y="1383089"/>
            <a:ext cx="2087938" cy="2531010"/>
          </a:xfrm>
          <a:custGeom>
            <a:avLst/>
            <a:gdLst>
              <a:gd name="connsiteX0" fmla="*/ 695979 w 2783917"/>
              <a:gd name="connsiteY0" fmla="*/ 0 h 3374680"/>
              <a:gd name="connsiteX1" fmla="*/ 2783917 w 2783917"/>
              <a:gd name="connsiteY1" fmla="*/ 0 h 3374680"/>
              <a:gd name="connsiteX2" fmla="*/ 2087938 w 2783917"/>
              <a:gd name="connsiteY2" fmla="*/ 3374680 h 3374680"/>
              <a:gd name="connsiteX3" fmla="*/ 0 w 2783917"/>
              <a:gd name="connsiteY3" fmla="*/ 3374680 h 3374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83917" h="3374680">
                <a:moveTo>
                  <a:pt x="695979" y="0"/>
                </a:moveTo>
                <a:lnTo>
                  <a:pt x="2783917" y="0"/>
                </a:lnTo>
                <a:lnTo>
                  <a:pt x="2087938" y="3374680"/>
                </a:lnTo>
                <a:lnTo>
                  <a:pt x="0" y="3374680"/>
                </a:lnTo>
                <a:close/>
              </a:path>
            </a:pathLst>
          </a:custGeom>
          <a:effectLst>
            <a:outerShdw blurRad="266700" sx="102000" sy="102000" algn="ctr" rotWithShape="0">
              <a:prstClr val="black">
                <a:alpha val="48000"/>
              </a:prstClr>
            </a:outerShdw>
          </a:effectLst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E6B38FF2-A4D4-4F4F-9E3C-F0821E2247F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257584" y="1195904"/>
            <a:ext cx="2087938" cy="2531010"/>
          </a:xfrm>
          <a:custGeom>
            <a:avLst/>
            <a:gdLst>
              <a:gd name="connsiteX0" fmla="*/ 695979 w 2783917"/>
              <a:gd name="connsiteY0" fmla="*/ 0 h 3374680"/>
              <a:gd name="connsiteX1" fmla="*/ 2783917 w 2783917"/>
              <a:gd name="connsiteY1" fmla="*/ 0 h 3374680"/>
              <a:gd name="connsiteX2" fmla="*/ 2087938 w 2783917"/>
              <a:gd name="connsiteY2" fmla="*/ 3374680 h 3374680"/>
              <a:gd name="connsiteX3" fmla="*/ 0 w 2783917"/>
              <a:gd name="connsiteY3" fmla="*/ 3374680 h 3374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83917" h="3374680">
                <a:moveTo>
                  <a:pt x="695979" y="0"/>
                </a:moveTo>
                <a:lnTo>
                  <a:pt x="2783917" y="0"/>
                </a:lnTo>
                <a:lnTo>
                  <a:pt x="2087938" y="3374680"/>
                </a:lnTo>
                <a:lnTo>
                  <a:pt x="0" y="3374680"/>
                </a:lnTo>
                <a:close/>
              </a:path>
            </a:pathLst>
          </a:custGeom>
          <a:effectLst>
            <a:outerShdw blurRad="266700" sx="102000" sy="102000" algn="ctr" rotWithShape="0">
              <a:prstClr val="black">
                <a:alpha val="48000"/>
              </a:prstClr>
            </a:outerShdw>
          </a:effectLst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273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42FEE42B-456F-4477-A5AF-AB90133DEC66}"/>
              </a:ext>
            </a:extLst>
          </p:cNvPr>
          <p:cNvSpPr/>
          <p:nvPr/>
        </p:nvSpPr>
        <p:spPr>
          <a:xfrm>
            <a:off x="5554049" y="3090516"/>
            <a:ext cx="2748197" cy="2052985"/>
          </a:xfrm>
          <a:custGeom>
            <a:avLst/>
            <a:gdLst>
              <a:gd name="connsiteX0" fmla="*/ 1832131 w 3664262"/>
              <a:gd name="connsiteY0" fmla="*/ 0 h 2737313"/>
              <a:gd name="connsiteX1" fmla="*/ 3664262 w 3664262"/>
              <a:gd name="connsiteY1" fmla="*/ 1832131 h 2737313"/>
              <a:gd name="connsiteX2" fmla="*/ 3443134 w 3664262"/>
              <a:gd name="connsiteY2" fmla="*/ 2705434 h 2737313"/>
              <a:gd name="connsiteX3" fmla="*/ 3423766 w 3664262"/>
              <a:gd name="connsiteY3" fmla="*/ 2737313 h 2737313"/>
              <a:gd name="connsiteX4" fmla="*/ 240496 w 3664262"/>
              <a:gd name="connsiteY4" fmla="*/ 2737313 h 2737313"/>
              <a:gd name="connsiteX5" fmla="*/ 221129 w 3664262"/>
              <a:gd name="connsiteY5" fmla="*/ 2705434 h 2737313"/>
              <a:gd name="connsiteX6" fmla="*/ 0 w 3664262"/>
              <a:gd name="connsiteY6" fmla="*/ 1832131 h 2737313"/>
              <a:gd name="connsiteX7" fmla="*/ 1832131 w 3664262"/>
              <a:gd name="connsiteY7" fmla="*/ 0 h 2737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64262" h="2737313">
                <a:moveTo>
                  <a:pt x="1832131" y="0"/>
                </a:moveTo>
                <a:cubicBezTo>
                  <a:pt x="2843989" y="0"/>
                  <a:pt x="3664262" y="820273"/>
                  <a:pt x="3664262" y="1832131"/>
                </a:cubicBezTo>
                <a:cubicBezTo>
                  <a:pt x="3664262" y="2148337"/>
                  <a:pt x="3584157" y="2445833"/>
                  <a:pt x="3443134" y="2705434"/>
                </a:cubicBezTo>
                <a:lnTo>
                  <a:pt x="3423766" y="2737313"/>
                </a:lnTo>
                <a:lnTo>
                  <a:pt x="240496" y="2737313"/>
                </a:lnTo>
                <a:lnTo>
                  <a:pt x="221129" y="2705434"/>
                </a:lnTo>
                <a:cubicBezTo>
                  <a:pt x="80105" y="2445833"/>
                  <a:pt x="0" y="2148337"/>
                  <a:pt x="0" y="1832131"/>
                </a:cubicBezTo>
                <a:cubicBezTo>
                  <a:pt x="0" y="820273"/>
                  <a:pt x="820273" y="0"/>
                  <a:pt x="183213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393700" sx="102000" sy="102000" algn="ctr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18FEA24-BCB2-4483-B3CE-B3A2EC2FCC97}"/>
              </a:ext>
            </a:extLst>
          </p:cNvPr>
          <p:cNvSpPr/>
          <p:nvPr/>
        </p:nvSpPr>
        <p:spPr>
          <a:xfrm>
            <a:off x="4556998" y="1240535"/>
            <a:ext cx="1970807" cy="1970807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393700" sx="102000" sy="102000" algn="ctr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F5BB849-AD19-42D8-8BF2-9A8333B794A3}"/>
              </a:ext>
            </a:extLst>
          </p:cNvPr>
          <p:cNvSpPr/>
          <p:nvPr/>
        </p:nvSpPr>
        <p:spPr>
          <a:xfrm>
            <a:off x="6740189" y="1432017"/>
            <a:ext cx="1517987" cy="1517987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266700" sx="102000" sy="102000" algn="ctr" rotWithShape="0">
              <a:prstClr val="black">
                <a:alpha val="3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47F1EDA4-AE51-473E-A0FB-916C96A6B14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23429" y="1306966"/>
            <a:ext cx="1837947" cy="1837946"/>
          </a:xfrm>
          <a:custGeom>
            <a:avLst/>
            <a:gdLst>
              <a:gd name="connsiteX0" fmla="*/ 1225298 w 2450596"/>
              <a:gd name="connsiteY0" fmla="*/ 0 h 2450594"/>
              <a:gd name="connsiteX1" fmla="*/ 2450596 w 2450596"/>
              <a:gd name="connsiteY1" fmla="*/ 1225297 h 2450594"/>
              <a:gd name="connsiteX2" fmla="*/ 1225298 w 2450596"/>
              <a:gd name="connsiteY2" fmla="*/ 2450594 h 2450594"/>
              <a:gd name="connsiteX3" fmla="*/ 0 w 2450596"/>
              <a:gd name="connsiteY3" fmla="*/ 1225297 h 2450594"/>
              <a:gd name="connsiteX4" fmla="*/ 1225298 w 2450596"/>
              <a:gd name="connsiteY4" fmla="*/ 0 h 2450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50596" h="2450594">
                <a:moveTo>
                  <a:pt x="1225298" y="0"/>
                </a:moveTo>
                <a:cubicBezTo>
                  <a:pt x="1902011" y="0"/>
                  <a:pt x="2450596" y="548584"/>
                  <a:pt x="2450596" y="1225297"/>
                </a:cubicBezTo>
                <a:cubicBezTo>
                  <a:pt x="2450596" y="1902010"/>
                  <a:pt x="1902011" y="2450594"/>
                  <a:pt x="1225298" y="2450594"/>
                </a:cubicBezTo>
                <a:cubicBezTo>
                  <a:pt x="548585" y="2450594"/>
                  <a:pt x="0" y="1902010"/>
                  <a:pt x="0" y="1225297"/>
                </a:cubicBezTo>
                <a:cubicBezTo>
                  <a:pt x="0" y="548584"/>
                  <a:pt x="548585" y="0"/>
                  <a:pt x="122529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54D55DDA-A11C-49E3-9BE8-39EC0DEDBF0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833013" y="1524841"/>
            <a:ext cx="1332338" cy="1332338"/>
          </a:xfrm>
          <a:custGeom>
            <a:avLst/>
            <a:gdLst>
              <a:gd name="connsiteX0" fmla="*/ 888225 w 1776450"/>
              <a:gd name="connsiteY0" fmla="*/ 0 h 1776450"/>
              <a:gd name="connsiteX1" fmla="*/ 1776450 w 1776450"/>
              <a:gd name="connsiteY1" fmla="*/ 888225 h 1776450"/>
              <a:gd name="connsiteX2" fmla="*/ 888225 w 1776450"/>
              <a:gd name="connsiteY2" fmla="*/ 1776450 h 1776450"/>
              <a:gd name="connsiteX3" fmla="*/ 0 w 1776450"/>
              <a:gd name="connsiteY3" fmla="*/ 888225 h 1776450"/>
              <a:gd name="connsiteX4" fmla="*/ 888225 w 1776450"/>
              <a:gd name="connsiteY4" fmla="*/ 0 h 1776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76450" h="1776450">
                <a:moveTo>
                  <a:pt x="888225" y="0"/>
                </a:moveTo>
                <a:cubicBezTo>
                  <a:pt x="1378778" y="0"/>
                  <a:pt x="1776450" y="397672"/>
                  <a:pt x="1776450" y="888225"/>
                </a:cubicBezTo>
                <a:cubicBezTo>
                  <a:pt x="1776450" y="1378778"/>
                  <a:pt x="1378778" y="1776450"/>
                  <a:pt x="888225" y="1776450"/>
                </a:cubicBezTo>
                <a:cubicBezTo>
                  <a:pt x="397672" y="1776450"/>
                  <a:pt x="0" y="1378778"/>
                  <a:pt x="0" y="888225"/>
                </a:cubicBezTo>
                <a:cubicBezTo>
                  <a:pt x="0" y="397672"/>
                  <a:pt x="397672" y="0"/>
                  <a:pt x="88822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4FF2B89A-E13E-42AB-BC55-A54B00DA567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676657" y="3235374"/>
            <a:ext cx="2474406" cy="1908126"/>
          </a:xfrm>
          <a:custGeom>
            <a:avLst/>
            <a:gdLst>
              <a:gd name="connsiteX0" fmla="*/ 1649604 w 3299208"/>
              <a:gd name="connsiteY0" fmla="*/ 0 h 2544168"/>
              <a:gd name="connsiteX1" fmla="*/ 3299208 w 3299208"/>
              <a:gd name="connsiteY1" fmla="*/ 1649603 h 2544168"/>
              <a:gd name="connsiteX2" fmla="*/ 3100109 w 3299208"/>
              <a:gd name="connsiteY2" fmla="*/ 2435902 h 2544168"/>
              <a:gd name="connsiteX3" fmla="*/ 3034336 w 3299208"/>
              <a:gd name="connsiteY3" fmla="*/ 2544168 h 2544168"/>
              <a:gd name="connsiteX4" fmla="*/ 264872 w 3299208"/>
              <a:gd name="connsiteY4" fmla="*/ 2544168 h 2544168"/>
              <a:gd name="connsiteX5" fmla="*/ 199099 w 3299208"/>
              <a:gd name="connsiteY5" fmla="*/ 2435902 h 2544168"/>
              <a:gd name="connsiteX6" fmla="*/ 0 w 3299208"/>
              <a:gd name="connsiteY6" fmla="*/ 1649603 h 2544168"/>
              <a:gd name="connsiteX7" fmla="*/ 1649604 w 3299208"/>
              <a:gd name="connsiteY7" fmla="*/ 0 h 2544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99208" h="2544168">
                <a:moveTo>
                  <a:pt x="1649604" y="0"/>
                </a:moveTo>
                <a:cubicBezTo>
                  <a:pt x="2560654" y="0"/>
                  <a:pt x="3299208" y="738552"/>
                  <a:pt x="3299208" y="1649603"/>
                </a:cubicBezTo>
                <a:cubicBezTo>
                  <a:pt x="3299208" y="1934307"/>
                  <a:pt x="3227084" y="2202165"/>
                  <a:pt x="3100109" y="2435902"/>
                </a:cubicBezTo>
                <a:lnTo>
                  <a:pt x="3034336" y="2544168"/>
                </a:lnTo>
                <a:lnTo>
                  <a:pt x="264872" y="2544168"/>
                </a:lnTo>
                <a:lnTo>
                  <a:pt x="199099" y="2435902"/>
                </a:lnTo>
                <a:cubicBezTo>
                  <a:pt x="72125" y="2202165"/>
                  <a:pt x="0" y="1934307"/>
                  <a:pt x="0" y="1649603"/>
                </a:cubicBezTo>
                <a:cubicBezTo>
                  <a:pt x="0" y="738552"/>
                  <a:pt x="738554" y="0"/>
                  <a:pt x="1649604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59C8334-8AA3-40DB-A38C-0E0EBC626CF9}"/>
              </a:ext>
            </a:extLst>
          </p:cNvPr>
          <p:cNvSpPr/>
          <p:nvPr userDrawn="1"/>
        </p:nvSpPr>
        <p:spPr>
          <a:xfrm>
            <a:off x="5554049" y="3090516"/>
            <a:ext cx="2748197" cy="2052985"/>
          </a:xfrm>
          <a:custGeom>
            <a:avLst/>
            <a:gdLst>
              <a:gd name="connsiteX0" fmla="*/ 1832131 w 3664262"/>
              <a:gd name="connsiteY0" fmla="*/ 0 h 2737313"/>
              <a:gd name="connsiteX1" fmla="*/ 3664262 w 3664262"/>
              <a:gd name="connsiteY1" fmla="*/ 1832131 h 2737313"/>
              <a:gd name="connsiteX2" fmla="*/ 3443134 w 3664262"/>
              <a:gd name="connsiteY2" fmla="*/ 2705434 h 2737313"/>
              <a:gd name="connsiteX3" fmla="*/ 3423766 w 3664262"/>
              <a:gd name="connsiteY3" fmla="*/ 2737313 h 2737313"/>
              <a:gd name="connsiteX4" fmla="*/ 240496 w 3664262"/>
              <a:gd name="connsiteY4" fmla="*/ 2737313 h 2737313"/>
              <a:gd name="connsiteX5" fmla="*/ 221129 w 3664262"/>
              <a:gd name="connsiteY5" fmla="*/ 2705434 h 2737313"/>
              <a:gd name="connsiteX6" fmla="*/ 0 w 3664262"/>
              <a:gd name="connsiteY6" fmla="*/ 1832131 h 2737313"/>
              <a:gd name="connsiteX7" fmla="*/ 1832131 w 3664262"/>
              <a:gd name="connsiteY7" fmla="*/ 0 h 2737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64262" h="2737313">
                <a:moveTo>
                  <a:pt x="1832131" y="0"/>
                </a:moveTo>
                <a:cubicBezTo>
                  <a:pt x="2843989" y="0"/>
                  <a:pt x="3664262" y="820273"/>
                  <a:pt x="3664262" y="1832131"/>
                </a:cubicBezTo>
                <a:cubicBezTo>
                  <a:pt x="3664262" y="2148337"/>
                  <a:pt x="3584157" y="2445833"/>
                  <a:pt x="3443134" y="2705434"/>
                </a:cubicBezTo>
                <a:lnTo>
                  <a:pt x="3423766" y="2737313"/>
                </a:lnTo>
                <a:lnTo>
                  <a:pt x="240496" y="2737313"/>
                </a:lnTo>
                <a:lnTo>
                  <a:pt x="221129" y="2705434"/>
                </a:lnTo>
                <a:cubicBezTo>
                  <a:pt x="80105" y="2445833"/>
                  <a:pt x="0" y="2148337"/>
                  <a:pt x="0" y="1832131"/>
                </a:cubicBezTo>
                <a:cubicBezTo>
                  <a:pt x="0" y="820273"/>
                  <a:pt x="820273" y="0"/>
                  <a:pt x="183213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393700" sx="102000" sy="102000" algn="ctr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1DDBA6D-D066-4B2A-86EE-2270FEF42C27}"/>
              </a:ext>
            </a:extLst>
          </p:cNvPr>
          <p:cNvSpPr/>
          <p:nvPr userDrawn="1"/>
        </p:nvSpPr>
        <p:spPr>
          <a:xfrm>
            <a:off x="4556998" y="1240535"/>
            <a:ext cx="1970807" cy="1970807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393700" sx="102000" sy="102000" algn="ctr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</p:spTree>
    <p:extLst>
      <p:ext uri="{BB962C8B-B14F-4D97-AF65-F5344CB8AC3E}">
        <p14:creationId xmlns:p14="http://schemas.microsoft.com/office/powerpoint/2010/main" val="153101752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1F9D898-0DEE-423F-8595-15C42A83E979}"/>
              </a:ext>
            </a:extLst>
          </p:cNvPr>
          <p:cNvSpPr/>
          <p:nvPr userDrawn="1"/>
        </p:nvSpPr>
        <p:spPr>
          <a:xfrm>
            <a:off x="5080146" y="636472"/>
            <a:ext cx="4149580" cy="3813406"/>
          </a:xfrm>
          <a:custGeom>
            <a:avLst/>
            <a:gdLst>
              <a:gd name="connsiteX0" fmla="*/ 520288 w 5532773"/>
              <a:gd name="connsiteY0" fmla="*/ 1209082 h 5084541"/>
              <a:gd name="connsiteX1" fmla="*/ 1533642 w 5532773"/>
              <a:gd name="connsiteY1" fmla="*/ 1209082 h 5084541"/>
              <a:gd name="connsiteX2" fmla="*/ 1013354 w 5532773"/>
              <a:gd name="connsiteY2" fmla="*/ 3537476 h 5084541"/>
              <a:gd name="connsiteX3" fmla="*/ 0 w 5532773"/>
              <a:gd name="connsiteY3" fmla="*/ 3537476 h 5084541"/>
              <a:gd name="connsiteX4" fmla="*/ 4804359 w 5532773"/>
              <a:gd name="connsiteY4" fmla="*/ 780129 h 5084541"/>
              <a:gd name="connsiteX5" fmla="*/ 5532773 w 5532773"/>
              <a:gd name="connsiteY5" fmla="*/ 780129 h 5084541"/>
              <a:gd name="connsiteX6" fmla="*/ 5532773 w 5532773"/>
              <a:gd name="connsiteY6" fmla="*/ 4139250 h 5084541"/>
              <a:gd name="connsiteX7" fmla="*/ 5524004 w 5532773"/>
              <a:gd name="connsiteY7" fmla="*/ 4178493 h 5084541"/>
              <a:gd name="connsiteX8" fmla="*/ 4044982 w 5532773"/>
              <a:gd name="connsiteY8" fmla="*/ 4178493 h 5084541"/>
              <a:gd name="connsiteX9" fmla="*/ 3283399 w 5532773"/>
              <a:gd name="connsiteY9" fmla="*/ 0 h 5084541"/>
              <a:gd name="connsiteX10" fmla="*/ 4856224 w 5532773"/>
              <a:gd name="connsiteY10" fmla="*/ 0 h 5084541"/>
              <a:gd name="connsiteX11" fmla="*/ 3849336 w 5532773"/>
              <a:gd name="connsiteY11" fmla="*/ 4447633 h 5084541"/>
              <a:gd name="connsiteX12" fmla="*/ 2505278 w 5532773"/>
              <a:gd name="connsiteY12" fmla="*/ 4447633 h 5084541"/>
              <a:gd name="connsiteX13" fmla="*/ 2361090 w 5532773"/>
              <a:gd name="connsiteY13" fmla="*/ 5084541 h 5084541"/>
              <a:gd name="connsiteX14" fmla="*/ 788265 w 5532773"/>
              <a:gd name="connsiteY14" fmla="*/ 5084541 h 5084541"/>
              <a:gd name="connsiteX15" fmla="*/ 1795153 w 5532773"/>
              <a:gd name="connsiteY15" fmla="*/ 636908 h 5084541"/>
              <a:gd name="connsiteX16" fmla="*/ 3139211 w 5532773"/>
              <a:gd name="connsiteY16" fmla="*/ 636908 h 5084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532773" h="5084541">
                <a:moveTo>
                  <a:pt x="520288" y="1209082"/>
                </a:moveTo>
                <a:lnTo>
                  <a:pt x="1533642" y="1209082"/>
                </a:lnTo>
                <a:lnTo>
                  <a:pt x="1013354" y="3537476"/>
                </a:lnTo>
                <a:lnTo>
                  <a:pt x="0" y="3537476"/>
                </a:lnTo>
                <a:close/>
                <a:moveTo>
                  <a:pt x="4804359" y="780129"/>
                </a:moveTo>
                <a:lnTo>
                  <a:pt x="5532773" y="780129"/>
                </a:lnTo>
                <a:lnTo>
                  <a:pt x="5532773" y="4139250"/>
                </a:lnTo>
                <a:lnTo>
                  <a:pt x="5524004" y="4178493"/>
                </a:lnTo>
                <a:lnTo>
                  <a:pt x="4044982" y="4178493"/>
                </a:lnTo>
                <a:close/>
                <a:moveTo>
                  <a:pt x="3283399" y="0"/>
                </a:moveTo>
                <a:lnTo>
                  <a:pt x="4856224" y="0"/>
                </a:lnTo>
                <a:lnTo>
                  <a:pt x="3849336" y="4447633"/>
                </a:lnTo>
                <a:lnTo>
                  <a:pt x="2505278" y="4447633"/>
                </a:lnTo>
                <a:lnTo>
                  <a:pt x="2361090" y="5084541"/>
                </a:lnTo>
                <a:lnTo>
                  <a:pt x="788265" y="5084541"/>
                </a:lnTo>
                <a:lnTo>
                  <a:pt x="1795153" y="636908"/>
                </a:lnTo>
                <a:lnTo>
                  <a:pt x="3139211" y="636908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4A03378-F009-4419-BEAF-077D55F8E57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094433" y="736485"/>
            <a:ext cx="4149580" cy="3813406"/>
          </a:xfrm>
          <a:custGeom>
            <a:avLst/>
            <a:gdLst>
              <a:gd name="connsiteX0" fmla="*/ 520288 w 5532773"/>
              <a:gd name="connsiteY0" fmla="*/ 1209082 h 5084541"/>
              <a:gd name="connsiteX1" fmla="*/ 1533642 w 5532773"/>
              <a:gd name="connsiteY1" fmla="*/ 1209082 h 5084541"/>
              <a:gd name="connsiteX2" fmla="*/ 1013354 w 5532773"/>
              <a:gd name="connsiteY2" fmla="*/ 3537476 h 5084541"/>
              <a:gd name="connsiteX3" fmla="*/ 0 w 5532773"/>
              <a:gd name="connsiteY3" fmla="*/ 3537476 h 5084541"/>
              <a:gd name="connsiteX4" fmla="*/ 4804359 w 5532773"/>
              <a:gd name="connsiteY4" fmla="*/ 780129 h 5084541"/>
              <a:gd name="connsiteX5" fmla="*/ 5532773 w 5532773"/>
              <a:gd name="connsiteY5" fmla="*/ 780129 h 5084541"/>
              <a:gd name="connsiteX6" fmla="*/ 5532773 w 5532773"/>
              <a:gd name="connsiteY6" fmla="*/ 4139250 h 5084541"/>
              <a:gd name="connsiteX7" fmla="*/ 5524004 w 5532773"/>
              <a:gd name="connsiteY7" fmla="*/ 4178493 h 5084541"/>
              <a:gd name="connsiteX8" fmla="*/ 4044982 w 5532773"/>
              <a:gd name="connsiteY8" fmla="*/ 4178493 h 5084541"/>
              <a:gd name="connsiteX9" fmla="*/ 3283399 w 5532773"/>
              <a:gd name="connsiteY9" fmla="*/ 0 h 5084541"/>
              <a:gd name="connsiteX10" fmla="*/ 4856224 w 5532773"/>
              <a:gd name="connsiteY10" fmla="*/ 0 h 5084541"/>
              <a:gd name="connsiteX11" fmla="*/ 3849336 w 5532773"/>
              <a:gd name="connsiteY11" fmla="*/ 4447633 h 5084541"/>
              <a:gd name="connsiteX12" fmla="*/ 2505278 w 5532773"/>
              <a:gd name="connsiteY12" fmla="*/ 4447633 h 5084541"/>
              <a:gd name="connsiteX13" fmla="*/ 2361090 w 5532773"/>
              <a:gd name="connsiteY13" fmla="*/ 5084541 h 5084541"/>
              <a:gd name="connsiteX14" fmla="*/ 788265 w 5532773"/>
              <a:gd name="connsiteY14" fmla="*/ 5084541 h 5084541"/>
              <a:gd name="connsiteX15" fmla="*/ 1795153 w 5532773"/>
              <a:gd name="connsiteY15" fmla="*/ 636908 h 5084541"/>
              <a:gd name="connsiteX16" fmla="*/ 3139211 w 5532773"/>
              <a:gd name="connsiteY16" fmla="*/ 636908 h 5084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532773" h="5084541">
                <a:moveTo>
                  <a:pt x="520288" y="1209082"/>
                </a:moveTo>
                <a:lnTo>
                  <a:pt x="1533642" y="1209082"/>
                </a:lnTo>
                <a:lnTo>
                  <a:pt x="1013354" y="3537476"/>
                </a:lnTo>
                <a:lnTo>
                  <a:pt x="0" y="3537476"/>
                </a:lnTo>
                <a:close/>
                <a:moveTo>
                  <a:pt x="4804359" y="780129"/>
                </a:moveTo>
                <a:lnTo>
                  <a:pt x="5532773" y="780129"/>
                </a:lnTo>
                <a:lnTo>
                  <a:pt x="5532773" y="4139250"/>
                </a:lnTo>
                <a:lnTo>
                  <a:pt x="5524004" y="4178493"/>
                </a:lnTo>
                <a:lnTo>
                  <a:pt x="4044982" y="4178493"/>
                </a:lnTo>
                <a:close/>
                <a:moveTo>
                  <a:pt x="3283399" y="0"/>
                </a:moveTo>
                <a:lnTo>
                  <a:pt x="4856224" y="0"/>
                </a:lnTo>
                <a:lnTo>
                  <a:pt x="3849336" y="4447633"/>
                </a:lnTo>
                <a:lnTo>
                  <a:pt x="2505278" y="4447633"/>
                </a:lnTo>
                <a:lnTo>
                  <a:pt x="2361090" y="5084541"/>
                </a:lnTo>
                <a:lnTo>
                  <a:pt x="788265" y="5084541"/>
                </a:lnTo>
                <a:lnTo>
                  <a:pt x="1795153" y="636908"/>
                </a:lnTo>
                <a:lnTo>
                  <a:pt x="3139211" y="63690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EBF9716-3F4B-4CE5-98DE-A1444B59D642}"/>
              </a:ext>
            </a:extLst>
          </p:cNvPr>
          <p:cNvSpPr/>
          <p:nvPr userDrawn="1"/>
        </p:nvSpPr>
        <p:spPr>
          <a:xfrm>
            <a:off x="6386512" y="2014537"/>
            <a:ext cx="42863" cy="428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</p:spTree>
    <p:extLst>
      <p:ext uri="{BB962C8B-B14F-4D97-AF65-F5344CB8AC3E}">
        <p14:creationId xmlns:p14="http://schemas.microsoft.com/office/powerpoint/2010/main" val="171465068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C8458EDA-A5D8-4BEF-AA5B-98319D35E133}"/>
              </a:ext>
            </a:extLst>
          </p:cNvPr>
          <p:cNvSpPr/>
          <p:nvPr userDrawn="1"/>
        </p:nvSpPr>
        <p:spPr>
          <a:xfrm>
            <a:off x="1811656" y="853975"/>
            <a:ext cx="1776017" cy="177601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533400" sx="102000" sy="102000" algn="ctr" rotWithShape="0">
              <a:prstClr val="black">
                <a:alpha val="4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99D34415-3D71-4A8B-9C04-A554F650BFC2}"/>
              </a:ext>
            </a:extLst>
          </p:cNvPr>
          <p:cNvSpPr/>
          <p:nvPr userDrawn="1"/>
        </p:nvSpPr>
        <p:spPr>
          <a:xfrm>
            <a:off x="4831342" y="2964757"/>
            <a:ext cx="3557423" cy="2178743"/>
          </a:xfrm>
          <a:custGeom>
            <a:avLst/>
            <a:gdLst>
              <a:gd name="connsiteX0" fmla="*/ 2371615 w 4743230"/>
              <a:gd name="connsiteY0" fmla="*/ 0 h 2904990"/>
              <a:gd name="connsiteX1" fmla="*/ 4743230 w 4743230"/>
              <a:gd name="connsiteY1" fmla="*/ 2371613 h 2904990"/>
              <a:gd name="connsiteX2" fmla="*/ 4695047 w 4743230"/>
              <a:gd name="connsiteY2" fmla="*/ 2849576 h 2904990"/>
              <a:gd name="connsiteX3" fmla="*/ 4680799 w 4743230"/>
              <a:gd name="connsiteY3" fmla="*/ 2904990 h 2904990"/>
              <a:gd name="connsiteX4" fmla="*/ 62431 w 4743230"/>
              <a:gd name="connsiteY4" fmla="*/ 2904990 h 2904990"/>
              <a:gd name="connsiteX5" fmla="*/ 48183 w 4743230"/>
              <a:gd name="connsiteY5" fmla="*/ 2849576 h 2904990"/>
              <a:gd name="connsiteX6" fmla="*/ 0 w 4743230"/>
              <a:gd name="connsiteY6" fmla="*/ 2371613 h 2904990"/>
              <a:gd name="connsiteX7" fmla="*/ 2371615 w 4743230"/>
              <a:gd name="connsiteY7" fmla="*/ 0 h 290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43230" h="2904990">
                <a:moveTo>
                  <a:pt x="2371615" y="0"/>
                </a:moveTo>
                <a:cubicBezTo>
                  <a:pt x="3681422" y="0"/>
                  <a:pt x="4743230" y="1061807"/>
                  <a:pt x="4743230" y="2371613"/>
                </a:cubicBezTo>
                <a:cubicBezTo>
                  <a:pt x="4743230" y="2535339"/>
                  <a:pt x="4726639" y="2695190"/>
                  <a:pt x="4695047" y="2849576"/>
                </a:cubicBezTo>
                <a:lnTo>
                  <a:pt x="4680799" y="2904990"/>
                </a:lnTo>
                <a:lnTo>
                  <a:pt x="62431" y="2904990"/>
                </a:lnTo>
                <a:lnTo>
                  <a:pt x="48183" y="2849576"/>
                </a:lnTo>
                <a:cubicBezTo>
                  <a:pt x="16591" y="2695190"/>
                  <a:pt x="0" y="2535339"/>
                  <a:pt x="0" y="2371613"/>
                </a:cubicBezTo>
                <a:cubicBezTo>
                  <a:pt x="0" y="1061807"/>
                  <a:pt x="1061808" y="0"/>
                  <a:pt x="237161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33400" sx="102000" sy="102000" algn="ctr" rotWithShape="0">
              <a:prstClr val="black">
                <a:alpha val="4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B4DBA488-7019-4D8E-9475-7C6DBE76426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220034"/>
            <a:ext cx="1570143" cy="2579588"/>
          </a:xfrm>
          <a:custGeom>
            <a:avLst/>
            <a:gdLst>
              <a:gd name="connsiteX0" fmla="*/ 373798 w 2093524"/>
              <a:gd name="connsiteY0" fmla="*/ 0 h 3439450"/>
              <a:gd name="connsiteX1" fmla="*/ 2093524 w 2093524"/>
              <a:gd name="connsiteY1" fmla="*/ 1719725 h 3439450"/>
              <a:gd name="connsiteX2" fmla="*/ 373798 w 2093524"/>
              <a:gd name="connsiteY2" fmla="*/ 3439450 h 3439450"/>
              <a:gd name="connsiteX3" fmla="*/ 27213 w 2093524"/>
              <a:gd name="connsiteY3" fmla="*/ 3404512 h 3439450"/>
              <a:gd name="connsiteX4" fmla="*/ 0 w 2093524"/>
              <a:gd name="connsiteY4" fmla="*/ 3397514 h 3439450"/>
              <a:gd name="connsiteX5" fmla="*/ 0 w 2093524"/>
              <a:gd name="connsiteY5" fmla="*/ 41936 h 3439450"/>
              <a:gd name="connsiteX6" fmla="*/ 27213 w 2093524"/>
              <a:gd name="connsiteY6" fmla="*/ 34939 h 3439450"/>
              <a:gd name="connsiteX7" fmla="*/ 373798 w 2093524"/>
              <a:gd name="connsiteY7" fmla="*/ 0 h 3439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93524" h="3439450">
                <a:moveTo>
                  <a:pt x="373798" y="0"/>
                </a:moveTo>
                <a:cubicBezTo>
                  <a:pt x="1323576" y="0"/>
                  <a:pt x="2093524" y="769947"/>
                  <a:pt x="2093524" y="1719725"/>
                </a:cubicBezTo>
                <a:cubicBezTo>
                  <a:pt x="2093524" y="2669503"/>
                  <a:pt x="1323576" y="3439450"/>
                  <a:pt x="373798" y="3439450"/>
                </a:cubicBezTo>
                <a:cubicBezTo>
                  <a:pt x="255076" y="3439450"/>
                  <a:pt x="139164" y="3427420"/>
                  <a:pt x="27213" y="3404512"/>
                </a:cubicBezTo>
                <a:lnTo>
                  <a:pt x="0" y="3397514"/>
                </a:lnTo>
                <a:lnTo>
                  <a:pt x="0" y="41936"/>
                </a:lnTo>
                <a:lnTo>
                  <a:pt x="27213" y="34939"/>
                </a:lnTo>
                <a:cubicBezTo>
                  <a:pt x="139164" y="12031"/>
                  <a:pt x="255076" y="0"/>
                  <a:pt x="37379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CF8DE7CE-7FE9-413B-82EB-772B90C6C6C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690938" y="671044"/>
            <a:ext cx="1881020" cy="1881018"/>
          </a:xfrm>
          <a:custGeom>
            <a:avLst/>
            <a:gdLst>
              <a:gd name="connsiteX0" fmla="*/ 1254013 w 2508026"/>
              <a:gd name="connsiteY0" fmla="*/ 0 h 2508024"/>
              <a:gd name="connsiteX1" fmla="*/ 2508026 w 2508026"/>
              <a:gd name="connsiteY1" fmla="*/ 1254012 h 2508024"/>
              <a:gd name="connsiteX2" fmla="*/ 1254013 w 2508026"/>
              <a:gd name="connsiteY2" fmla="*/ 2508024 h 2508024"/>
              <a:gd name="connsiteX3" fmla="*/ 0 w 2508026"/>
              <a:gd name="connsiteY3" fmla="*/ 1254012 h 2508024"/>
              <a:gd name="connsiteX4" fmla="*/ 1254013 w 2508026"/>
              <a:gd name="connsiteY4" fmla="*/ 0 h 2508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8026" h="2508024">
                <a:moveTo>
                  <a:pt x="1254013" y="0"/>
                </a:moveTo>
                <a:cubicBezTo>
                  <a:pt x="1946585" y="0"/>
                  <a:pt x="2508026" y="561440"/>
                  <a:pt x="2508026" y="1254012"/>
                </a:cubicBezTo>
                <a:cubicBezTo>
                  <a:pt x="2508026" y="1946584"/>
                  <a:pt x="1946585" y="2508024"/>
                  <a:pt x="1254013" y="2508024"/>
                </a:cubicBezTo>
                <a:cubicBezTo>
                  <a:pt x="561441" y="2508024"/>
                  <a:pt x="0" y="1946584"/>
                  <a:pt x="0" y="1254012"/>
                </a:cubicBezTo>
                <a:cubicBezTo>
                  <a:pt x="0" y="561440"/>
                  <a:pt x="561441" y="0"/>
                  <a:pt x="125401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616B1A7F-D95A-43F4-BB70-DF4FC0E16CA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888810" y="3028364"/>
            <a:ext cx="3557423" cy="2115137"/>
          </a:xfrm>
          <a:custGeom>
            <a:avLst/>
            <a:gdLst>
              <a:gd name="connsiteX0" fmla="*/ 2371615 w 4743230"/>
              <a:gd name="connsiteY0" fmla="*/ 0 h 2820183"/>
              <a:gd name="connsiteX1" fmla="*/ 4743230 w 4743230"/>
              <a:gd name="connsiteY1" fmla="*/ 2371613 h 2820183"/>
              <a:gd name="connsiteX2" fmla="*/ 4730986 w 4743230"/>
              <a:gd name="connsiteY2" fmla="*/ 2614097 h 2820183"/>
              <a:gd name="connsiteX3" fmla="*/ 4699533 w 4743230"/>
              <a:gd name="connsiteY3" fmla="*/ 2820183 h 2820183"/>
              <a:gd name="connsiteX4" fmla="*/ 43697 w 4743230"/>
              <a:gd name="connsiteY4" fmla="*/ 2820183 h 2820183"/>
              <a:gd name="connsiteX5" fmla="*/ 12245 w 4743230"/>
              <a:gd name="connsiteY5" fmla="*/ 2614097 h 2820183"/>
              <a:gd name="connsiteX6" fmla="*/ 0 w 4743230"/>
              <a:gd name="connsiteY6" fmla="*/ 2371613 h 2820183"/>
              <a:gd name="connsiteX7" fmla="*/ 2371615 w 4743230"/>
              <a:gd name="connsiteY7" fmla="*/ 0 h 28201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43230" h="2820183">
                <a:moveTo>
                  <a:pt x="2371615" y="0"/>
                </a:moveTo>
                <a:cubicBezTo>
                  <a:pt x="3681422" y="0"/>
                  <a:pt x="4743230" y="1061807"/>
                  <a:pt x="4743230" y="2371613"/>
                </a:cubicBezTo>
                <a:cubicBezTo>
                  <a:pt x="4743230" y="2453476"/>
                  <a:pt x="4739082" y="2534370"/>
                  <a:pt x="4730986" y="2614097"/>
                </a:cubicBezTo>
                <a:lnTo>
                  <a:pt x="4699533" y="2820183"/>
                </a:lnTo>
                <a:lnTo>
                  <a:pt x="43697" y="2820183"/>
                </a:lnTo>
                <a:lnTo>
                  <a:pt x="12245" y="2614097"/>
                </a:lnTo>
                <a:cubicBezTo>
                  <a:pt x="4148" y="2534370"/>
                  <a:pt x="0" y="2453476"/>
                  <a:pt x="0" y="2371613"/>
                </a:cubicBezTo>
                <a:cubicBezTo>
                  <a:pt x="0" y="1061807"/>
                  <a:pt x="1061808" y="0"/>
                  <a:pt x="237161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0120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54727B4-4EEE-4F45-92F2-5EAB583F28FE}"/>
              </a:ext>
            </a:extLst>
          </p:cNvPr>
          <p:cNvSpPr/>
          <p:nvPr userDrawn="1"/>
        </p:nvSpPr>
        <p:spPr>
          <a:xfrm>
            <a:off x="1" y="2454609"/>
            <a:ext cx="3655172" cy="268889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4A84BF11-C80C-43E7-9092-DDAFA76D2B1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8330" y="1137745"/>
            <a:ext cx="3893266" cy="3076541"/>
          </a:xfrm>
          <a:custGeom>
            <a:avLst/>
            <a:gdLst>
              <a:gd name="connsiteX0" fmla="*/ 3945819 w 5191021"/>
              <a:gd name="connsiteY0" fmla="*/ 727374 h 4102054"/>
              <a:gd name="connsiteX1" fmla="*/ 5191021 w 5191021"/>
              <a:gd name="connsiteY1" fmla="*/ 727374 h 4102054"/>
              <a:gd name="connsiteX2" fmla="*/ 4775954 w 5191021"/>
              <a:gd name="connsiteY2" fmla="*/ 4102054 h 4102054"/>
              <a:gd name="connsiteX3" fmla="*/ 3530752 w 5191021"/>
              <a:gd name="connsiteY3" fmla="*/ 4102054 h 4102054"/>
              <a:gd name="connsiteX4" fmla="*/ 304677 w 5191021"/>
              <a:gd name="connsiteY4" fmla="*/ 587521 h 4102054"/>
              <a:gd name="connsiteX5" fmla="*/ 1218708 w 5191021"/>
              <a:gd name="connsiteY5" fmla="*/ 587521 h 4102054"/>
              <a:gd name="connsiteX6" fmla="*/ 914031 w 5191021"/>
              <a:gd name="connsiteY6" fmla="*/ 3064677 h 4102054"/>
              <a:gd name="connsiteX7" fmla="*/ 0 w 5191021"/>
              <a:gd name="connsiteY7" fmla="*/ 3064677 h 4102054"/>
              <a:gd name="connsiteX8" fmla="*/ 1337584 w 5191021"/>
              <a:gd name="connsiteY8" fmla="*/ 249580 h 4102054"/>
              <a:gd name="connsiteX9" fmla="*/ 2582786 w 5191021"/>
              <a:gd name="connsiteY9" fmla="*/ 249580 h 4102054"/>
              <a:gd name="connsiteX10" fmla="*/ 2167719 w 5191021"/>
              <a:gd name="connsiteY10" fmla="*/ 3624260 h 4102054"/>
              <a:gd name="connsiteX11" fmla="*/ 922517 w 5191021"/>
              <a:gd name="connsiteY11" fmla="*/ 3624260 h 4102054"/>
              <a:gd name="connsiteX12" fmla="*/ 2701662 w 5191021"/>
              <a:gd name="connsiteY12" fmla="*/ 0 h 4102054"/>
              <a:gd name="connsiteX13" fmla="*/ 3946864 w 5191021"/>
              <a:gd name="connsiteY13" fmla="*/ 0 h 4102054"/>
              <a:gd name="connsiteX14" fmla="*/ 3531797 w 5191021"/>
              <a:gd name="connsiteY14" fmla="*/ 3374680 h 4102054"/>
              <a:gd name="connsiteX15" fmla="*/ 2286595 w 5191021"/>
              <a:gd name="connsiteY15" fmla="*/ 3374680 h 4102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91021" h="4102054">
                <a:moveTo>
                  <a:pt x="3945819" y="727374"/>
                </a:moveTo>
                <a:lnTo>
                  <a:pt x="5191021" y="727374"/>
                </a:lnTo>
                <a:lnTo>
                  <a:pt x="4775954" y="4102054"/>
                </a:lnTo>
                <a:lnTo>
                  <a:pt x="3530752" y="4102054"/>
                </a:lnTo>
                <a:close/>
                <a:moveTo>
                  <a:pt x="304677" y="587521"/>
                </a:moveTo>
                <a:lnTo>
                  <a:pt x="1218708" y="587521"/>
                </a:lnTo>
                <a:lnTo>
                  <a:pt x="914031" y="3064677"/>
                </a:lnTo>
                <a:lnTo>
                  <a:pt x="0" y="3064677"/>
                </a:lnTo>
                <a:close/>
                <a:moveTo>
                  <a:pt x="1337584" y="249580"/>
                </a:moveTo>
                <a:lnTo>
                  <a:pt x="2582786" y="249580"/>
                </a:lnTo>
                <a:lnTo>
                  <a:pt x="2167719" y="3624260"/>
                </a:lnTo>
                <a:lnTo>
                  <a:pt x="922517" y="3624260"/>
                </a:lnTo>
                <a:close/>
                <a:moveTo>
                  <a:pt x="2701662" y="0"/>
                </a:moveTo>
                <a:lnTo>
                  <a:pt x="3946864" y="0"/>
                </a:lnTo>
                <a:lnTo>
                  <a:pt x="3531797" y="3374680"/>
                </a:lnTo>
                <a:lnTo>
                  <a:pt x="2286595" y="337468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99430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98A4634-2C05-4100-8301-A1DB0ABF070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71999" y="958972"/>
            <a:ext cx="3480165" cy="2971802"/>
          </a:xfrm>
          <a:custGeom>
            <a:avLst/>
            <a:gdLst>
              <a:gd name="connsiteX0" fmla="*/ 0 w 4640220"/>
              <a:gd name="connsiteY0" fmla="*/ 0 h 3962402"/>
              <a:gd name="connsiteX1" fmla="*/ 4640220 w 4640220"/>
              <a:gd name="connsiteY1" fmla="*/ 0 h 3962402"/>
              <a:gd name="connsiteX2" fmla="*/ 4640220 w 4640220"/>
              <a:gd name="connsiteY2" fmla="*/ 3962402 h 3962402"/>
              <a:gd name="connsiteX3" fmla="*/ 0 w 4640220"/>
              <a:gd name="connsiteY3" fmla="*/ 3962402 h 39624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40220" h="3962402">
                <a:moveTo>
                  <a:pt x="0" y="0"/>
                </a:moveTo>
                <a:lnTo>
                  <a:pt x="4640220" y="0"/>
                </a:lnTo>
                <a:lnTo>
                  <a:pt x="4640220" y="3962402"/>
                </a:lnTo>
                <a:lnTo>
                  <a:pt x="0" y="396240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79109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417959D-F66A-43F1-AA1C-3CEE79096C6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3112561"/>
            <a:ext cx="9144000" cy="2085506"/>
          </a:xfrm>
          <a:custGeom>
            <a:avLst/>
            <a:gdLst>
              <a:gd name="connsiteX0" fmla="*/ 0 w 12192000"/>
              <a:gd name="connsiteY0" fmla="*/ 0 h 2780674"/>
              <a:gd name="connsiteX1" fmla="*/ 12192000 w 12192000"/>
              <a:gd name="connsiteY1" fmla="*/ 0 h 2780674"/>
              <a:gd name="connsiteX2" fmla="*/ 12192000 w 12192000"/>
              <a:gd name="connsiteY2" fmla="*/ 2780674 h 2780674"/>
              <a:gd name="connsiteX3" fmla="*/ 0 w 12192000"/>
              <a:gd name="connsiteY3" fmla="*/ 2780674 h 2780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2780674">
                <a:moveTo>
                  <a:pt x="0" y="0"/>
                </a:moveTo>
                <a:lnTo>
                  <a:pt x="12192000" y="0"/>
                </a:lnTo>
                <a:lnTo>
                  <a:pt x="12192000" y="2780674"/>
                </a:lnTo>
                <a:lnTo>
                  <a:pt x="0" y="278067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A95CDA5-5A4A-4865-9150-8B83E694E0A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824767" y="2414660"/>
            <a:ext cx="1494467" cy="1494465"/>
          </a:xfrm>
          <a:custGeom>
            <a:avLst/>
            <a:gdLst>
              <a:gd name="connsiteX0" fmla="*/ 996311 w 1992622"/>
              <a:gd name="connsiteY0" fmla="*/ 0 h 1992620"/>
              <a:gd name="connsiteX1" fmla="*/ 1992622 w 1992622"/>
              <a:gd name="connsiteY1" fmla="*/ 996310 h 1992620"/>
              <a:gd name="connsiteX2" fmla="*/ 996311 w 1992622"/>
              <a:gd name="connsiteY2" fmla="*/ 1992620 h 1992620"/>
              <a:gd name="connsiteX3" fmla="*/ 0 w 1992622"/>
              <a:gd name="connsiteY3" fmla="*/ 996310 h 1992620"/>
              <a:gd name="connsiteX4" fmla="*/ 996311 w 1992622"/>
              <a:gd name="connsiteY4" fmla="*/ 0 h 1992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2622" h="1992620">
                <a:moveTo>
                  <a:pt x="996311" y="0"/>
                </a:moveTo>
                <a:cubicBezTo>
                  <a:pt x="1546558" y="0"/>
                  <a:pt x="1992622" y="446063"/>
                  <a:pt x="1992622" y="996310"/>
                </a:cubicBezTo>
                <a:cubicBezTo>
                  <a:pt x="1992622" y="1546557"/>
                  <a:pt x="1546558" y="1992620"/>
                  <a:pt x="996311" y="1992620"/>
                </a:cubicBezTo>
                <a:cubicBezTo>
                  <a:pt x="446064" y="1992620"/>
                  <a:pt x="0" y="1546557"/>
                  <a:pt x="0" y="996310"/>
                </a:cubicBezTo>
                <a:cubicBezTo>
                  <a:pt x="0" y="446063"/>
                  <a:pt x="446064" y="0"/>
                  <a:pt x="99631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28129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449DE64-E1FF-44C8-ABEF-73FF762D1E5F}"/>
              </a:ext>
            </a:extLst>
          </p:cNvPr>
          <p:cNvSpPr/>
          <p:nvPr userDrawn="1"/>
        </p:nvSpPr>
        <p:spPr>
          <a:xfrm>
            <a:off x="1508194" y="1536637"/>
            <a:ext cx="1151938" cy="16381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33FA34E-A9C1-4E8F-9DDD-7308A00C761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79020" y="1943265"/>
            <a:ext cx="1678381" cy="3200235"/>
          </a:xfrm>
          <a:custGeom>
            <a:avLst/>
            <a:gdLst>
              <a:gd name="connsiteX0" fmla="*/ 0 w 2237841"/>
              <a:gd name="connsiteY0" fmla="*/ 0 h 4266980"/>
              <a:gd name="connsiteX1" fmla="*/ 2237841 w 2237841"/>
              <a:gd name="connsiteY1" fmla="*/ 0 h 4266980"/>
              <a:gd name="connsiteX2" fmla="*/ 2237841 w 2237841"/>
              <a:gd name="connsiteY2" fmla="*/ 4266980 h 4266980"/>
              <a:gd name="connsiteX3" fmla="*/ 0 w 2237841"/>
              <a:gd name="connsiteY3" fmla="*/ 4266980 h 426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37841" h="4266980">
                <a:moveTo>
                  <a:pt x="0" y="0"/>
                </a:moveTo>
                <a:lnTo>
                  <a:pt x="2237841" y="0"/>
                </a:lnTo>
                <a:lnTo>
                  <a:pt x="2237841" y="4266980"/>
                </a:lnTo>
                <a:lnTo>
                  <a:pt x="0" y="426698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01B619F9-6281-4EFE-B949-1468B918094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178195" y="1023169"/>
            <a:ext cx="1849828" cy="3083726"/>
          </a:xfrm>
          <a:custGeom>
            <a:avLst/>
            <a:gdLst>
              <a:gd name="connsiteX0" fmla="*/ 0 w 2466437"/>
              <a:gd name="connsiteY0" fmla="*/ 0 h 4111634"/>
              <a:gd name="connsiteX1" fmla="*/ 2466437 w 2466437"/>
              <a:gd name="connsiteY1" fmla="*/ 0 h 4111634"/>
              <a:gd name="connsiteX2" fmla="*/ 2466437 w 2466437"/>
              <a:gd name="connsiteY2" fmla="*/ 4111634 h 4111634"/>
              <a:gd name="connsiteX3" fmla="*/ 0 w 2466437"/>
              <a:gd name="connsiteY3" fmla="*/ 4111634 h 4111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6437" h="4111634">
                <a:moveTo>
                  <a:pt x="0" y="0"/>
                </a:moveTo>
                <a:lnTo>
                  <a:pt x="2466437" y="0"/>
                </a:lnTo>
                <a:lnTo>
                  <a:pt x="2466437" y="4111634"/>
                </a:lnTo>
                <a:lnTo>
                  <a:pt x="0" y="411163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43045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3B97DDB-770B-4FAC-8167-8A02A45BC623}"/>
              </a:ext>
            </a:extLst>
          </p:cNvPr>
          <p:cNvSpPr/>
          <p:nvPr userDrawn="1"/>
        </p:nvSpPr>
        <p:spPr>
          <a:xfrm>
            <a:off x="4572000" y="0"/>
            <a:ext cx="1371600" cy="30432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1348136-EFB1-4831-8638-D228B15663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083538" y="768061"/>
            <a:ext cx="3214496" cy="3280535"/>
          </a:xfrm>
          <a:custGeom>
            <a:avLst/>
            <a:gdLst>
              <a:gd name="connsiteX0" fmla="*/ 0 w 4285994"/>
              <a:gd name="connsiteY0" fmla="*/ 0 h 4374047"/>
              <a:gd name="connsiteX1" fmla="*/ 4285994 w 4285994"/>
              <a:gd name="connsiteY1" fmla="*/ 0 h 4374047"/>
              <a:gd name="connsiteX2" fmla="*/ 4285994 w 4285994"/>
              <a:gd name="connsiteY2" fmla="*/ 4374047 h 4374047"/>
              <a:gd name="connsiteX3" fmla="*/ 0 w 4285994"/>
              <a:gd name="connsiteY3" fmla="*/ 4374047 h 4374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85994" h="4374047">
                <a:moveTo>
                  <a:pt x="0" y="0"/>
                </a:moveTo>
                <a:lnTo>
                  <a:pt x="4285994" y="0"/>
                </a:lnTo>
                <a:lnTo>
                  <a:pt x="4285994" y="4374047"/>
                </a:lnTo>
                <a:lnTo>
                  <a:pt x="0" y="437404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5979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lelogram 1">
            <a:extLst>
              <a:ext uri="{FF2B5EF4-FFF2-40B4-BE49-F238E27FC236}">
                <a16:creationId xmlns:a16="http://schemas.microsoft.com/office/drawing/2014/main" id="{8F7627D5-C4EF-4B97-8854-DE7D93F8974A}"/>
              </a:ext>
            </a:extLst>
          </p:cNvPr>
          <p:cNvSpPr/>
          <p:nvPr userDrawn="1"/>
        </p:nvSpPr>
        <p:spPr>
          <a:xfrm flipH="1">
            <a:off x="547742" y="1490132"/>
            <a:ext cx="4446093" cy="3646860"/>
          </a:xfrm>
          <a:prstGeom prst="parallelogram">
            <a:avLst>
              <a:gd name="adj" fmla="val 8288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51A2D3AD-BAA2-4AE2-A747-5A31B3E8087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52277" y="-1"/>
            <a:ext cx="5500684" cy="5143500"/>
          </a:xfrm>
          <a:custGeom>
            <a:avLst/>
            <a:gdLst>
              <a:gd name="connsiteX0" fmla="*/ 3026915 w 7334245"/>
              <a:gd name="connsiteY0" fmla="*/ 0 h 6858000"/>
              <a:gd name="connsiteX1" fmla="*/ 7334245 w 7334245"/>
              <a:gd name="connsiteY1" fmla="*/ 0 h 6858000"/>
              <a:gd name="connsiteX2" fmla="*/ 4307330 w 7334245"/>
              <a:gd name="connsiteY2" fmla="*/ 6858000 h 6858000"/>
              <a:gd name="connsiteX3" fmla="*/ 0 w 7334245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34245" h="6858000">
                <a:moveTo>
                  <a:pt x="3026915" y="0"/>
                </a:moveTo>
                <a:lnTo>
                  <a:pt x="7334245" y="0"/>
                </a:lnTo>
                <a:lnTo>
                  <a:pt x="430733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54261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51B89985-FB52-4F4C-B848-6A5AE0BB428D}"/>
              </a:ext>
            </a:extLst>
          </p:cNvPr>
          <p:cNvSpPr/>
          <p:nvPr userDrawn="1"/>
        </p:nvSpPr>
        <p:spPr>
          <a:xfrm flipH="1">
            <a:off x="4819232" y="0"/>
            <a:ext cx="4324769" cy="5143500"/>
          </a:xfrm>
          <a:custGeom>
            <a:avLst/>
            <a:gdLst>
              <a:gd name="connsiteX0" fmla="*/ 5766359 w 5766359"/>
              <a:gd name="connsiteY0" fmla="*/ 0 h 6858000"/>
              <a:gd name="connsiteX1" fmla="*/ 4873698 w 5766359"/>
              <a:gd name="connsiteY1" fmla="*/ 0 h 6858000"/>
              <a:gd name="connsiteX2" fmla="*/ 0 w 5766359"/>
              <a:gd name="connsiteY2" fmla="*/ 6022580 h 6858000"/>
              <a:gd name="connsiteX3" fmla="*/ 0 w 5766359"/>
              <a:gd name="connsiteY3" fmla="*/ 6858000 h 6858000"/>
              <a:gd name="connsiteX4" fmla="*/ 216608 w 5766359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66359" h="6858000">
                <a:moveTo>
                  <a:pt x="5766359" y="0"/>
                </a:moveTo>
                <a:lnTo>
                  <a:pt x="4873698" y="0"/>
                </a:lnTo>
                <a:lnTo>
                  <a:pt x="0" y="6022580"/>
                </a:lnTo>
                <a:lnTo>
                  <a:pt x="0" y="6858000"/>
                </a:lnTo>
                <a:lnTo>
                  <a:pt x="216608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 dirty="0">
              <a:latin typeface="Open Sans" panose="020B0606030504020204" pitchFamily="34" charset="0"/>
            </a:endParaRP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2607863-E27B-4CB6-B472-CE90D7644E8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934631" y="0"/>
            <a:ext cx="4209369" cy="5143500"/>
          </a:xfrm>
          <a:custGeom>
            <a:avLst/>
            <a:gdLst>
              <a:gd name="connsiteX0" fmla="*/ 0 w 5612492"/>
              <a:gd name="connsiteY0" fmla="*/ 0 h 6858000"/>
              <a:gd name="connsiteX1" fmla="*/ 5612492 w 5612492"/>
              <a:gd name="connsiteY1" fmla="*/ 0 h 6858000"/>
              <a:gd name="connsiteX2" fmla="*/ 5612492 w 5612492"/>
              <a:gd name="connsiteY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12492" h="6858000">
                <a:moveTo>
                  <a:pt x="0" y="0"/>
                </a:moveTo>
                <a:lnTo>
                  <a:pt x="5612492" y="0"/>
                </a:lnTo>
                <a:lnTo>
                  <a:pt x="5612492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3665C996-179A-4802-9CB0-5C18C9F4514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371829" y="2977454"/>
            <a:ext cx="2741554" cy="1410571"/>
          </a:xfrm>
          <a:custGeom>
            <a:avLst/>
            <a:gdLst>
              <a:gd name="connsiteX0" fmla="*/ 0 w 3655405"/>
              <a:gd name="connsiteY0" fmla="*/ 0 h 1880761"/>
              <a:gd name="connsiteX1" fmla="*/ 3226531 w 3655405"/>
              <a:gd name="connsiteY1" fmla="*/ 0 h 1880761"/>
              <a:gd name="connsiteX2" fmla="*/ 3655405 w 3655405"/>
              <a:gd name="connsiteY2" fmla="*/ 1880761 h 1880761"/>
              <a:gd name="connsiteX3" fmla="*/ 428873 w 3655405"/>
              <a:gd name="connsiteY3" fmla="*/ 1880761 h 1880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55405" h="1880761">
                <a:moveTo>
                  <a:pt x="0" y="0"/>
                </a:moveTo>
                <a:lnTo>
                  <a:pt x="3226531" y="0"/>
                </a:lnTo>
                <a:lnTo>
                  <a:pt x="3655405" y="1880761"/>
                </a:lnTo>
                <a:lnTo>
                  <a:pt x="428873" y="188076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05B4F330-5816-4158-AFDB-72E2A34B369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924811" y="2979415"/>
            <a:ext cx="2741554" cy="1410571"/>
          </a:xfrm>
          <a:custGeom>
            <a:avLst/>
            <a:gdLst>
              <a:gd name="connsiteX0" fmla="*/ 0 w 3655405"/>
              <a:gd name="connsiteY0" fmla="*/ 0 h 1880761"/>
              <a:gd name="connsiteX1" fmla="*/ 3226531 w 3655405"/>
              <a:gd name="connsiteY1" fmla="*/ 0 h 1880761"/>
              <a:gd name="connsiteX2" fmla="*/ 3655405 w 3655405"/>
              <a:gd name="connsiteY2" fmla="*/ 1880761 h 1880761"/>
              <a:gd name="connsiteX3" fmla="*/ 428873 w 3655405"/>
              <a:gd name="connsiteY3" fmla="*/ 1880761 h 1880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55405" h="1880761">
                <a:moveTo>
                  <a:pt x="0" y="0"/>
                </a:moveTo>
                <a:lnTo>
                  <a:pt x="3226531" y="0"/>
                </a:lnTo>
                <a:lnTo>
                  <a:pt x="3655405" y="1880761"/>
                </a:lnTo>
                <a:lnTo>
                  <a:pt x="428873" y="188076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78900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:a16="http://schemas.microsoft.com/office/drawing/2014/main" id="{F3BAD2D7-957F-4FA4-8A17-EE9310EA0409}"/>
              </a:ext>
            </a:extLst>
          </p:cNvPr>
          <p:cNvSpPr/>
          <p:nvPr userDrawn="1"/>
        </p:nvSpPr>
        <p:spPr>
          <a:xfrm flipH="1">
            <a:off x="0" y="1444361"/>
            <a:ext cx="4409191" cy="2557022"/>
          </a:xfrm>
          <a:custGeom>
            <a:avLst/>
            <a:gdLst>
              <a:gd name="connsiteX0" fmla="*/ 0 w 5878921"/>
              <a:gd name="connsiteY0" fmla="*/ 0 h 3409363"/>
              <a:gd name="connsiteX1" fmla="*/ 5878921 w 5878921"/>
              <a:gd name="connsiteY1" fmla="*/ 0 h 3409363"/>
              <a:gd name="connsiteX2" fmla="*/ 5878921 w 5878921"/>
              <a:gd name="connsiteY2" fmla="*/ 3409363 h 3409363"/>
              <a:gd name="connsiteX3" fmla="*/ 1212574 w 5878921"/>
              <a:gd name="connsiteY3" fmla="*/ 3409363 h 340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78921" h="3409363">
                <a:moveTo>
                  <a:pt x="0" y="0"/>
                </a:moveTo>
                <a:lnTo>
                  <a:pt x="5878921" y="0"/>
                </a:lnTo>
                <a:lnTo>
                  <a:pt x="5878921" y="3409363"/>
                </a:lnTo>
                <a:lnTo>
                  <a:pt x="1212574" y="3409363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F42564C-B5C9-494C-8531-7824316DEBE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628219" y="2482753"/>
            <a:ext cx="5515781" cy="2109315"/>
          </a:xfrm>
          <a:custGeom>
            <a:avLst/>
            <a:gdLst>
              <a:gd name="connsiteX0" fmla="*/ 1000265 w 7354374"/>
              <a:gd name="connsiteY0" fmla="*/ 0 h 2812420"/>
              <a:gd name="connsiteX1" fmla="*/ 7354374 w 7354374"/>
              <a:gd name="connsiteY1" fmla="*/ 0 h 2812420"/>
              <a:gd name="connsiteX2" fmla="*/ 7354374 w 7354374"/>
              <a:gd name="connsiteY2" fmla="*/ 2785248 h 2812420"/>
              <a:gd name="connsiteX3" fmla="*/ 7344710 w 7354374"/>
              <a:gd name="connsiteY3" fmla="*/ 2812420 h 2812420"/>
              <a:gd name="connsiteX4" fmla="*/ 0 w 7354374"/>
              <a:gd name="connsiteY4" fmla="*/ 2812420 h 2812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54374" h="2812420">
                <a:moveTo>
                  <a:pt x="1000265" y="0"/>
                </a:moveTo>
                <a:lnTo>
                  <a:pt x="7354374" y="0"/>
                </a:lnTo>
                <a:lnTo>
                  <a:pt x="7354374" y="2785248"/>
                </a:lnTo>
                <a:lnTo>
                  <a:pt x="7344710" y="2812420"/>
                </a:lnTo>
                <a:lnTo>
                  <a:pt x="0" y="281242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181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057D273-BE90-4DE0-9E10-C36222AD3F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4420749" cy="4499708"/>
          </a:xfrm>
          <a:custGeom>
            <a:avLst/>
            <a:gdLst>
              <a:gd name="connsiteX0" fmla="*/ 4146097 w 5894332"/>
              <a:gd name="connsiteY0" fmla="*/ 2959003 h 5999611"/>
              <a:gd name="connsiteX1" fmla="*/ 5894332 w 5894332"/>
              <a:gd name="connsiteY1" fmla="*/ 5999611 h 5999611"/>
              <a:gd name="connsiteX2" fmla="*/ 2514800 w 5894332"/>
              <a:gd name="connsiteY2" fmla="*/ 5919825 h 5999611"/>
              <a:gd name="connsiteX3" fmla="*/ 0 w 5894332"/>
              <a:gd name="connsiteY3" fmla="*/ 1918964 h 5999611"/>
              <a:gd name="connsiteX4" fmla="*/ 2131576 w 5894332"/>
              <a:gd name="connsiteY4" fmla="*/ 5769241 h 5999611"/>
              <a:gd name="connsiteX5" fmla="*/ 0 w 5894332"/>
              <a:gd name="connsiteY5" fmla="*/ 5684371 h 5999611"/>
              <a:gd name="connsiteX6" fmla="*/ 5661288 w 5894332"/>
              <a:gd name="connsiteY6" fmla="*/ 0 h 5999611"/>
              <a:gd name="connsiteX7" fmla="*/ 2376749 w 5894332"/>
              <a:gd name="connsiteY7" fmla="*/ 5924740 h 5999611"/>
              <a:gd name="connsiteX8" fmla="*/ 0 w 5894332"/>
              <a:gd name="connsiteY8" fmla="*/ 1637493 h 5999611"/>
              <a:gd name="connsiteX9" fmla="*/ 0 w 5894332"/>
              <a:gd name="connsiteY9" fmla="*/ 0 h 5999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894332" h="5999611">
                <a:moveTo>
                  <a:pt x="4146097" y="2959003"/>
                </a:moveTo>
                <a:lnTo>
                  <a:pt x="5894332" y="5999611"/>
                </a:lnTo>
                <a:lnTo>
                  <a:pt x="2514800" y="5919825"/>
                </a:lnTo>
                <a:close/>
                <a:moveTo>
                  <a:pt x="0" y="1918964"/>
                </a:moveTo>
                <a:lnTo>
                  <a:pt x="2131576" y="5769241"/>
                </a:lnTo>
                <a:lnTo>
                  <a:pt x="0" y="5684371"/>
                </a:lnTo>
                <a:close/>
                <a:moveTo>
                  <a:pt x="5661288" y="0"/>
                </a:moveTo>
                <a:lnTo>
                  <a:pt x="2376749" y="5924740"/>
                </a:lnTo>
                <a:lnTo>
                  <a:pt x="0" y="1637493"/>
                </a:lnTo>
                <a:lnTo>
                  <a:pt x="0" y="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56589472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036D9F5-E0AA-428F-B355-C135C4BB8389}"/>
              </a:ext>
            </a:extLst>
          </p:cNvPr>
          <p:cNvSpPr/>
          <p:nvPr userDrawn="1"/>
        </p:nvSpPr>
        <p:spPr>
          <a:xfrm flipH="1">
            <a:off x="5233816" y="1"/>
            <a:ext cx="1678379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63C0D58-F1D3-4DAD-A0DE-F0C3909DE37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525179" y="727173"/>
            <a:ext cx="2348423" cy="1920479"/>
          </a:xfrm>
          <a:custGeom>
            <a:avLst/>
            <a:gdLst>
              <a:gd name="connsiteX0" fmla="*/ 0 w 3131230"/>
              <a:gd name="connsiteY0" fmla="*/ 0 h 2560638"/>
              <a:gd name="connsiteX1" fmla="*/ 3131230 w 3131230"/>
              <a:gd name="connsiteY1" fmla="*/ 0 h 2560638"/>
              <a:gd name="connsiteX2" fmla="*/ 3131230 w 3131230"/>
              <a:gd name="connsiteY2" fmla="*/ 2560638 h 2560638"/>
              <a:gd name="connsiteX3" fmla="*/ 0 w 3131230"/>
              <a:gd name="connsiteY3" fmla="*/ 2560638 h 2560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31230" h="2560638">
                <a:moveTo>
                  <a:pt x="0" y="0"/>
                </a:moveTo>
                <a:lnTo>
                  <a:pt x="3131230" y="0"/>
                </a:lnTo>
                <a:lnTo>
                  <a:pt x="3131230" y="2560638"/>
                </a:lnTo>
                <a:lnTo>
                  <a:pt x="0" y="256063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9D18308F-2918-4CE4-9B48-C4D7B1B5427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541776" y="1922327"/>
            <a:ext cx="1900748" cy="1920479"/>
          </a:xfrm>
          <a:custGeom>
            <a:avLst/>
            <a:gdLst>
              <a:gd name="connsiteX0" fmla="*/ 0 w 2534331"/>
              <a:gd name="connsiteY0" fmla="*/ 0 h 2560638"/>
              <a:gd name="connsiteX1" fmla="*/ 2534331 w 2534331"/>
              <a:gd name="connsiteY1" fmla="*/ 0 h 2560638"/>
              <a:gd name="connsiteX2" fmla="*/ 2534331 w 2534331"/>
              <a:gd name="connsiteY2" fmla="*/ 2560638 h 2560638"/>
              <a:gd name="connsiteX3" fmla="*/ 0 w 2534331"/>
              <a:gd name="connsiteY3" fmla="*/ 2560638 h 2560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4331" h="2560638">
                <a:moveTo>
                  <a:pt x="0" y="0"/>
                </a:moveTo>
                <a:lnTo>
                  <a:pt x="2534331" y="0"/>
                </a:lnTo>
                <a:lnTo>
                  <a:pt x="2534331" y="2560638"/>
                </a:lnTo>
                <a:lnTo>
                  <a:pt x="0" y="2560638"/>
                </a:lnTo>
                <a:close/>
              </a:path>
            </a:pathLst>
          </a:custGeom>
          <a:ln w="38100">
            <a:noFill/>
          </a:ln>
          <a:effectLst>
            <a:outerShdw blurRad="254000" sx="102000" sy="102000" algn="ctr" rotWithShape="0">
              <a:prstClr val="black">
                <a:alpha val="58000"/>
              </a:prstClr>
            </a:outerShdw>
          </a:effectLst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589FD16F-1BE3-4421-9C34-5001199812A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968010" y="2474331"/>
            <a:ext cx="2486108" cy="1701914"/>
          </a:xfrm>
          <a:custGeom>
            <a:avLst/>
            <a:gdLst>
              <a:gd name="connsiteX0" fmla="*/ 0 w 3314810"/>
              <a:gd name="connsiteY0" fmla="*/ 0 h 2269218"/>
              <a:gd name="connsiteX1" fmla="*/ 3314810 w 3314810"/>
              <a:gd name="connsiteY1" fmla="*/ 0 h 2269218"/>
              <a:gd name="connsiteX2" fmla="*/ 3314810 w 3314810"/>
              <a:gd name="connsiteY2" fmla="*/ 2269218 h 2269218"/>
              <a:gd name="connsiteX3" fmla="*/ 0 w 3314810"/>
              <a:gd name="connsiteY3" fmla="*/ 2269218 h 2269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14810" h="2269218">
                <a:moveTo>
                  <a:pt x="0" y="0"/>
                </a:moveTo>
                <a:lnTo>
                  <a:pt x="3314810" y="0"/>
                </a:lnTo>
                <a:lnTo>
                  <a:pt x="3314810" y="2269218"/>
                </a:lnTo>
                <a:lnTo>
                  <a:pt x="0" y="2269218"/>
                </a:lnTo>
                <a:close/>
              </a:path>
            </a:pathLst>
          </a:custGeom>
          <a:ln w="38100">
            <a:noFill/>
          </a:ln>
          <a:effectLst>
            <a:outerShdw blurRad="254000" sx="102000" sy="102000" algn="ctr" rotWithShape="0">
              <a:prstClr val="black">
                <a:alpha val="58000"/>
              </a:prstClr>
            </a:outerShdw>
          </a:effectLst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19117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6562B1E-CF5C-47D3-9493-BD4372A6FD72}"/>
              </a:ext>
            </a:extLst>
          </p:cNvPr>
          <p:cNvGrpSpPr/>
          <p:nvPr userDrawn="1"/>
        </p:nvGrpSpPr>
        <p:grpSpPr>
          <a:xfrm rot="19771175">
            <a:off x="589398" y="1510964"/>
            <a:ext cx="2633799" cy="2638896"/>
            <a:chOff x="4107416" y="1679584"/>
            <a:chExt cx="3953359" cy="3961013"/>
          </a:xfrm>
          <a:solidFill>
            <a:schemeClr val="tx1">
              <a:lumMod val="75000"/>
              <a:lumOff val="25000"/>
              <a:alpha val="15000"/>
            </a:schemeClr>
          </a:solidFill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0C9D2D27-A723-48DC-A973-A2E274C3C76A}"/>
                </a:ext>
              </a:extLst>
            </p:cNvPr>
            <p:cNvSpPr/>
            <p:nvPr/>
          </p:nvSpPr>
          <p:spPr>
            <a:xfrm rot="11315589">
              <a:off x="4813980" y="1679584"/>
              <a:ext cx="1509995" cy="2179994"/>
            </a:xfrm>
            <a:custGeom>
              <a:avLst/>
              <a:gdLst>
                <a:gd name="connsiteX0" fmla="*/ 385845 w 1509995"/>
                <a:gd name="connsiteY0" fmla="*/ 2174308 h 2179994"/>
                <a:gd name="connsiteX1" fmla="*/ 328906 w 1509995"/>
                <a:gd name="connsiteY1" fmla="*/ 2179994 h 2179994"/>
                <a:gd name="connsiteX2" fmla="*/ 0 w 1509995"/>
                <a:gd name="connsiteY2" fmla="*/ 3448 h 2179994"/>
                <a:gd name="connsiteX3" fmla="*/ 108047 w 1509995"/>
                <a:gd name="connsiteY3" fmla="*/ 348 h 2179994"/>
                <a:gd name="connsiteX4" fmla="*/ 719139 w 1509995"/>
                <a:gd name="connsiteY4" fmla="*/ 25973 h 2179994"/>
                <a:gd name="connsiteX5" fmla="*/ 915568 w 1509995"/>
                <a:gd name="connsiteY5" fmla="*/ 50543 h 2179994"/>
                <a:gd name="connsiteX6" fmla="*/ 909403 w 1509995"/>
                <a:gd name="connsiteY6" fmla="*/ 196372 h 2179994"/>
                <a:gd name="connsiteX7" fmla="*/ 1424805 w 1509995"/>
                <a:gd name="connsiteY7" fmla="*/ 1514204 h 2179994"/>
                <a:gd name="connsiteX8" fmla="*/ 1509995 w 1509995"/>
                <a:gd name="connsiteY8" fmla="*/ 1572251 h 2179994"/>
                <a:gd name="connsiteX9" fmla="*/ 1390380 w 1509995"/>
                <a:gd name="connsiteY9" fmla="*/ 1693471 h 2179994"/>
                <a:gd name="connsiteX10" fmla="*/ 385845 w 1509995"/>
                <a:gd name="connsiteY10" fmla="*/ 2174308 h 217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09995" h="2179994">
                  <a:moveTo>
                    <a:pt x="385845" y="2174308"/>
                  </a:moveTo>
                  <a:lnTo>
                    <a:pt x="328906" y="2179994"/>
                  </a:lnTo>
                  <a:lnTo>
                    <a:pt x="0" y="3448"/>
                  </a:lnTo>
                  <a:lnTo>
                    <a:pt x="108047" y="348"/>
                  </a:lnTo>
                  <a:cubicBezTo>
                    <a:pt x="317624" y="-1927"/>
                    <a:pt x="523149" y="7017"/>
                    <a:pt x="719139" y="25973"/>
                  </a:cubicBezTo>
                  <a:lnTo>
                    <a:pt x="915568" y="50543"/>
                  </a:lnTo>
                  <a:lnTo>
                    <a:pt x="909403" y="196372"/>
                  </a:lnTo>
                  <a:cubicBezTo>
                    <a:pt x="903956" y="771769"/>
                    <a:pt x="1106542" y="1267285"/>
                    <a:pt x="1424805" y="1514204"/>
                  </a:cubicBezTo>
                  <a:lnTo>
                    <a:pt x="1509995" y="1572251"/>
                  </a:lnTo>
                  <a:lnTo>
                    <a:pt x="1390380" y="1693471"/>
                  </a:lnTo>
                  <a:cubicBezTo>
                    <a:pt x="1120444" y="1941999"/>
                    <a:pt x="775954" y="2115357"/>
                    <a:pt x="385845" y="217430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0C9BC057-67B2-436F-AA5A-4959842FE828}"/>
                </a:ext>
              </a:extLst>
            </p:cNvPr>
            <p:cNvSpPr/>
            <p:nvPr/>
          </p:nvSpPr>
          <p:spPr>
            <a:xfrm rot="11315589">
              <a:off x="6058851" y="1846787"/>
              <a:ext cx="1446055" cy="2190305"/>
            </a:xfrm>
            <a:custGeom>
              <a:avLst/>
              <a:gdLst>
                <a:gd name="connsiteX0" fmla="*/ 1446055 w 1446055"/>
                <a:gd name="connsiteY0" fmla="*/ 2181926 h 2190305"/>
                <a:gd name="connsiteX1" fmla="*/ 1384856 w 1446055"/>
                <a:gd name="connsiteY1" fmla="*/ 2188037 h 2190305"/>
                <a:gd name="connsiteX2" fmla="*/ 21844 w 1446055"/>
                <a:gd name="connsiteY2" fmla="*/ 1702840 h 2190305"/>
                <a:gd name="connsiteX3" fmla="*/ 0 w 1446055"/>
                <a:gd name="connsiteY3" fmla="*/ 1681285 h 2190305"/>
                <a:gd name="connsiteX4" fmla="*/ 13766 w 1446055"/>
                <a:gd name="connsiteY4" fmla="*/ 1655592 h 2190305"/>
                <a:gd name="connsiteX5" fmla="*/ 148945 w 1446055"/>
                <a:gd name="connsiteY5" fmla="*/ 366724 h 2190305"/>
                <a:gd name="connsiteX6" fmla="*/ 114334 w 1446055"/>
                <a:gd name="connsiteY6" fmla="*/ 211616 h 2190305"/>
                <a:gd name="connsiteX7" fmla="*/ 95696 w 1446055"/>
                <a:gd name="connsiteY7" fmla="*/ 148015 h 2190305"/>
                <a:gd name="connsiteX8" fmla="*/ 154370 w 1446055"/>
                <a:gd name="connsiteY8" fmla="*/ 131660 h 2190305"/>
                <a:gd name="connsiteX9" fmla="*/ 1090580 w 1446055"/>
                <a:gd name="connsiteY9" fmla="*/ 739 h 2190305"/>
                <a:gd name="connsiteX10" fmla="*/ 1116337 w 1446055"/>
                <a:gd name="connsiteY10" fmla="*/ 0 h 2190305"/>
                <a:gd name="connsiteX11" fmla="*/ 1446055 w 1446055"/>
                <a:gd name="connsiteY11" fmla="*/ 2181926 h 2190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46055" h="2190305">
                  <a:moveTo>
                    <a:pt x="1446055" y="2181926"/>
                  </a:moveTo>
                  <a:lnTo>
                    <a:pt x="1384856" y="2188037"/>
                  </a:lnTo>
                  <a:cubicBezTo>
                    <a:pt x="870509" y="2213141"/>
                    <a:pt x="385171" y="2028547"/>
                    <a:pt x="21844" y="1702840"/>
                  </a:cubicBezTo>
                  <a:lnTo>
                    <a:pt x="0" y="1681285"/>
                  </a:lnTo>
                  <a:lnTo>
                    <a:pt x="13766" y="1655592"/>
                  </a:lnTo>
                  <a:cubicBezTo>
                    <a:pt x="182265" y="1308185"/>
                    <a:pt x="238873" y="841698"/>
                    <a:pt x="148945" y="366724"/>
                  </a:cubicBezTo>
                  <a:cubicBezTo>
                    <a:pt x="138964" y="314008"/>
                    <a:pt x="127394" y="262271"/>
                    <a:pt x="114334" y="211616"/>
                  </a:cubicBezTo>
                  <a:lnTo>
                    <a:pt x="95696" y="148015"/>
                  </a:lnTo>
                  <a:lnTo>
                    <a:pt x="154370" y="131660"/>
                  </a:lnTo>
                  <a:cubicBezTo>
                    <a:pt x="425889" y="63076"/>
                    <a:pt x="744790" y="16905"/>
                    <a:pt x="1090580" y="739"/>
                  </a:cubicBezTo>
                  <a:lnTo>
                    <a:pt x="1116337" y="0"/>
                  </a:lnTo>
                  <a:lnTo>
                    <a:pt x="1446055" y="218192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C11CD856-0FDA-48AB-8317-E32BBE7CECFB}"/>
                </a:ext>
              </a:extLst>
            </p:cNvPr>
            <p:cNvSpPr/>
            <p:nvPr/>
          </p:nvSpPr>
          <p:spPr>
            <a:xfrm rot="11315589">
              <a:off x="4280580" y="2275199"/>
              <a:ext cx="958547" cy="1395449"/>
            </a:xfrm>
            <a:custGeom>
              <a:avLst/>
              <a:gdLst>
                <a:gd name="connsiteX0" fmla="*/ 552854 w 958547"/>
                <a:gd name="connsiteY0" fmla="*/ 1395449 h 1395449"/>
                <a:gd name="connsiteX1" fmla="*/ 521990 w 958547"/>
                <a:gd name="connsiteY1" fmla="*/ 1379211 h 1395449"/>
                <a:gd name="connsiteX2" fmla="*/ 284 w 958547"/>
                <a:gd name="connsiteY2" fmla="*/ 116726 h 1395449"/>
                <a:gd name="connsiteX3" fmla="*/ 5781 w 958547"/>
                <a:gd name="connsiteY3" fmla="*/ 0 h 1395449"/>
                <a:gd name="connsiteX4" fmla="*/ 227631 w 958547"/>
                <a:gd name="connsiteY4" fmla="*/ 41350 h 1395449"/>
                <a:gd name="connsiteX5" fmla="*/ 879165 w 958547"/>
                <a:gd name="connsiteY5" fmla="*/ 266654 h 1395449"/>
                <a:gd name="connsiteX6" fmla="*/ 958547 w 958547"/>
                <a:gd name="connsiteY6" fmla="*/ 313052 h 1395449"/>
                <a:gd name="connsiteX7" fmla="*/ 958535 w 958547"/>
                <a:gd name="connsiteY7" fmla="*/ 321134 h 1395449"/>
                <a:gd name="connsiteX8" fmla="*/ 589011 w 958547"/>
                <a:gd name="connsiteY8" fmla="*/ 1351023 h 1395449"/>
                <a:gd name="connsiteX9" fmla="*/ 552854 w 958547"/>
                <a:gd name="connsiteY9" fmla="*/ 1395449 h 1395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58547" h="1395449">
                  <a:moveTo>
                    <a:pt x="552854" y="1395449"/>
                  </a:moveTo>
                  <a:lnTo>
                    <a:pt x="521990" y="1379211"/>
                  </a:lnTo>
                  <a:cubicBezTo>
                    <a:pt x="199827" y="1180319"/>
                    <a:pt x="-8774" y="692430"/>
                    <a:pt x="284" y="116726"/>
                  </a:cubicBezTo>
                  <a:lnTo>
                    <a:pt x="5781" y="0"/>
                  </a:lnTo>
                  <a:lnTo>
                    <a:pt x="227631" y="41350"/>
                  </a:lnTo>
                  <a:cubicBezTo>
                    <a:pt x="484779" y="98005"/>
                    <a:pt x="708128" y="174466"/>
                    <a:pt x="879165" y="266654"/>
                  </a:cubicBezTo>
                  <a:lnTo>
                    <a:pt x="958547" y="313052"/>
                  </a:lnTo>
                  <a:lnTo>
                    <a:pt x="958535" y="321134"/>
                  </a:lnTo>
                  <a:cubicBezTo>
                    <a:pt x="938849" y="700365"/>
                    <a:pt x="806029" y="1056740"/>
                    <a:pt x="589011" y="1351023"/>
                  </a:cubicBezTo>
                  <a:lnTo>
                    <a:pt x="552854" y="13954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48D51AC2-FF7F-4A1B-80F2-D300734F0705}"/>
                </a:ext>
              </a:extLst>
            </p:cNvPr>
            <p:cNvSpPr/>
            <p:nvPr/>
          </p:nvSpPr>
          <p:spPr>
            <a:xfrm rot="11315589">
              <a:off x="7406799" y="2600572"/>
              <a:ext cx="653976" cy="1396524"/>
            </a:xfrm>
            <a:custGeom>
              <a:avLst/>
              <a:gdLst>
                <a:gd name="connsiteX0" fmla="*/ 498661 w 653976"/>
                <a:gd name="connsiteY0" fmla="*/ 1396524 h 1396524"/>
                <a:gd name="connsiteX1" fmla="*/ 490006 w 653976"/>
                <a:gd name="connsiteY1" fmla="*/ 1387984 h 1396524"/>
                <a:gd name="connsiteX2" fmla="*/ 9170 w 653976"/>
                <a:gd name="connsiteY2" fmla="*/ 383449 h 1396524"/>
                <a:gd name="connsiteX3" fmla="*/ 0 w 653976"/>
                <a:gd name="connsiteY3" fmla="*/ 291623 h 1396524"/>
                <a:gd name="connsiteX4" fmla="*/ 15530 w 653976"/>
                <a:gd name="connsiteY4" fmla="*/ 276039 h 1396524"/>
                <a:gd name="connsiteX5" fmla="*/ 451115 w 653976"/>
                <a:gd name="connsiteY5" fmla="*/ 38000 h 1396524"/>
                <a:gd name="connsiteX6" fmla="*/ 563807 w 653976"/>
                <a:gd name="connsiteY6" fmla="*/ 0 h 1396524"/>
                <a:gd name="connsiteX7" fmla="*/ 583639 w 653976"/>
                <a:gd name="connsiteY7" fmla="*/ 69662 h 1396524"/>
                <a:gd name="connsiteX8" fmla="*/ 614708 w 653976"/>
                <a:gd name="connsiteY8" fmla="*/ 212114 h 1396524"/>
                <a:gd name="connsiteX9" fmla="*/ 507075 w 653976"/>
                <a:gd name="connsiteY9" fmla="*/ 1379671 h 1396524"/>
                <a:gd name="connsiteX10" fmla="*/ 498661 w 653976"/>
                <a:gd name="connsiteY10" fmla="*/ 1396524 h 139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3976" h="1396524">
                  <a:moveTo>
                    <a:pt x="498661" y="1396524"/>
                  </a:moveTo>
                  <a:lnTo>
                    <a:pt x="490006" y="1387984"/>
                  </a:lnTo>
                  <a:cubicBezTo>
                    <a:pt x="241478" y="1118048"/>
                    <a:pt x="68120" y="773559"/>
                    <a:pt x="9170" y="383449"/>
                  </a:cubicBezTo>
                  <a:lnTo>
                    <a:pt x="0" y="291623"/>
                  </a:lnTo>
                  <a:lnTo>
                    <a:pt x="15530" y="276039"/>
                  </a:lnTo>
                  <a:cubicBezTo>
                    <a:pt x="118157" y="186882"/>
                    <a:pt x="266850" y="106240"/>
                    <a:pt x="451115" y="38000"/>
                  </a:cubicBezTo>
                  <a:lnTo>
                    <a:pt x="563807" y="0"/>
                  </a:lnTo>
                  <a:lnTo>
                    <a:pt x="583639" y="69662"/>
                  </a:lnTo>
                  <a:cubicBezTo>
                    <a:pt x="595327" y="116198"/>
                    <a:pt x="605713" y="163715"/>
                    <a:pt x="614708" y="212114"/>
                  </a:cubicBezTo>
                  <a:cubicBezTo>
                    <a:pt x="694702" y="642531"/>
                    <a:pt x="649364" y="1064427"/>
                    <a:pt x="507075" y="1379671"/>
                  </a:cubicBezTo>
                  <a:lnTo>
                    <a:pt x="498661" y="139652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5B8A42AA-FE39-414B-BB7E-DDBF9F7277A1}"/>
                </a:ext>
              </a:extLst>
            </p:cNvPr>
            <p:cNvSpPr/>
            <p:nvPr/>
          </p:nvSpPr>
          <p:spPr>
            <a:xfrm rot="11315589">
              <a:off x="4107416" y="3456370"/>
              <a:ext cx="941252" cy="1320008"/>
            </a:xfrm>
            <a:custGeom>
              <a:avLst/>
              <a:gdLst>
                <a:gd name="connsiteX0" fmla="*/ 941149 w 941252"/>
                <a:gd name="connsiteY0" fmla="*/ 1320008 h 1320008"/>
                <a:gd name="connsiteX1" fmla="*/ 892007 w 941252"/>
                <a:gd name="connsiteY1" fmla="*/ 1291820 h 1320008"/>
                <a:gd name="connsiteX2" fmla="*/ 6905 w 941252"/>
                <a:gd name="connsiteY2" fmla="*/ 1014277 h 1320008"/>
                <a:gd name="connsiteX3" fmla="*/ 0 w 941252"/>
                <a:gd name="connsiteY3" fmla="*/ 1013312 h 1320008"/>
                <a:gd name="connsiteX4" fmla="*/ 23897 w 941252"/>
                <a:gd name="connsiteY4" fmla="*/ 834854 h 1320008"/>
                <a:gd name="connsiteX5" fmla="*/ 332055 w 941252"/>
                <a:gd name="connsiteY5" fmla="*/ 75289 h 1320008"/>
                <a:gd name="connsiteX6" fmla="*/ 389087 w 941252"/>
                <a:gd name="connsiteY6" fmla="*/ 0 h 1320008"/>
                <a:gd name="connsiteX7" fmla="*/ 441037 w 941252"/>
                <a:gd name="connsiteY7" fmla="*/ 51263 h 1320008"/>
                <a:gd name="connsiteX8" fmla="*/ 921874 w 941252"/>
                <a:gd name="connsiteY8" fmla="*/ 1055797 h 1320008"/>
                <a:gd name="connsiteX9" fmla="*/ 941252 w 941252"/>
                <a:gd name="connsiteY9" fmla="*/ 1249855 h 1320008"/>
                <a:gd name="connsiteX10" fmla="*/ 941149 w 941252"/>
                <a:gd name="connsiteY10" fmla="*/ 1320008 h 1320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252" h="1320008">
                  <a:moveTo>
                    <a:pt x="941149" y="1320008"/>
                  </a:moveTo>
                  <a:lnTo>
                    <a:pt x="892007" y="1291820"/>
                  </a:lnTo>
                  <a:cubicBezTo>
                    <a:pt x="662158" y="1170087"/>
                    <a:pt x="355970" y="1074810"/>
                    <a:pt x="6905" y="1014277"/>
                  </a:cubicBezTo>
                  <a:lnTo>
                    <a:pt x="0" y="1013312"/>
                  </a:lnTo>
                  <a:lnTo>
                    <a:pt x="23897" y="834854"/>
                  </a:lnTo>
                  <a:cubicBezTo>
                    <a:pt x="79591" y="543171"/>
                    <a:pt x="188348" y="279985"/>
                    <a:pt x="332055" y="75289"/>
                  </a:cubicBezTo>
                  <a:lnTo>
                    <a:pt x="389087" y="0"/>
                  </a:lnTo>
                  <a:lnTo>
                    <a:pt x="441037" y="51263"/>
                  </a:lnTo>
                  <a:cubicBezTo>
                    <a:pt x="689565" y="321198"/>
                    <a:pt x="862923" y="665688"/>
                    <a:pt x="921874" y="1055797"/>
                  </a:cubicBezTo>
                  <a:cubicBezTo>
                    <a:pt x="931699" y="1120815"/>
                    <a:pt x="938113" y="1185562"/>
                    <a:pt x="941252" y="1249855"/>
                  </a:cubicBezTo>
                  <a:lnTo>
                    <a:pt x="941149" y="132000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6E4789ED-4FB8-4F03-9DC8-D21DDDD952E9}"/>
                </a:ext>
              </a:extLst>
            </p:cNvPr>
            <p:cNvSpPr/>
            <p:nvPr/>
          </p:nvSpPr>
          <p:spPr>
            <a:xfrm rot="11315589">
              <a:off x="7379963" y="3824742"/>
              <a:ext cx="544215" cy="900600"/>
            </a:xfrm>
            <a:custGeom>
              <a:avLst/>
              <a:gdLst>
                <a:gd name="connsiteX0" fmla="*/ 0 w 544215"/>
                <a:gd name="connsiteY0" fmla="*/ 900600 h 900600"/>
                <a:gd name="connsiteX1" fmla="*/ 255 w 544215"/>
                <a:gd name="connsiteY1" fmla="*/ 727549 h 900600"/>
                <a:gd name="connsiteX2" fmla="*/ 181899 w 544215"/>
                <a:gd name="connsiteY2" fmla="*/ 11188 h 900600"/>
                <a:gd name="connsiteX3" fmla="*/ 187897 w 544215"/>
                <a:gd name="connsiteY3" fmla="*/ 0 h 900600"/>
                <a:gd name="connsiteX4" fmla="*/ 261882 w 544215"/>
                <a:gd name="connsiteY4" fmla="*/ 88303 h 900600"/>
                <a:gd name="connsiteX5" fmla="*/ 508775 w 544215"/>
                <a:gd name="connsiteY5" fmla="*/ 532482 h 900600"/>
                <a:gd name="connsiteX6" fmla="*/ 544215 w 544215"/>
                <a:gd name="connsiteY6" fmla="*/ 632362 h 900600"/>
                <a:gd name="connsiteX7" fmla="*/ 532232 w 544215"/>
                <a:gd name="connsiteY7" fmla="*/ 636009 h 900600"/>
                <a:gd name="connsiteX8" fmla="*/ 13222 w 544215"/>
                <a:gd name="connsiteY8" fmla="*/ 889596 h 900600"/>
                <a:gd name="connsiteX9" fmla="*/ 0 w 544215"/>
                <a:gd name="connsiteY9" fmla="*/ 900600 h 90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4215" h="900600">
                  <a:moveTo>
                    <a:pt x="0" y="900600"/>
                  </a:moveTo>
                  <a:lnTo>
                    <a:pt x="255" y="727549"/>
                  </a:lnTo>
                  <a:cubicBezTo>
                    <a:pt x="13380" y="474729"/>
                    <a:pt x="76785" y="232066"/>
                    <a:pt x="181899" y="11188"/>
                  </a:cubicBezTo>
                  <a:lnTo>
                    <a:pt x="187897" y="0"/>
                  </a:lnTo>
                  <a:lnTo>
                    <a:pt x="261882" y="88303"/>
                  </a:lnTo>
                  <a:cubicBezTo>
                    <a:pt x="358420" y="213446"/>
                    <a:pt x="442602" y="363572"/>
                    <a:pt x="508775" y="532482"/>
                  </a:cubicBezTo>
                  <a:lnTo>
                    <a:pt x="544215" y="632362"/>
                  </a:lnTo>
                  <a:lnTo>
                    <a:pt x="532232" y="636009"/>
                  </a:lnTo>
                  <a:cubicBezTo>
                    <a:pt x="320963" y="706774"/>
                    <a:pt x="144304" y="792780"/>
                    <a:pt x="13222" y="889596"/>
                  </a:cubicBezTo>
                  <a:lnTo>
                    <a:pt x="0" y="9006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9A50AAA-4C4C-4DAB-91B1-ACAD54D6D1F4}"/>
                </a:ext>
              </a:extLst>
            </p:cNvPr>
            <p:cNvSpPr/>
            <p:nvPr/>
          </p:nvSpPr>
          <p:spPr>
            <a:xfrm rot="11315589">
              <a:off x="4678399" y="3922984"/>
              <a:ext cx="1595237" cy="1558970"/>
            </a:xfrm>
            <a:custGeom>
              <a:avLst/>
              <a:gdLst>
                <a:gd name="connsiteX0" fmla="*/ 1165353 w 1595237"/>
                <a:gd name="connsiteY0" fmla="*/ 1558970 h 1558970"/>
                <a:gd name="connsiteX1" fmla="*/ 1000444 w 1595237"/>
                <a:gd name="connsiteY1" fmla="*/ 1535918 h 1558970"/>
                <a:gd name="connsiteX2" fmla="*/ 338336 w 1595237"/>
                <a:gd name="connsiteY2" fmla="*/ 1505244 h 1558970"/>
                <a:gd name="connsiteX3" fmla="*/ 223032 w 1595237"/>
                <a:gd name="connsiteY3" fmla="*/ 1508961 h 1558970"/>
                <a:gd name="connsiteX4" fmla="*/ 0 w 1595237"/>
                <a:gd name="connsiteY4" fmla="*/ 33038 h 1558970"/>
                <a:gd name="connsiteX5" fmla="*/ 56077 w 1595237"/>
                <a:gd name="connsiteY5" fmla="*/ 21646 h 1558970"/>
                <a:gd name="connsiteX6" fmla="*/ 1471363 w 1595237"/>
                <a:gd name="connsiteY6" fmla="*/ 372074 h 1558970"/>
                <a:gd name="connsiteX7" fmla="*/ 1595237 w 1595237"/>
                <a:gd name="connsiteY7" fmla="*/ 472888 h 1558970"/>
                <a:gd name="connsiteX8" fmla="*/ 1546361 w 1595237"/>
                <a:gd name="connsiteY8" fmla="*/ 534004 h 1558970"/>
                <a:gd name="connsiteX9" fmla="*/ 1170566 w 1595237"/>
                <a:gd name="connsiteY9" fmla="*/ 1509022 h 1558970"/>
                <a:gd name="connsiteX10" fmla="*/ 1165353 w 1595237"/>
                <a:gd name="connsiteY10" fmla="*/ 1558970 h 1558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95237" h="1558970">
                  <a:moveTo>
                    <a:pt x="1165353" y="1558970"/>
                  </a:moveTo>
                  <a:lnTo>
                    <a:pt x="1000444" y="1535918"/>
                  </a:lnTo>
                  <a:cubicBezTo>
                    <a:pt x="788539" y="1513060"/>
                    <a:pt x="565755" y="1502319"/>
                    <a:pt x="338336" y="1505244"/>
                  </a:cubicBezTo>
                  <a:lnTo>
                    <a:pt x="223032" y="1508961"/>
                  </a:lnTo>
                  <a:lnTo>
                    <a:pt x="0" y="33038"/>
                  </a:lnTo>
                  <a:lnTo>
                    <a:pt x="56077" y="21646"/>
                  </a:lnTo>
                  <a:cubicBezTo>
                    <a:pt x="576223" y="-56955"/>
                    <a:pt x="1078986" y="82716"/>
                    <a:pt x="1471363" y="372074"/>
                  </a:cubicBezTo>
                  <a:lnTo>
                    <a:pt x="1595237" y="472888"/>
                  </a:lnTo>
                  <a:lnTo>
                    <a:pt x="1546361" y="534004"/>
                  </a:lnTo>
                  <a:cubicBezTo>
                    <a:pt x="1357081" y="789826"/>
                    <a:pt x="1221220" y="1131533"/>
                    <a:pt x="1170566" y="1509022"/>
                  </a:cubicBezTo>
                  <a:lnTo>
                    <a:pt x="1165353" y="155897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E478E08-3D7F-4944-8FE9-338421A9A097}"/>
                </a:ext>
              </a:extLst>
            </p:cNvPr>
            <p:cNvSpPr/>
            <p:nvPr/>
          </p:nvSpPr>
          <p:spPr>
            <a:xfrm rot="11315589">
              <a:off x="6123693" y="4019160"/>
              <a:ext cx="1454536" cy="1621437"/>
            </a:xfrm>
            <a:custGeom>
              <a:avLst/>
              <a:gdLst>
                <a:gd name="connsiteX0" fmla="*/ 420450 w 1454536"/>
                <a:gd name="connsiteY0" fmla="*/ 1621437 h 1621437"/>
                <a:gd name="connsiteX1" fmla="*/ 373531 w 1454536"/>
                <a:gd name="connsiteY1" fmla="*/ 1493506 h 1621437"/>
                <a:gd name="connsiteX2" fmla="*/ 9945 w 1454536"/>
                <a:gd name="connsiteY2" fmla="*/ 914847 h 1621437"/>
                <a:gd name="connsiteX3" fmla="*/ 0 w 1454536"/>
                <a:gd name="connsiteY3" fmla="*/ 905320 h 1621437"/>
                <a:gd name="connsiteX4" fmla="*/ 14367 w 1454536"/>
                <a:gd name="connsiteY4" fmla="*/ 878520 h 1621437"/>
                <a:gd name="connsiteX5" fmla="*/ 1173154 w 1454536"/>
                <a:gd name="connsiteY5" fmla="*/ 12245 h 1621437"/>
                <a:gd name="connsiteX6" fmla="*/ 1233426 w 1454536"/>
                <a:gd name="connsiteY6" fmla="*/ 0 h 1621437"/>
                <a:gd name="connsiteX7" fmla="*/ 1454536 w 1454536"/>
                <a:gd name="connsiteY7" fmla="*/ 1463205 h 1621437"/>
                <a:gd name="connsiteX8" fmla="*/ 1425485 w 1454536"/>
                <a:gd name="connsiteY8" fmla="*/ 1464141 h 1621437"/>
                <a:gd name="connsiteX9" fmla="*/ 442948 w 1454536"/>
                <a:gd name="connsiteY9" fmla="*/ 1614590 h 1621437"/>
                <a:gd name="connsiteX10" fmla="*/ 420450 w 1454536"/>
                <a:gd name="connsiteY10" fmla="*/ 1621437 h 1621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54536" h="1621437">
                  <a:moveTo>
                    <a:pt x="420450" y="1621437"/>
                  </a:moveTo>
                  <a:lnTo>
                    <a:pt x="373531" y="1493506"/>
                  </a:lnTo>
                  <a:cubicBezTo>
                    <a:pt x="280431" y="1263975"/>
                    <a:pt x="155075" y="1066736"/>
                    <a:pt x="9945" y="914847"/>
                  </a:cubicBezTo>
                  <a:lnTo>
                    <a:pt x="0" y="905320"/>
                  </a:lnTo>
                  <a:lnTo>
                    <a:pt x="14367" y="878520"/>
                  </a:lnTo>
                  <a:cubicBezTo>
                    <a:pt x="265231" y="460000"/>
                    <a:pt x="674355" y="140241"/>
                    <a:pt x="1173154" y="12245"/>
                  </a:cubicBezTo>
                  <a:lnTo>
                    <a:pt x="1233426" y="0"/>
                  </a:lnTo>
                  <a:lnTo>
                    <a:pt x="1454536" y="1463205"/>
                  </a:lnTo>
                  <a:lnTo>
                    <a:pt x="1425485" y="1464141"/>
                  </a:lnTo>
                  <a:cubicBezTo>
                    <a:pt x="1062461" y="1482972"/>
                    <a:pt x="727807" y="1536007"/>
                    <a:pt x="442948" y="1614590"/>
                  </a:cubicBezTo>
                  <a:lnTo>
                    <a:pt x="420450" y="162143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</p:grp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D038FD6-182D-42C4-8819-8B2D2DFE37BB}"/>
              </a:ext>
            </a:extLst>
          </p:cNvPr>
          <p:cNvSpPr/>
          <p:nvPr userDrawn="1"/>
        </p:nvSpPr>
        <p:spPr>
          <a:xfrm>
            <a:off x="1761683" y="1911854"/>
            <a:ext cx="6322005" cy="1739014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176B5654-8380-4257-B6A3-0927B80B31C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53008" y="1291094"/>
            <a:ext cx="2359776" cy="2359773"/>
          </a:xfrm>
          <a:custGeom>
            <a:avLst/>
            <a:gdLst>
              <a:gd name="connsiteX0" fmla="*/ 1573184 w 3146368"/>
              <a:gd name="connsiteY0" fmla="*/ 0 h 3146364"/>
              <a:gd name="connsiteX1" fmla="*/ 3146368 w 3146368"/>
              <a:gd name="connsiteY1" fmla="*/ 1573182 h 3146364"/>
              <a:gd name="connsiteX2" fmla="*/ 1573184 w 3146368"/>
              <a:gd name="connsiteY2" fmla="*/ 3146364 h 3146364"/>
              <a:gd name="connsiteX3" fmla="*/ 0 w 3146368"/>
              <a:gd name="connsiteY3" fmla="*/ 1573182 h 3146364"/>
              <a:gd name="connsiteX4" fmla="*/ 1573184 w 3146368"/>
              <a:gd name="connsiteY4" fmla="*/ 0 h 3146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46368" h="3146364">
                <a:moveTo>
                  <a:pt x="1573184" y="0"/>
                </a:moveTo>
                <a:cubicBezTo>
                  <a:pt x="2442030" y="0"/>
                  <a:pt x="3146368" y="704338"/>
                  <a:pt x="3146368" y="1573182"/>
                </a:cubicBezTo>
                <a:cubicBezTo>
                  <a:pt x="3146368" y="2442026"/>
                  <a:pt x="2442030" y="3146364"/>
                  <a:pt x="1573184" y="3146364"/>
                </a:cubicBezTo>
                <a:cubicBezTo>
                  <a:pt x="704338" y="3146364"/>
                  <a:pt x="0" y="2442026"/>
                  <a:pt x="0" y="1573182"/>
                </a:cubicBezTo>
                <a:cubicBezTo>
                  <a:pt x="0" y="704338"/>
                  <a:pt x="704338" y="0"/>
                  <a:pt x="1573184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6950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99D6F340-FD81-48DF-B78F-82A05479B017}"/>
              </a:ext>
            </a:extLst>
          </p:cNvPr>
          <p:cNvSpPr/>
          <p:nvPr userDrawn="1"/>
        </p:nvSpPr>
        <p:spPr>
          <a:xfrm>
            <a:off x="5061266" y="0"/>
            <a:ext cx="4082735" cy="3923442"/>
          </a:xfrm>
          <a:custGeom>
            <a:avLst/>
            <a:gdLst>
              <a:gd name="connsiteX0" fmla="*/ 727155 w 5443647"/>
              <a:gd name="connsiteY0" fmla="*/ 0 h 5231256"/>
              <a:gd name="connsiteX1" fmla="*/ 5443647 w 5443647"/>
              <a:gd name="connsiteY1" fmla="*/ 0 h 5231256"/>
              <a:gd name="connsiteX2" fmla="*/ 5443647 w 5443647"/>
              <a:gd name="connsiteY2" fmla="*/ 4311856 h 5231256"/>
              <a:gd name="connsiteX3" fmla="*/ 5236152 w 5443647"/>
              <a:gd name="connsiteY3" fmla="*/ 4500440 h 5231256"/>
              <a:gd name="connsiteX4" fmla="*/ 3200400 w 5443647"/>
              <a:gd name="connsiteY4" fmla="*/ 5231256 h 5231256"/>
              <a:gd name="connsiteX5" fmla="*/ 0 w 5443647"/>
              <a:gd name="connsiteY5" fmla="*/ 2030856 h 5231256"/>
              <a:gd name="connsiteX6" fmla="*/ 546579 w 5443647"/>
              <a:gd name="connsiteY6" fmla="*/ 241482 h 5231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3647" h="5231256">
                <a:moveTo>
                  <a:pt x="727155" y="0"/>
                </a:moveTo>
                <a:lnTo>
                  <a:pt x="5443647" y="0"/>
                </a:lnTo>
                <a:lnTo>
                  <a:pt x="5443647" y="4311856"/>
                </a:lnTo>
                <a:lnTo>
                  <a:pt x="5236152" y="4500440"/>
                </a:lnTo>
                <a:cubicBezTo>
                  <a:pt x="4682934" y="4956996"/>
                  <a:pt x="3973695" y="5231256"/>
                  <a:pt x="3200400" y="5231256"/>
                </a:cubicBezTo>
                <a:cubicBezTo>
                  <a:pt x="1432868" y="5231256"/>
                  <a:pt x="0" y="3798388"/>
                  <a:pt x="0" y="2030856"/>
                </a:cubicBezTo>
                <a:cubicBezTo>
                  <a:pt x="0" y="1368032"/>
                  <a:pt x="201498" y="752269"/>
                  <a:pt x="546579" y="24148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42B5E7FC-CEF3-48B6-AD88-9735B68DEE9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71819" y="1"/>
            <a:ext cx="3972182" cy="3816871"/>
          </a:xfrm>
          <a:custGeom>
            <a:avLst/>
            <a:gdLst>
              <a:gd name="connsiteX0" fmla="*/ 620899 w 5296243"/>
              <a:gd name="connsiteY0" fmla="*/ 0 h 5089161"/>
              <a:gd name="connsiteX1" fmla="*/ 5296243 w 5296243"/>
              <a:gd name="connsiteY1" fmla="*/ 0 h 5089161"/>
              <a:gd name="connsiteX2" fmla="*/ 5296243 w 5296243"/>
              <a:gd name="connsiteY2" fmla="*/ 4303731 h 5089161"/>
              <a:gd name="connsiteX3" fmla="*/ 5236152 w 5296243"/>
              <a:gd name="connsiteY3" fmla="*/ 4358345 h 5089161"/>
              <a:gd name="connsiteX4" fmla="*/ 3200400 w 5296243"/>
              <a:gd name="connsiteY4" fmla="*/ 5089161 h 5089161"/>
              <a:gd name="connsiteX5" fmla="*/ 0 w 5296243"/>
              <a:gd name="connsiteY5" fmla="*/ 1888761 h 5089161"/>
              <a:gd name="connsiteX6" fmla="*/ 546578 w 5296243"/>
              <a:gd name="connsiteY6" fmla="*/ 99387 h 5089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96243" h="5089161">
                <a:moveTo>
                  <a:pt x="620899" y="0"/>
                </a:moveTo>
                <a:lnTo>
                  <a:pt x="5296243" y="0"/>
                </a:lnTo>
                <a:lnTo>
                  <a:pt x="5296243" y="4303731"/>
                </a:lnTo>
                <a:lnTo>
                  <a:pt x="5236152" y="4358345"/>
                </a:lnTo>
                <a:cubicBezTo>
                  <a:pt x="4682934" y="4814901"/>
                  <a:pt x="3973695" y="5089161"/>
                  <a:pt x="3200400" y="5089161"/>
                </a:cubicBezTo>
                <a:cubicBezTo>
                  <a:pt x="1432868" y="5089161"/>
                  <a:pt x="0" y="3656293"/>
                  <a:pt x="0" y="1888761"/>
                </a:cubicBezTo>
                <a:cubicBezTo>
                  <a:pt x="0" y="1225937"/>
                  <a:pt x="201497" y="610174"/>
                  <a:pt x="546578" y="99387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30273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E032B6C-EF78-49E2-9B10-DEFF6C05B5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9114" y="826667"/>
            <a:ext cx="3490164" cy="3490164"/>
          </a:xfrm>
          <a:custGeom>
            <a:avLst/>
            <a:gdLst>
              <a:gd name="connsiteX0" fmla="*/ 2326776 w 4653552"/>
              <a:gd name="connsiteY0" fmla="*/ 0 h 4653552"/>
              <a:gd name="connsiteX1" fmla="*/ 4653552 w 4653552"/>
              <a:gd name="connsiteY1" fmla="*/ 2326776 h 4653552"/>
              <a:gd name="connsiteX2" fmla="*/ 2326776 w 4653552"/>
              <a:gd name="connsiteY2" fmla="*/ 4653552 h 4653552"/>
              <a:gd name="connsiteX3" fmla="*/ 0 w 4653552"/>
              <a:gd name="connsiteY3" fmla="*/ 2326776 h 4653552"/>
              <a:gd name="connsiteX4" fmla="*/ 2326776 w 4653552"/>
              <a:gd name="connsiteY4" fmla="*/ 0 h 465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53552" h="4653552">
                <a:moveTo>
                  <a:pt x="2326776" y="0"/>
                </a:moveTo>
                <a:cubicBezTo>
                  <a:pt x="3611819" y="0"/>
                  <a:pt x="4653552" y="1041733"/>
                  <a:pt x="4653552" y="2326776"/>
                </a:cubicBezTo>
                <a:cubicBezTo>
                  <a:pt x="4653552" y="3611819"/>
                  <a:pt x="3611819" y="4653552"/>
                  <a:pt x="2326776" y="4653552"/>
                </a:cubicBezTo>
                <a:cubicBezTo>
                  <a:pt x="1041733" y="4653552"/>
                  <a:pt x="0" y="3611819"/>
                  <a:pt x="0" y="2326776"/>
                </a:cubicBezTo>
                <a:cubicBezTo>
                  <a:pt x="0" y="1041733"/>
                  <a:pt x="1041733" y="0"/>
                  <a:pt x="232677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6B61DBB-B836-4A87-A2F3-4886A093F7C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994721" y="826667"/>
            <a:ext cx="3490164" cy="3490164"/>
          </a:xfrm>
          <a:custGeom>
            <a:avLst/>
            <a:gdLst>
              <a:gd name="connsiteX0" fmla="*/ 2326776 w 4653552"/>
              <a:gd name="connsiteY0" fmla="*/ 0 h 4653552"/>
              <a:gd name="connsiteX1" fmla="*/ 4653552 w 4653552"/>
              <a:gd name="connsiteY1" fmla="*/ 2326776 h 4653552"/>
              <a:gd name="connsiteX2" fmla="*/ 2326776 w 4653552"/>
              <a:gd name="connsiteY2" fmla="*/ 4653552 h 4653552"/>
              <a:gd name="connsiteX3" fmla="*/ 0 w 4653552"/>
              <a:gd name="connsiteY3" fmla="*/ 2326776 h 4653552"/>
              <a:gd name="connsiteX4" fmla="*/ 2326776 w 4653552"/>
              <a:gd name="connsiteY4" fmla="*/ 0 h 465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53552" h="4653552">
                <a:moveTo>
                  <a:pt x="2326776" y="0"/>
                </a:moveTo>
                <a:cubicBezTo>
                  <a:pt x="3611819" y="0"/>
                  <a:pt x="4653552" y="1041733"/>
                  <a:pt x="4653552" y="2326776"/>
                </a:cubicBezTo>
                <a:cubicBezTo>
                  <a:pt x="4653552" y="3611819"/>
                  <a:pt x="3611819" y="4653552"/>
                  <a:pt x="2326776" y="4653552"/>
                </a:cubicBezTo>
                <a:cubicBezTo>
                  <a:pt x="1041733" y="4653552"/>
                  <a:pt x="0" y="3611819"/>
                  <a:pt x="0" y="2326776"/>
                </a:cubicBezTo>
                <a:cubicBezTo>
                  <a:pt x="0" y="1041733"/>
                  <a:pt x="1041733" y="0"/>
                  <a:pt x="232677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87854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72A58E7-BC80-4B71-BE77-2883447EE1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2025839"/>
            <a:ext cx="4707472" cy="1482213"/>
          </a:xfrm>
          <a:custGeom>
            <a:avLst/>
            <a:gdLst>
              <a:gd name="connsiteX0" fmla="*/ 0 w 6276629"/>
              <a:gd name="connsiteY0" fmla="*/ 0 h 1976284"/>
              <a:gd name="connsiteX1" fmla="*/ 5782558 w 6276629"/>
              <a:gd name="connsiteY1" fmla="*/ 0 h 1976284"/>
              <a:gd name="connsiteX2" fmla="*/ 6276629 w 6276629"/>
              <a:gd name="connsiteY2" fmla="*/ 1976284 h 1976284"/>
              <a:gd name="connsiteX3" fmla="*/ 0 w 6276629"/>
              <a:gd name="connsiteY3" fmla="*/ 1976284 h 1976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76629" h="1976284">
                <a:moveTo>
                  <a:pt x="0" y="0"/>
                </a:moveTo>
                <a:lnTo>
                  <a:pt x="5782558" y="0"/>
                </a:lnTo>
                <a:lnTo>
                  <a:pt x="6276629" y="1976284"/>
                </a:lnTo>
                <a:lnTo>
                  <a:pt x="0" y="197628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655C62B8-A43A-4F64-92B1-760A6062E78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436527" y="1818089"/>
            <a:ext cx="4707473" cy="1482213"/>
          </a:xfrm>
          <a:custGeom>
            <a:avLst/>
            <a:gdLst>
              <a:gd name="connsiteX0" fmla="*/ 0 w 6276630"/>
              <a:gd name="connsiteY0" fmla="*/ 0 h 1976284"/>
              <a:gd name="connsiteX1" fmla="*/ 6276630 w 6276630"/>
              <a:gd name="connsiteY1" fmla="*/ 0 h 1976284"/>
              <a:gd name="connsiteX2" fmla="*/ 6276630 w 6276630"/>
              <a:gd name="connsiteY2" fmla="*/ 1976284 h 1976284"/>
              <a:gd name="connsiteX3" fmla="*/ 494071 w 6276630"/>
              <a:gd name="connsiteY3" fmla="*/ 1976284 h 1976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76630" h="1976284">
                <a:moveTo>
                  <a:pt x="0" y="0"/>
                </a:moveTo>
                <a:lnTo>
                  <a:pt x="6276630" y="0"/>
                </a:lnTo>
                <a:lnTo>
                  <a:pt x="6276630" y="1976284"/>
                </a:lnTo>
                <a:lnTo>
                  <a:pt x="494071" y="197628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98780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585D3439-BD68-4486-B3BD-0B8CB52785CD}"/>
              </a:ext>
            </a:extLst>
          </p:cNvPr>
          <p:cNvSpPr/>
          <p:nvPr userDrawn="1"/>
        </p:nvSpPr>
        <p:spPr>
          <a:xfrm>
            <a:off x="1" y="3090516"/>
            <a:ext cx="2301496" cy="2052985"/>
          </a:xfrm>
          <a:custGeom>
            <a:avLst/>
            <a:gdLst>
              <a:gd name="connsiteX0" fmla="*/ 1236530 w 3068661"/>
              <a:gd name="connsiteY0" fmla="*/ 0 h 2737313"/>
              <a:gd name="connsiteX1" fmla="*/ 3068661 w 3068661"/>
              <a:gd name="connsiteY1" fmla="*/ 1832131 h 2737313"/>
              <a:gd name="connsiteX2" fmla="*/ 2847533 w 3068661"/>
              <a:gd name="connsiteY2" fmla="*/ 2705434 h 2737313"/>
              <a:gd name="connsiteX3" fmla="*/ 2828166 w 3068661"/>
              <a:gd name="connsiteY3" fmla="*/ 2737313 h 2737313"/>
              <a:gd name="connsiteX4" fmla="*/ 0 w 3068661"/>
              <a:gd name="connsiteY4" fmla="*/ 2737313 h 2737313"/>
              <a:gd name="connsiteX5" fmla="*/ 0 w 3068661"/>
              <a:gd name="connsiteY5" fmla="*/ 483012 h 2737313"/>
              <a:gd name="connsiteX6" fmla="*/ 71125 w 3068661"/>
              <a:gd name="connsiteY6" fmla="*/ 418370 h 2737313"/>
              <a:gd name="connsiteX7" fmla="*/ 1236530 w 3068661"/>
              <a:gd name="connsiteY7" fmla="*/ 0 h 2737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68661" h="2737313">
                <a:moveTo>
                  <a:pt x="1236530" y="0"/>
                </a:moveTo>
                <a:cubicBezTo>
                  <a:pt x="2248388" y="0"/>
                  <a:pt x="3068661" y="820273"/>
                  <a:pt x="3068661" y="1832131"/>
                </a:cubicBezTo>
                <a:cubicBezTo>
                  <a:pt x="3068661" y="2148337"/>
                  <a:pt x="2988557" y="2445833"/>
                  <a:pt x="2847533" y="2705434"/>
                </a:cubicBezTo>
                <a:lnTo>
                  <a:pt x="2828166" y="2737313"/>
                </a:lnTo>
                <a:lnTo>
                  <a:pt x="0" y="2737313"/>
                </a:lnTo>
                <a:lnTo>
                  <a:pt x="0" y="483012"/>
                </a:lnTo>
                <a:lnTo>
                  <a:pt x="71125" y="418370"/>
                </a:lnTo>
                <a:cubicBezTo>
                  <a:pt x="387825" y="157006"/>
                  <a:pt x="793842" y="0"/>
                  <a:pt x="123653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393700" sx="102000" sy="102000" algn="ctr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9C2EF1C-CE3E-4FD1-8DF5-D3CF05244959}"/>
              </a:ext>
            </a:extLst>
          </p:cNvPr>
          <p:cNvSpPr/>
          <p:nvPr userDrawn="1"/>
        </p:nvSpPr>
        <p:spPr>
          <a:xfrm>
            <a:off x="5963768" y="676387"/>
            <a:ext cx="2748197" cy="2748197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393700" sx="102000" sy="102000" algn="ctr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7454D4A2-030E-4C0A-A053-3F5EE8DB32C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48071" y="760690"/>
            <a:ext cx="2579589" cy="2579588"/>
          </a:xfrm>
          <a:custGeom>
            <a:avLst/>
            <a:gdLst>
              <a:gd name="connsiteX0" fmla="*/ 1719726 w 3439452"/>
              <a:gd name="connsiteY0" fmla="*/ 0 h 3439450"/>
              <a:gd name="connsiteX1" fmla="*/ 3439452 w 3439452"/>
              <a:gd name="connsiteY1" fmla="*/ 1719725 h 3439450"/>
              <a:gd name="connsiteX2" fmla="*/ 1719726 w 3439452"/>
              <a:gd name="connsiteY2" fmla="*/ 3439450 h 3439450"/>
              <a:gd name="connsiteX3" fmla="*/ 0 w 3439452"/>
              <a:gd name="connsiteY3" fmla="*/ 1719725 h 3439450"/>
              <a:gd name="connsiteX4" fmla="*/ 1719726 w 3439452"/>
              <a:gd name="connsiteY4" fmla="*/ 0 h 3439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39452" h="3439450">
                <a:moveTo>
                  <a:pt x="1719726" y="0"/>
                </a:moveTo>
                <a:cubicBezTo>
                  <a:pt x="2669504" y="0"/>
                  <a:pt x="3439452" y="769947"/>
                  <a:pt x="3439452" y="1719725"/>
                </a:cubicBezTo>
                <a:cubicBezTo>
                  <a:pt x="3439452" y="2669503"/>
                  <a:pt x="2669504" y="3439450"/>
                  <a:pt x="1719726" y="3439450"/>
                </a:cubicBezTo>
                <a:cubicBezTo>
                  <a:pt x="769948" y="3439450"/>
                  <a:pt x="0" y="2669503"/>
                  <a:pt x="0" y="1719725"/>
                </a:cubicBezTo>
                <a:cubicBezTo>
                  <a:pt x="0" y="769947"/>
                  <a:pt x="769948" y="0"/>
                  <a:pt x="171972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E8E8EA6F-6F64-4919-A6B0-5F93D09C6C4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3174821"/>
            <a:ext cx="2217192" cy="1968680"/>
          </a:xfrm>
          <a:custGeom>
            <a:avLst/>
            <a:gdLst>
              <a:gd name="connsiteX0" fmla="*/ 1236530 w 2956256"/>
              <a:gd name="connsiteY0" fmla="*/ 0 h 2624907"/>
              <a:gd name="connsiteX1" fmla="*/ 2956256 w 2956256"/>
              <a:gd name="connsiteY1" fmla="*/ 1719725 h 2624907"/>
              <a:gd name="connsiteX2" fmla="*/ 2748695 w 2956256"/>
              <a:gd name="connsiteY2" fmla="*/ 2539448 h 2624907"/>
              <a:gd name="connsiteX3" fmla="*/ 2696777 w 2956256"/>
              <a:gd name="connsiteY3" fmla="*/ 2624907 h 2624907"/>
              <a:gd name="connsiteX4" fmla="*/ 0 w 2956256"/>
              <a:gd name="connsiteY4" fmla="*/ 2624907 h 2624907"/>
              <a:gd name="connsiteX5" fmla="*/ 0 w 2956256"/>
              <a:gd name="connsiteY5" fmla="*/ 526252 h 2624907"/>
              <a:gd name="connsiteX6" fmla="*/ 20500 w 2956256"/>
              <a:gd name="connsiteY6" fmla="*/ 503696 h 2624907"/>
              <a:gd name="connsiteX7" fmla="*/ 1236530 w 2956256"/>
              <a:gd name="connsiteY7" fmla="*/ 0 h 2624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56256" h="2624907">
                <a:moveTo>
                  <a:pt x="1236530" y="0"/>
                </a:moveTo>
                <a:cubicBezTo>
                  <a:pt x="2186308" y="0"/>
                  <a:pt x="2956256" y="769947"/>
                  <a:pt x="2956256" y="1719725"/>
                </a:cubicBezTo>
                <a:cubicBezTo>
                  <a:pt x="2956256" y="2016531"/>
                  <a:pt x="2881066" y="2295775"/>
                  <a:pt x="2748695" y="2539448"/>
                </a:cubicBezTo>
                <a:lnTo>
                  <a:pt x="2696777" y="2624907"/>
                </a:lnTo>
                <a:lnTo>
                  <a:pt x="0" y="2624907"/>
                </a:lnTo>
                <a:lnTo>
                  <a:pt x="0" y="526252"/>
                </a:lnTo>
                <a:lnTo>
                  <a:pt x="20500" y="503696"/>
                </a:lnTo>
                <a:cubicBezTo>
                  <a:pt x="331710" y="192487"/>
                  <a:pt x="761641" y="0"/>
                  <a:pt x="123653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89472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27D6C4B-3CCC-4EC9-9CBA-FACE695DE868}"/>
              </a:ext>
            </a:extLst>
          </p:cNvPr>
          <p:cNvSpPr/>
          <p:nvPr userDrawn="1"/>
        </p:nvSpPr>
        <p:spPr>
          <a:xfrm>
            <a:off x="2947454" y="2100262"/>
            <a:ext cx="1371600" cy="30432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096D7F9-E51D-4CCD-AE1B-3454CCC9A29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8405" y="1174702"/>
            <a:ext cx="3214496" cy="3280535"/>
          </a:xfrm>
          <a:custGeom>
            <a:avLst/>
            <a:gdLst>
              <a:gd name="connsiteX0" fmla="*/ 0 w 4285994"/>
              <a:gd name="connsiteY0" fmla="*/ 0 h 4374047"/>
              <a:gd name="connsiteX1" fmla="*/ 4285994 w 4285994"/>
              <a:gd name="connsiteY1" fmla="*/ 0 h 4374047"/>
              <a:gd name="connsiteX2" fmla="*/ 4285994 w 4285994"/>
              <a:gd name="connsiteY2" fmla="*/ 4374047 h 4374047"/>
              <a:gd name="connsiteX3" fmla="*/ 0 w 4285994"/>
              <a:gd name="connsiteY3" fmla="*/ 4374047 h 4374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85994" h="4374047">
                <a:moveTo>
                  <a:pt x="0" y="0"/>
                </a:moveTo>
                <a:lnTo>
                  <a:pt x="4285994" y="0"/>
                </a:lnTo>
                <a:lnTo>
                  <a:pt x="4285994" y="4374047"/>
                </a:lnTo>
                <a:lnTo>
                  <a:pt x="0" y="4374047"/>
                </a:lnTo>
                <a:close/>
              </a:path>
            </a:pathLst>
          </a:custGeom>
          <a:effectLst>
            <a:outerShdw blurRad="254000" sx="102000" sy="102000" algn="ctr" rotWithShape="0">
              <a:prstClr val="black">
                <a:alpha val="51000"/>
              </a:prstClr>
            </a:outerShdw>
          </a:effectLst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25949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2C1B5BD-5DB8-42CA-B20D-A73272B3E74B}"/>
              </a:ext>
            </a:extLst>
          </p:cNvPr>
          <p:cNvSpPr/>
          <p:nvPr userDrawn="1"/>
        </p:nvSpPr>
        <p:spPr>
          <a:xfrm flipH="1">
            <a:off x="2861187" y="2535088"/>
            <a:ext cx="6282813" cy="26084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656C368-41E9-48EA-9D9E-1BF97F199A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-709961" y="51425"/>
            <a:ext cx="4988250" cy="4988249"/>
          </a:xfrm>
          <a:prstGeom prst="rect">
            <a:avLst/>
          </a:prstGeom>
        </p:spPr>
      </p:pic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D72B645-9F80-4CE8-B12B-DC1305E400E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22485" y="1328374"/>
            <a:ext cx="3606737" cy="2291579"/>
          </a:xfrm>
          <a:custGeom>
            <a:avLst/>
            <a:gdLst>
              <a:gd name="connsiteX0" fmla="*/ 0 w 4808983"/>
              <a:gd name="connsiteY0" fmla="*/ 0 h 3055439"/>
              <a:gd name="connsiteX1" fmla="*/ 4808983 w 4808983"/>
              <a:gd name="connsiteY1" fmla="*/ 0 h 3055439"/>
              <a:gd name="connsiteX2" fmla="*/ 4808983 w 4808983"/>
              <a:gd name="connsiteY2" fmla="*/ 3055439 h 3055439"/>
              <a:gd name="connsiteX3" fmla="*/ 0 w 4808983"/>
              <a:gd name="connsiteY3" fmla="*/ 3055439 h 3055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08983" h="3055439">
                <a:moveTo>
                  <a:pt x="0" y="0"/>
                </a:moveTo>
                <a:lnTo>
                  <a:pt x="4808983" y="0"/>
                </a:lnTo>
                <a:lnTo>
                  <a:pt x="4808983" y="3055439"/>
                </a:lnTo>
                <a:lnTo>
                  <a:pt x="0" y="305543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62115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F04C4F6F-9AA6-41DA-897D-47097A962A60}"/>
              </a:ext>
            </a:extLst>
          </p:cNvPr>
          <p:cNvSpPr/>
          <p:nvPr userDrawn="1"/>
        </p:nvSpPr>
        <p:spPr>
          <a:xfrm>
            <a:off x="5204140" y="-1062896"/>
            <a:ext cx="4800600" cy="4800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1BA007A-01D5-4FD2-904C-94CFD64A3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252354" y="1219201"/>
            <a:ext cx="2134953" cy="3004457"/>
          </a:xfrm>
          <a:custGeom>
            <a:avLst/>
            <a:gdLst>
              <a:gd name="connsiteX0" fmla="*/ 0 w 2846604"/>
              <a:gd name="connsiteY0" fmla="*/ 0 h 4005943"/>
              <a:gd name="connsiteX1" fmla="*/ 2846604 w 2846604"/>
              <a:gd name="connsiteY1" fmla="*/ 0 h 4005943"/>
              <a:gd name="connsiteX2" fmla="*/ 2846604 w 2846604"/>
              <a:gd name="connsiteY2" fmla="*/ 4005943 h 4005943"/>
              <a:gd name="connsiteX3" fmla="*/ 0 w 2846604"/>
              <a:gd name="connsiteY3" fmla="*/ 4005943 h 400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46604" h="4005943">
                <a:moveTo>
                  <a:pt x="0" y="0"/>
                </a:moveTo>
                <a:lnTo>
                  <a:pt x="2846604" y="0"/>
                </a:lnTo>
                <a:lnTo>
                  <a:pt x="2846604" y="4005943"/>
                </a:lnTo>
                <a:lnTo>
                  <a:pt x="0" y="400594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49084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7625589-1F23-471C-ABAA-D5C2E5F3E7E4}"/>
              </a:ext>
            </a:extLst>
          </p:cNvPr>
          <p:cNvSpPr/>
          <p:nvPr userDrawn="1"/>
        </p:nvSpPr>
        <p:spPr>
          <a:xfrm>
            <a:off x="1" y="1890016"/>
            <a:ext cx="3704413" cy="3253484"/>
          </a:xfrm>
          <a:custGeom>
            <a:avLst/>
            <a:gdLst>
              <a:gd name="connsiteX0" fmla="*/ 2162955 w 4939217"/>
              <a:gd name="connsiteY0" fmla="*/ 0 h 4337978"/>
              <a:gd name="connsiteX1" fmla="*/ 4939217 w 4939217"/>
              <a:gd name="connsiteY1" fmla="*/ 2776262 h 4337978"/>
              <a:gd name="connsiteX2" fmla="*/ 4465075 w 4939217"/>
              <a:gd name="connsiteY2" fmla="*/ 4328497 h 4337978"/>
              <a:gd name="connsiteX3" fmla="*/ 4457985 w 4939217"/>
              <a:gd name="connsiteY3" fmla="*/ 4337978 h 4337978"/>
              <a:gd name="connsiteX4" fmla="*/ 0 w 4939217"/>
              <a:gd name="connsiteY4" fmla="*/ 4337978 h 4337978"/>
              <a:gd name="connsiteX5" fmla="*/ 0 w 4939217"/>
              <a:gd name="connsiteY5" fmla="*/ 1037925 h 4337978"/>
              <a:gd name="connsiteX6" fmla="*/ 20656 w 4939217"/>
              <a:gd name="connsiteY6" fmla="*/ 1010302 h 4337978"/>
              <a:gd name="connsiteX7" fmla="*/ 2162955 w 4939217"/>
              <a:gd name="connsiteY7" fmla="*/ 0 h 4337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39217" h="4337978">
                <a:moveTo>
                  <a:pt x="2162955" y="0"/>
                </a:moveTo>
                <a:cubicBezTo>
                  <a:pt x="3696242" y="0"/>
                  <a:pt x="4939217" y="1242975"/>
                  <a:pt x="4939217" y="2776262"/>
                </a:cubicBezTo>
                <a:cubicBezTo>
                  <a:pt x="4939217" y="3351245"/>
                  <a:pt x="4764424" y="3885402"/>
                  <a:pt x="4465075" y="4328497"/>
                </a:cubicBezTo>
                <a:lnTo>
                  <a:pt x="4457985" y="4337978"/>
                </a:lnTo>
                <a:lnTo>
                  <a:pt x="0" y="4337978"/>
                </a:lnTo>
                <a:lnTo>
                  <a:pt x="0" y="1037925"/>
                </a:lnTo>
                <a:lnTo>
                  <a:pt x="20656" y="1010302"/>
                </a:lnTo>
                <a:cubicBezTo>
                  <a:pt x="529864" y="393285"/>
                  <a:pt x="1300481" y="0"/>
                  <a:pt x="21629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430A79F-0680-453E-B2C7-4D53309E919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27870" y="1002241"/>
            <a:ext cx="3977141" cy="3218319"/>
          </a:xfrm>
          <a:custGeom>
            <a:avLst/>
            <a:gdLst>
              <a:gd name="connsiteX0" fmla="*/ 439097 w 5302854"/>
              <a:gd name="connsiteY0" fmla="*/ 1020403 h 4291092"/>
              <a:gd name="connsiteX1" fmla="*/ 1294316 w 5302854"/>
              <a:gd name="connsiteY1" fmla="*/ 1020403 h 4291092"/>
              <a:gd name="connsiteX2" fmla="*/ 855219 w 5302854"/>
              <a:gd name="connsiteY2" fmla="*/ 2985449 h 4291092"/>
              <a:gd name="connsiteX3" fmla="*/ 0 w 5302854"/>
              <a:gd name="connsiteY3" fmla="*/ 2985449 h 4291092"/>
              <a:gd name="connsiteX4" fmla="*/ 4054635 w 5302854"/>
              <a:gd name="connsiteY4" fmla="*/ 658389 h 4291092"/>
              <a:gd name="connsiteX5" fmla="*/ 5302854 w 5302854"/>
              <a:gd name="connsiteY5" fmla="*/ 658389 h 4291092"/>
              <a:gd name="connsiteX6" fmla="*/ 4661979 w 5302854"/>
              <a:gd name="connsiteY6" fmla="*/ 3526434 h 4291092"/>
              <a:gd name="connsiteX7" fmla="*/ 3413759 w 5302854"/>
              <a:gd name="connsiteY7" fmla="*/ 3526434 h 4291092"/>
              <a:gd name="connsiteX8" fmla="*/ 2771022 w 5302854"/>
              <a:gd name="connsiteY8" fmla="*/ 0 h 4291092"/>
              <a:gd name="connsiteX9" fmla="*/ 4098406 w 5302854"/>
              <a:gd name="connsiteY9" fmla="*/ 0 h 4291092"/>
              <a:gd name="connsiteX10" fmla="*/ 3248644 w 5302854"/>
              <a:gd name="connsiteY10" fmla="*/ 3753574 h 4291092"/>
              <a:gd name="connsiteX11" fmla="*/ 2114327 w 5302854"/>
              <a:gd name="connsiteY11" fmla="*/ 3753574 h 4291092"/>
              <a:gd name="connsiteX12" fmla="*/ 1992640 w 5302854"/>
              <a:gd name="connsiteY12" fmla="*/ 4291092 h 4291092"/>
              <a:gd name="connsiteX13" fmla="*/ 665256 w 5302854"/>
              <a:gd name="connsiteY13" fmla="*/ 4291092 h 4291092"/>
              <a:gd name="connsiteX14" fmla="*/ 1515018 w 5302854"/>
              <a:gd name="connsiteY14" fmla="*/ 537518 h 4291092"/>
              <a:gd name="connsiteX15" fmla="*/ 2649335 w 5302854"/>
              <a:gd name="connsiteY15" fmla="*/ 537518 h 4291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302854" h="4291092">
                <a:moveTo>
                  <a:pt x="439097" y="1020403"/>
                </a:moveTo>
                <a:lnTo>
                  <a:pt x="1294316" y="1020403"/>
                </a:lnTo>
                <a:lnTo>
                  <a:pt x="855219" y="2985449"/>
                </a:lnTo>
                <a:lnTo>
                  <a:pt x="0" y="2985449"/>
                </a:lnTo>
                <a:close/>
                <a:moveTo>
                  <a:pt x="4054635" y="658389"/>
                </a:moveTo>
                <a:lnTo>
                  <a:pt x="5302854" y="658389"/>
                </a:lnTo>
                <a:lnTo>
                  <a:pt x="4661979" y="3526434"/>
                </a:lnTo>
                <a:lnTo>
                  <a:pt x="3413759" y="3526434"/>
                </a:lnTo>
                <a:close/>
                <a:moveTo>
                  <a:pt x="2771022" y="0"/>
                </a:moveTo>
                <a:lnTo>
                  <a:pt x="4098406" y="0"/>
                </a:lnTo>
                <a:lnTo>
                  <a:pt x="3248644" y="3753574"/>
                </a:lnTo>
                <a:lnTo>
                  <a:pt x="2114327" y="3753574"/>
                </a:lnTo>
                <a:lnTo>
                  <a:pt x="1992640" y="4291092"/>
                </a:lnTo>
                <a:lnTo>
                  <a:pt x="665256" y="4291092"/>
                </a:lnTo>
                <a:lnTo>
                  <a:pt x="1515018" y="537518"/>
                </a:lnTo>
                <a:lnTo>
                  <a:pt x="2649335" y="537518"/>
                </a:lnTo>
                <a:close/>
              </a:path>
            </a:pathLst>
          </a:custGeom>
          <a:effectLst>
            <a:outerShdw blurRad="254000" sx="102000" sy="102000" algn="ctr" rotWithShape="0">
              <a:prstClr val="black">
                <a:alpha val="52000"/>
              </a:prstClr>
            </a:outerShdw>
          </a:effectLst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591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0B3783B9-E8C9-4F7C-A112-E3C85B1A55E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06104" y="678495"/>
            <a:ext cx="1973826" cy="1973826"/>
          </a:xfrm>
          <a:custGeom>
            <a:avLst/>
            <a:gdLst>
              <a:gd name="connsiteX0" fmla="*/ 0 w 2631768"/>
              <a:gd name="connsiteY0" fmla="*/ 0 h 2631768"/>
              <a:gd name="connsiteX1" fmla="*/ 2631768 w 2631768"/>
              <a:gd name="connsiteY1" fmla="*/ 0 h 2631768"/>
              <a:gd name="connsiteX2" fmla="*/ 2631768 w 2631768"/>
              <a:gd name="connsiteY2" fmla="*/ 2631768 h 2631768"/>
              <a:gd name="connsiteX3" fmla="*/ 0 w 2631768"/>
              <a:gd name="connsiteY3" fmla="*/ 2631768 h 263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31768" h="2631768">
                <a:moveTo>
                  <a:pt x="0" y="0"/>
                </a:moveTo>
                <a:lnTo>
                  <a:pt x="2631768" y="0"/>
                </a:lnTo>
                <a:lnTo>
                  <a:pt x="2631768" y="2631768"/>
                </a:lnTo>
                <a:lnTo>
                  <a:pt x="0" y="263176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B1EAD14-DE3E-4204-80F6-DFD29BDEBCA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916689" y="1142521"/>
            <a:ext cx="1505762" cy="1505762"/>
          </a:xfrm>
          <a:custGeom>
            <a:avLst/>
            <a:gdLst>
              <a:gd name="connsiteX0" fmla="*/ 0 w 2007682"/>
              <a:gd name="connsiteY0" fmla="*/ 0 h 2007682"/>
              <a:gd name="connsiteX1" fmla="*/ 2007682 w 2007682"/>
              <a:gd name="connsiteY1" fmla="*/ 0 h 2007682"/>
              <a:gd name="connsiteX2" fmla="*/ 2007682 w 2007682"/>
              <a:gd name="connsiteY2" fmla="*/ 2007682 h 2007682"/>
              <a:gd name="connsiteX3" fmla="*/ 0 w 2007682"/>
              <a:gd name="connsiteY3" fmla="*/ 2007682 h 2007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7682" h="2007682">
                <a:moveTo>
                  <a:pt x="0" y="0"/>
                </a:moveTo>
                <a:lnTo>
                  <a:pt x="2007682" y="0"/>
                </a:lnTo>
                <a:lnTo>
                  <a:pt x="2007682" y="2007682"/>
                </a:lnTo>
                <a:lnTo>
                  <a:pt x="0" y="200768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32032F9-96F8-4C2C-A995-04E253B10DF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916689" y="2744901"/>
            <a:ext cx="1505762" cy="1505762"/>
          </a:xfrm>
          <a:custGeom>
            <a:avLst/>
            <a:gdLst>
              <a:gd name="connsiteX0" fmla="*/ 0 w 2007682"/>
              <a:gd name="connsiteY0" fmla="*/ 0 h 2007682"/>
              <a:gd name="connsiteX1" fmla="*/ 2007682 w 2007682"/>
              <a:gd name="connsiteY1" fmla="*/ 0 h 2007682"/>
              <a:gd name="connsiteX2" fmla="*/ 2007682 w 2007682"/>
              <a:gd name="connsiteY2" fmla="*/ 2007682 h 2007682"/>
              <a:gd name="connsiteX3" fmla="*/ 0 w 2007682"/>
              <a:gd name="connsiteY3" fmla="*/ 2007682 h 2007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7682" h="2007682">
                <a:moveTo>
                  <a:pt x="0" y="0"/>
                </a:moveTo>
                <a:lnTo>
                  <a:pt x="2007682" y="0"/>
                </a:lnTo>
                <a:lnTo>
                  <a:pt x="2007682" y="2007682"/>
                </a:lnTo>
                <a:lnTo>
                  <a:pt x="0" y="200768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D83BB059-CA90-43A8-A351-92A8816A3B6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517045" y="2744901"/>
            <a:ext cx="1505762" cy="1505762"/>
          </a:xfrm>
          <a:custGeom>
            <a:avLst/>
            <a:gdLst>
              <a:gd name="connsiteX0" fmla="*/ 0 w 2007682"/>
              <a:gd name="connsiteY0" fmla="*/ 0 h 2007682"/>
              <a:gd name="connsiteX1" fmla="*/ 2007682 w 2007682"/>
              <a:gd name="connsiteY1" fmla="*/ 0 h 2007682"/>
              <a:gd name="connsiteX2" fmla="*/ 2007682 w 2007682"/>
              <a:gd name="connsiteY2" fmla="*/ 2007682 h 2007682"/>
              <a:gd name="connsiteX3" fmla="*/ 0 w 2007682"/>
              <a:gd name="connsiteY3" fmla="*/ 2007682 h 2007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7682" h="2007682">
                <a:moveTo>
                  <a:pt x="0" y="0"/>
                </a:moveTo>
                <a:lnTo>
                  <a:pt x="2007682" y="0"/>
                </a:lnTo>
                <a:lnTo>
                  <a:pt x="2007682" y="2007682"/>
                </a:lnTo>
                <a:lnTo>
                  <a:pt x="0" y="200768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81168812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4F129E8F-01B9-4744-8E8D-47DB03B4C579}"/>
              </a:ext>
            </a:extLst>
          </p:cNvPr>
          <p:cNvSpPr/>
          <p:nvPr userDrawn="1"/>
        </p:nvSpPr>
        <p:spPr>
          <a:xfrm>
            <a:off x="5063085" y="114300"/>
            <a:ext cx="4195216" cy="4439785"/>
          </a:xfrm>
          <a:custGeom>
            <a:avLst/>
            <a:gdLst>
              <a:gd name="connsiteX0" fmla="*/ 2136840 w 5593621"/>
              <a:gd name="connsiteY0" fmla="*/ 3757366 h 5919713"/>
              <a:gd name="connsiteX1" fmla="*/ 2237749 w 5593621"/>
              <a:gd name="connsiteY1" fmla="*/ 4067450 h 5919713"/>
              <a:gd name="connsiteX2" fmla="*/ 2330205 w 5593621"/>
              <a:gd name="connsiteY2" fmla="*/ 5549116 h 5919713"/>
              <a:gd name="connsiteX3" fmla="*/ 2296127 w 5593621"/>
              <a:gd name="connsiteY3" fmla="*/ 5716748 h 5919713"/>
              <a:gd name="connsiteX4" fmla="*/ 2171121 w 5593621"/>
              <a:gd name="connsiteY4" fmla="*/ 5673789 h 5919713"/>
              <a:gd name="connsiteX5" fmla="*/ 598496 w 5593621"/>
              <a:gd name="connsiteY5" fmla="*/ 4410816 h 5919713"/>
              <a:gd name="connsiteX6" fmla="*/ 414706 w 5593621"/>
              <a:gd name="connsiteY6" fmla="*/ 4109194 h 5919713"/>
              <a:gd name="connsiteX7" fmla="*/ 359869 w 5593621"/>
              <a:gd name="connsiteY7" fmla="*/ 3994584 h 5919713"/>
              <a:gd name="connsiteX8" fmla="*/ 462199 w 5593621"/>
              <a:gd name="connsiteY8" fmla="*/ 4002072 h 5919713"/>
              <a:gd name="connsiteX9" fmla="*/ 2124811 w 5593621"/>
              <a:gd name="connsiteY9" fmla="*/ 3761205 h 5919713"/>
              <a:gd name="connsiteX10" fmla="*/ 3953331 w 5593621"/>
              <a:gd name="connsiteY10" fmla="*/ 3023957 h 5919713"/>
              <a:gd name="connsiteX11" fmla="*/ 5474667 w 5593621"/>
              <a:gd name="connsiteY11" fmla="*/ 5258646 h 5919713"/>
              <a:gd name="connsiteX12" fmla="*/ 5392049 w 5593621"/>
              <a:gd name="connsiteY12" fmla="*/ 5321212 h 5919713"/>
              <a:gd name="connsiteX13" fmla="*/ 2806723 w 5593621"/>
              <a:gd name="connsiteY13" fmla="*/ 5858788 h 5919713"/>
              <a:gd name="connsiteX14" fmla="*/ 2525444 w 5593621"/>
              <a:gd name="connsiteY14" fmla="*/ 5791327 h 5919713"/>
              <a:gd name="connsiteX15" fmla="*/ 2557319 w 5593621"/>
              <a:gd name="connsiteY15" fmla="*/ 5653228 h 5919713"/>
              <a:gd name="connsiteX16" fmla="*/ 2406358 w 5593621"/>
              <a:gd name="connsiteY16" fmla="*/ 3766786 h 5919713"/>
              <a:gd name="connsiteX17" fmla="*/ 2375706 w 5593621"/>
              <a:gd name="connsiteY17" fmla="*/ 3681155 h 5919713"/>
              <a:gd name="connsiteX18" fmla="*/ 2663007 w 5593621"/>
              <a:gd name="connsiteY18" fmla="*/ 3589490 h 5919713"/>
              <a:gd name="connsiteX19" fmla="*/ 3768002 w 5593621"/>
              <a:gd name="connsiteY19" fmla="*/ 3120431 h 5919713"/>
              <a:gd name="connsiteX20" fmla="*/ 5593621 w 5593621"/>
              <a:gd name="connsiteY20" fmla="*/ 1932403 h 5919713"/>
              <a:gd name="connsiteX21" fmla="*/ 5593621 w 5593621"/>
              <a:gd name="connsiteY21" fmla="*/ 5168563 h 5919713"/>
              <a:gd name="connsiteX22" fmla="*/ 5584825 w 5593621"/>
              <a:gd name="connsiteY22" fmla="*/ 5175224 h 5919713"/>
              <a:gd name="connsiteX23" fmla="*/ 4076598 w 5593621"/>
              <a:gd name="connsiteY23" fmla="*/ 2959791 h 5919713"/>
              <a:gd name="connsiteX24" fmla="*/ 4123292 w 5593621"/>
              <a:gd name="connsiteY24" fmla="*/ 2935485 h 5919713"/>
              <a:gd name="connsiteX25" fmla="*/ 5288262 w 5593621"/>
              <a:gd name="connsiteY25" fmla="*/ 2182240 h 5919713"/>
              <a:gd name="connsiteX26" fmla="*/ 85122 w 5593621"/>
              <a:gd name="connsiteY26" fmla="*/ 1724613 h 5919713"/>
              <a:gd name="connsiteX27" fmla="*/ 148242 w 5593621"/>
              <a:gd name="connsiteY27" fmla="*/ 1726923 h 5919713"/>
              <a:gd name="connsiteX28" fmla="*/ 1989839 w 5593621"/>
              <a:gd name="connsiteY28" fmla="*/ 3378977 h 5919713"/>
              <a:gd name="connsiteX29" fmla="*/ 2072385 w 5593621"/>
              <a:gd name="connsiteY29" fmla="*/ 3573852 h 5919713"/>
              <a:gd name="connsiteX30" fmla="*/ 1677776 w 5593621"/>
              <a:gd name="connsiteY30" fmla="*/ 3680289 h 5919713"/>
              <a:gd name="connsiteX31" fmla="*/ 437441 w 5593621"/>
              <a:gd name="connsiteY31" fmla="*/ 3823308 h 5919713"/>
              <a:gd name="connsiteX32" fmla="*/ 271465 w 5593621"/>
              <a:gd name="connsiteY32" fmla="*/ 3809801 h 5919713"/>
              <a:gd name="connsiteX33" fmla="*/ 265148 w 5593621"/>
              <a:gd name="connsiteY33" fmla="*/ 3796597 h 5919713"/>
              <a:gd name="connsiteX34" fmla="*/ 60926 w 5593621"/>
              <a:gd name="connsiteY34" fmla="*/ 1825491 h 5919713"/>
              <a:gd name="connsiteX35" fmla="*/ 4818853 w 5593621"/>
              <a:gd name="connsiteY35" fmla="*/ 0 h 5919713"/>
              <a:gd name="connsiteX36" fmla="*/ 5593621 w 5593621"/>
              <a:gd name="connsiteY36" fmla="*/ 0 h 5919713"/>
              <a:gd name="connsiteX37" fmla="*/ 5593621 w 5593621"/>
              <a:gd name="connsiteY37" fmla="*/ 1468586 h 5919713"/>
              <a:gd name="connsiteX38" fmla="*/ 5448200 w 5593621"/>
              <a:gd name="connsiteY38" fmla="*/ 1282166 h 5919713"/>
              <a:gd name="connsiteX39" fmla="*/ 4825651 w 5593621"/>
              <a:gd name="connsiteY39" fmla="*/ 27914 h 5919713"/>
              <a:gd name="connsiteX40" fmla="*/ 2061625 w 5593621"/>
              <a:gd name="connsiteY40" fmla="*/ 0 h 5919713"/>
              <a:gd name="connsiteX41" fmla="*/ 4567393 w 5593621"/>
              <a:gd name="connsiteY41" fmla="*/ 0 h 5919713"/>
              <a:gd name="connsiteX42" fmla="*/ 4578238 w 5593621"/>
              <a:gd name="connsiteY42" fmla="*/ 48454 h 5919713"/>
              <a:gd name="connsiteX43" fmla="*/ 5256276 w 5593621"/>
              <a:gd name="connsiteY43" fmla="*/ 1437876 h 5919713"/>
              <a:gd name="connsiteX44" fmla="*/ 5434396 w 5593621"/>
              <a:gd name="connsiteY44" fmla="*/ 1663965 h 5919713"/>
              <a:gd name="connsiteX45" fmla="*/ 5514691 w 5593621"/>
              <a:gd name="connsiteY45" fmla="*/ 1753185 h 5919713"/>
              <a:gd name="connsiteX46" fmla="*/ 5431724 w 5593621"/>
              <a:gd name="connsiteY46" fmla="*/ 1825890 h 5919713"/>
              <a:gd name="connsiteX47" fmla="*/ 4005937 w 5593621"/>
              <a:gd name="connsiteY47" fmla="*/ 2773679 h 5919713"/>
              <a:gd name="connsiteX48" fmla="*/ 3964466 w 5593621"/>
              <a:gd name="connsiteY48" fmla="*/ 2795080 h 5919713"/>
              <a:gd name="connsiteX49" fmla="*/ 1042924 w 5593621"/>
              <a:gd name="connsiteY49" fmla="*/ 0 h 5919713"/>
              <a:gd name="connsiteX50" fmla="*/ 1894674 w 5593621"/>
              <a:gd name="connsiteY50" fmla="*/ 0 h 5919713"/>
              <a:gd name="connsiteX51" fmla="*/ 3840921 w 5593621"/>
              <a:gd name="connsiteY51" fmla="*/ 2858838 h 5919713"/>
              <a:gd name="connsiteX52" fmla="*/ 3666956 w 5593621"/>
              <a:gd name="connsiteY52" fmla="*/ 2948615 h 5919713"/>
              <a:gd name="connsiteX53" fmla="*/ 2649208 w 5593621"/>
              <a:gd name="connsiteY53" fmla="*/ 3385916 h 5919713"/>
              <a:gd name="connsiteX54" fmla="*/ 2309257 w 5593621"/>
              <a:gd name="connsiteY54" fmla="*/ 3499817 h 5919713"/>
              <a:gd name="connsiteX55" fmla="*/ 2204983 w 5593621"/>
              <a:gd name="connsiteY55" fmla="*/ 3256906 h 5919713"/>
              <a:gd name="connsiteX56" fmla="*/ 330282 w 5593621"/>
              <a:gd name="connsiteY56" fmla="*/ 1509550 h 5919713"/>
              <a:gd name="connsiteX57" fmla="*/ 145690 w 5593621"/>
              <a:gd name="connsiteY57" fmla="*/ 1481579 h 5919713"/>
              <a:gd name="connsiteX58" fmla="*/ 245927 w 5593621"/>
              <a:gd name="connsiteY58" fmla="*/ 1189892 h 5919713"/>
              <a:gd name="connsiteX59" fmla="*/ 914540 w 5593621"/>
              <a:gd name="connsiteY59" fmla="*/ 128777 h 5919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5593621" h="5919713">
                <a:moveTo>
                  <a:pt x="2136840" y="3757366"/>
                </a:moveTo>
                <a:lnTo>
                  <a:pt x="2237749" y="4067450"/>
                </a:lnTo>
                <a:cubicBezTo>
                  <a:pt x="2375523" y="4587313"/>
                  <a:pt x="2404323" y="5102258"/>
                  <a:pt x="2330205" y="5549116"/>
                </a:cubicBezTo>
                <a:lnTo>
                  <a:pt x="2296127" y="5716748"/>
                </a:lnTo>
                <a:lnTo>
                  <a:pt x="2171121" y="5673789"/>
                </a:lnTo>
                <a:cubicBezTo>
                  <a:pt x="1553732" y="5427961"/>
                  <a:pt x="1000609" y="5001478"/>
                  <a:pt x="598496" y="4410816"/>
                </a:cubicBezTo>
                <a:cubicBezTo>
                  <a:pt x="531477" y="4312372"/>
                  <a:pt x="470240" y="4211697"/>
                  <a:pt x="414706" y="4109194"/>
                </a:cubicBezTo>
                <a:lnTo>
                  <a:pt x="359869" y="3994584"/>
                </a:lnTo>
                <a:lnTo>
                  <a:pt x="462199" y="4002072"/>
                </a:lnTo>
                <a:cubicBezTo>
                  <a:pt x="932892" y="4020594"/>
                  <a:pt x="1507472" y="3936070"/>
                  <a:pt x="2124811" y="3761205"/>
                </a:cubicBezTo>
                <a:close/>
                <a:moveTo>
                  <a:pt x="3953331" y="3023957"/>
                </a:moveTo>
                <a:lnTo>
                  <a:pt x="5474667" y="5258646"/>
                </a:lnTo>
                <a:lnTo>
                  <a:pt x="5392049" y="5321212"/>
                </a:lnTo>
                <a:cubicBezTo>
                  <a:pt x="4604497" y="5857363"/>
                  <a:pt x="3674185" y="6023538"/>
                  <a:pt x="2806723" y="5858788"/>
                </a:cubicBezTo>
                <a:lnTo>
                  <a:pt x="2525444" y="5791327"/>
                </a:lnTo>
                <a:lnTo>
                  <a:pt x="2557319" y="5653228"/>
                </a:lnTo>
                <a:cubicBezTo>
                  <a:pt x="2665753" y="5087171"/>
                  <a:pt x="2619637" y="4422783"/>
                  <a:pt x="2406358" y="3766786"/>
                </a:cubicBezTo>
                <a:lnTo>
                  <a:pt x="2375706" y="3681155"/>
                </a:lnTo>
                <a:lnTo>
                  <a:pt x="2663007" y="3589490"/>
                </a:lnTo>
                <a:cubicBezTo>
                  <a:pt x="3026881" y="3460660"/>
                  <a:pt x="3399016" y="3303518"/>
                  <a:pt x="3768002" y="3120431"/>
                </a:cubicBezTo>
                <a:close/>
                <a:moveTo>
                  <a:pt x="5593621" y="1932403"/>
                </a:moveTo>
                <a:lnTo>
                  <a:pt x="5593621" y="5168563"/>
                </a:lnTo>
                <a:lnTo>
                  <a:pt x="5584825" y="5175224"/>
                </a:lnTo>
                <a:lnTo>
                  <a:pt x="4076598" y="2959791"/>
                </a:lnTo>
                <a:lnTo>
                  <a:pt x="4123292" y="2935485"/>
                </a:lnTo>
                <a:cubicBezTo>
                  <a:pt x="4556718" y="2698952"/>
                  <a:pt x="4949006" y="2443520"/>
                  <a:pt x="5288262" y="2182240"/>
                </a:cubicBezTo>
                <a:close/>
                <a:moveTo>
                  <a:pt x="85122" y="1724613"/>
                </a:moveTo>
                <a:lnTo>
                  <a:pt x="148242" y="1726923"/>
                </a:lnTo>
                <a:cubicBezTo>
                  <a:pt x="830143" y="1799033"/>
                  <a:pt x="1553237" y="2431993"/>
                  <a:pt x="1989839" y="3378977"/>
                </a:cubicBezTo>
                <a:lnTo>
                  <a:pt x="2072385" y="3573852"/>
                </a:lnTo>
                <a:lnTo>
                  <a:pt x="1677776" y="3680289"/>
                </a:lnTo>
                <a:cubicBezTo>
                  <a:pt x="1213540" y="3789417"/>
                  <a:pt x="788954" y="3839708"/>
                  <a:pt x="437441" y="3823308"/>
                </a:cubicBezTo>
                <a:lnTo>
                  <a:pt x="271465" y="3809801"/>
                </a:lnTo>
                <a:lnTo>
                  <a:pt x="265148" y="3796597"/>
                </a:lnTo>
                <a:cubicBezTo>
                  <a:pt x="-55" y="3162037"/>
                  <a:pt x="-62637" y="2476087"/>
                  <a:pt x="60926" y="1825491"/>
                </a:cubicBezTo>
                <a:close/>
                <a:moveTo>
                  <a:pt x="4818853" y="0"/>
                </a:moveTo>
                <a:lnTo>
                  <a:pt x="5593621" y="0"/>
                </a:lnTo>
                <a:lnTo>
                  <a:pt x="5593621" y="1468586"/>
                </a:lnTo>
                <a:lnTo>
                  <a:pt x="5448200" y="1282166"/>
                </a:lnTo>
                <a:cubicBezTo>
                  <a:pt x="5155656" y="882186"/>
                  <a:pt x="4945648" y="449253"/>
                  <a:pt x="4825651" y="27914"/>
                </a:cubicBezTo>
                <a:close/>
                <a:moveTo>
                  <a:pt x="2061625" y="0"/>
                </a:moveTo>
                <a:lnTo>
                  <a:pt x="4567393" y="0"/>
                </a:lnTo>
                <a:lnTo>
                  <a:pt x="4578238" y="48454"/>
                </a:lnTo>
                <a:cubicBezTo>
                  <a:pt x="4703294" y="517255"/>
                  <a:pt x="4931760" y="997300"/>
                  <a:pt x="5256276" y="1437876"/>
                </a:cubicBezTo>
                <a:cubicBezTo>
                  <a:pt x="5313903" y="1516113"/>
                  <a:pt x="5373357" y="1591506"/>
                  <a:pt x="5434396" y="1663965"/>
                </a:cubicBezTo>
                <a:lnTo>
                  <a:pt x="5514691" y="1753185"/>
                </a:lnTo>
                <a:lnTo>
                  <a:pt x="5431724" y="1825890"/>
                </a:lnTo>
                <a:cubicBezTo>
                  <a:pt x="5042222" y="2150747"/>
                  <a:pt x="4557792" y="2476164"/>
                  <a:pt x="4005937" y="2773679"/>
                </a:cubicBezTo>
                <a:lnTo>
                  <a:pt x="3964466" y="2795080"/>
                </a:lnTo>
                <a:close/>
                <a:moveTo>
                  <a:pt x="1042924" y="0"/>
                </a:moveTo>
                <a:lnTo>
                  <a:pt x="1894674" y="0"/>
                </a:lnTo>
                <a:lnTo>
                  <a:pt x="3840921" y="2858838"/>
                </a:lnTo>
                <a:lnTo>
                  <a:pt x="3666956" y="2948615"/>
                </a:lnTo>
                <a:cubicBezTo>
                  <a:pt x="3326589" y="3116651"/>
                  <a:pt x="2984040" y="3263194"/>
                  <a:pt x="2649208" y="3385916"/>
                </a:cubicBezTo>
                <a:lnTo>
                  <a:pt x="2309257" y="3499817"/>
                </a:lnTo>
                <a:lnTo>
                  <a:pt x="2204983" y="3256906"/>
                </a:lnTo>
                <a:cubicBezTo>
                  <a:pt x="1762727" y="2313254"/>
                  <a:pt x="1043472" y="1663126"/>
                  <a:pt x="330282" y="1509550"/>
                </a:cubicBezTo>
                <a:lnTo>
                  <a:pt x="145690" y="1481579"/>
                </a:lnTo>
                <a:lnTo>
                  <a:pt x="245927" y="1189892"/>
                </a:lnTo>
                <a:cubicBezTo>
                  <a:pt x="399571" y="804024"/>
                  <a:pt x="623783" y="443260"/>
                  <a:pt x="914540" y="12877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E3A8D787-1397-4FE8-938B-65238E873950}"/>
              </a:ext>
            </a:extLst>
          </p:cNvPr>
          <p:cNvSpPr>
            <a:spLocks noGrp="1"/>
          </p:cNvSpPr>
          <p:nvPr userDrawn="1">
            <p:ph type="pic" sz="quarter" idx="10"/>
          </p:nvPr>
        </p:nvSpPr>
        <p:spPr>
          <a:xfrm>
            <a:off x="4948785" y="0"/>
            <a:ext cx="4195216" cy="4439785"/>
          </a:xfrm>
          <a:custGeom>
            <a:avLst/>
            <a:gdLst>
              <a:gd name="connsiteX0" fmla="*/ 2136840 w 5593621"/>
              <a:gd name="connsiteY0" fmla="*/ 3757366 h 5919713"/>
              <a:gd name="connsiteX1" fmla="*/ 2237749 w 5593621"/>
              <a:gd name="connsiteY1" fmla="*/ 4067450 h 5919713"/>
              <a:gd name="connsiteX2" fmla="*/ 2330205 w 5593621"/>
              <a:gd name="connsiteY2" fmla="*/ 5549116 h 5919713"/>
              <a:gd name="connsiteX3" fmla="*/ 2296127 w 5593621"/>
              <a:gd name="connsiteY3" fmla="*/ 5716748 h 5919713"/>
              <a:gd name="connsiteX4" fmla="*/ 2171121 w 5593621"/>
              <a:gd name="connsiteY4" fmla="*/ 5673789 h 5919713"/>
              <a:gd name="connsiteX5" fmla="*/ 598496 w 5593621"/>
              <a:gd name="connsiteY5" fmla="*/ 4410816 h 5919713"/>
              <a:gd name="connsiteX6" fmla="*/ 414706 w 5593621"/>
              <a:gd name="connsiteY6" fmla="*/ 4109194 h 5919713"/>
              <a:gd name="connsiteX7" fmla="*/ 359869 w 5593621"/>
              <a:gd name="connsiteY7" fmla="*/ 3994584 h 5919713"/>
              <a:gd name="connsiteX8" fmla="*/ 462199 w 5593621"/>
              <a:gd name="connsiteY8" fmla="*/ 4002072 h 5919713"/>
              <a:gd name="connsiteX9" fmla="*/ 2124811 w 5593621"/>
              <a:gd name="connsiteY9" fmla="*/ 3761205 h 5919713"/>
              <a:gd name="connsiteX10" fmla="*/ 3953331 w 5593621"/>
              <a:gd name="connsiteY10" fmla="*/ 3023957 h 5919713"/>
              <a:gd name="connsiteX11" fmla="*/ 5474667 w 5593621"/>
              <a:gd name="connsiteY11" fmla="*/ 5258646 h 5919713"/>
              <a:gd name="connsiteX12" fmla="*/ 5392049 w 5593621"/>
              <a:gd name="connsiteY12" fmla="*/ 5321212 h 5919713"/>
              <a:gd name="connsiteX13" fmla="*/ 2806723 w 5593621"/>
              <a:gd name="connsiteY13" fmla="*/ 5858788 h 5919713"/>
              <a:gd name="connsiteX14" fmla="*/ 2525444 w 5593621"/>
              <a:gd name="connsiteY14" fmla="*/ 5791327 h 5919713"/>
              <a:gd name="connsiteX15" fmla="*/ 2557319 w 5593621"/>
              <a:gd name="connsiteY15" fmla="*/ 5653228 h 5919713"/>
              <a:gd name="connsiteX16" fmla="*/ 2406358 w 5593621"/>
              <a:gd name="connsiteY16" fmla="*/ 3766786 h 5919713"/>
              <a:gd name="connsiteX17" fmla="*/ 2375706 w 5593621"/>
              <a:gd name="connsiteY17" fmla="*/ 3681155 h 5919713"/>
              <a:gd name="connsiteX18" fmla="*/ 2663007 w 5593621"/>
              <a:gd name="connsiteY18" fmla="*/ 3589490 h 5919713"/>
              <a:gd name="connsiteX19" fmla="*/ 3768002 w 5593621"/>
              <a:gd name="connsiteY19" fmla="*/ 3120431 h 5919713"/>
              <a:gd name="connsiteX20" fmla="*/ 5593621 w 5593621"/>
              <a:gd name="connsiteY20" fmla="*/ 1932403 h 5919713"/>
              <a:gd name="connsiteX21" fmla="*/ 5593621 w 5593621"/>
              <a:gd name="connsiteY21" fmla="*/ 5168563 h 5919713"/>
              <a:gd name="connsiteX22" fmla="*/ 5584825 w 5593621"/>
              <a:gd name="connsiteY22" fmla="*/ 5175224 h 5919713"/>
              <a:gd name="connsiteX23" fmla="*/ 4076598 w 5593621"/>
              <a:gd name="connsiteY23" fmla="*/ 2959791 h 5919713"/>
              <a:gd name="connsiteX24" fmla="*/ 4123292 w 5593621"/>
              <a:gd name="connsiteY24" fmla="*/ 2935485 h 5919713"/>
              <a:gd name="connsiteX25" fmla="*/ 5288262 w 5593621"/>
              <a:gd name="connsiteY25" fmla="*/ 2182240 h 5919713"/>
              <a:gd name="connsiteX26" fmla="*/ 85122 w 5593621"/>
              <a:gd name="connsiteY26" fmla="*/ 1724613 h 5919713"/>
              <a:gd name="connsiteX27" fmla="*/ 148242 w 5593621"/>
              <a:gd name="connsiteY27" fmla="*/ 1726923 h 5919713"/>
              <a:gd name="connsiteX28" fmla="*/ 1989839 w 5593621"/>
              <a:gd name="connsiteY28" fmla="*/ 3378977 h 5919713"/>
              <a:gd name="connsiteX29" fmla="*/ 2072385 w 5593621"/>
              <a:gd name="connsiteY29" fmla="*/ 3573852 h 5919713"/>
              <a:gd name="connsiteX30" fmla="*/ 1677776 w 5593621"/>
              <a:gd name="connsiteY30" fmla="*/ 3680289 h 5919713"/>
              <a:gd name="connsiteX31" fmla="*/ 437441 w 5593621"/>
              <a:gd name="connsiteY31" fmla="*/ 3823308 h 5919713"/>
              <a:gd name="connsiteX32" fmla="*/ 271465 w 5593621"/>
              <a:gd name="connsiteY32" fmla="*/ 3809801 h 5919713"/>
              <a:gd name="connsiteX33" fmla="*/ 265148 w 5593621"/>
              <a:gd name="connsiteY33" fmla="*/ 3796597 h 5919713"/>
              <a:gd name="connsiteX34" fmla="*/ 60926 w 5593621"/>
              <a:gd name="connsiteY34" fmla="*/ 1825491 h 5919713"/>
              <a:gd name="connsiteX35" fmla="*/ 4818853 w 5593621"/>
              <a:gd name="connsiteY35" fmla="*/ 0 h 5919713"/>
              <a:gd name="connsiteX36" fmla="*/ 5593621 w 5593621"/>
              <a:gd name="connsiteY36" fmla="*/ 0 h 5919713"/>
              <a:gd name="connsiteX37" fmla="*/ 5593621 w 5593621"/>
              <a:gd name="connsiteY37" fmla="*/ 1468586 h 5919713"/>
              <a:gd name="connsiteX38" fmla="*/ 5448200 w 5593621"/>
              <a:gd name="connsiteY38" fmla="*/ 1282166 h 5919713"/>
              <a:gd name="connsiteX39" fmla="*/ 4825651 w 5593621"/>
              <a:gd name="connsiteY39" fmla="*/ 27914 h 5919713"/>
              <a:gd name="connsiteX40" fmla="*/ 2061625 w 5593621"/>
              <a:gd name="connsiteY40" fmla="*/ 0 h 5919713"/>
              <a:gd name="connsiteX41" fmla="*/ 4567393 w 5593621"/>
              <a:gd name="connsiteY41" fmla="*/ 0 h 5919713"/>
              <a:gd name="connsiteX42" fmla="*/ 4578238 w 5593621"/>
              <a:gd name="connsiteY42" fmla="*/ 48454 h 5919713"/>
              <a:gd name="connsiteX43" fmla="*/ 5256276 w 5593621"/>
              <a:gd name="connsiteY43" fmla="*/ 1437876 h 5919713"/>
              <a:gd name="connsiteX44" fmla="*/ 5434396 w 5593621"/>
              <a:gd name="connsiteY44" fmla="*/ 1663965 h 5919713"/>
              <a:gd name="connsiteX45" fmla="*/ 5514691 w 5593621"/>
              <a:gd name="connsiteY45" fmla="*/ 1753185 h 5919713"/>
              <a:gd name="connsiteX46" fmla="*/ 5431724 w 5593621"/>
              <a:gd name="connsiteY46" fmla="*/ 1825890 h 5919713"/>
              <a:gd name="connsiteX47" fmla="*/ 4005937 w 5593621"/>
              <a:gd name="connsiteY47" fmla="*/ 2773679 h 5919713"/>
              <a:gd name="connsiteX48" fmla="*/ 3964466 w 5593621"/>
              <a:gd name="connsiteY48" fmla="*/ 2795080 h 5919713"/>
              <a:gd name="connsiteX49" fmla="*/ 1042924 w 5593621"/>
              <a:gd name="connsiteY49" fmla="*/ 0 h 5919713"/>
              <a:gd name="connsiteX50" fmla="*/ 1894674 w 5593621"/>
              <a:gd name="connsiteY50" fmla="*/ 0 h 5919713"/>
              <a:gd name="connsiteX51" fmla="*/ 3840921 w 5593621"/>
              <a:gd name="connsiteY51" fmla="*/ 2858838 h 5919713"/>
              <a:gd name="connsiteX52" fmla="*/ 3666956 w 5593621"/>
              <a:gd name="connsiteY52" fmla="*/ 2948615 h 5919713"/>
              <a:gd name="connsiteX53" fmla="*/ 2649208 w 5593621"/>
              <a:gd name="connsiteY53" fmla="*/ 3385916 h 5919713"/>
              <a:gd name="connsiteX54" fmla="*/ 2309257 w 5593621"/>
              <a:gd name="connsiteY54" fmla="*/ 3499817 h 5919713"/>
              <a:gd name="connsiteX55" fmla="*/ 2204983 w 5593621"/>
              <a:gd name="connsiteY55" fmla="*/ 3256906 h 5919713"/>
              <a:gd name="connsiteX56" fmla="*/ 330282 w 5593621"/>
              <a:gd name="connsiteY56" fmla="*/ 1509550 h 5919713"/>
              <a:gd name="connsiteX57" fmla="*/ 145690 w 5593621"/>
              <a:gd name="connsiteY57" fmla="*/ 1481579 h 5919713"/>
              <a:gd name="connsiteX58" fmla="*/ 245927 w 5593621"/>
              <a:gd name="connsiteY58" fmla="*/ 1189892 h 5919713"/>
              <a:gd name="connsiteX59" fmla="*/ 914540 w 5593621"/>
              <a:gd name="connsiteY59" fmla="*/ 128777 h 5919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5593621" h="5919713">
                <a:moveTo>
                  <a:pt x="2136840" y="3757366"/>
                </a:moveTo>
                <a:lnTo>
                  <a:pt x="2237749" y="4067450"/>
                </a:lnTo>
                <a:cubicBezTo>
                  <a:pt x="2375523" y="4587313"/>
                  <a:pt x="2404323" y="5102258"/>
                  <a:pt x="2330205" y="5549116"/>
                </a:cubicBezTo>
                <a:lnTo>
                  <a:pt x="2296127" y="5716748"/>
                </a:lnTo>
                <a:lnTo>
                  <a:pt x="2171121" y="5673789"/>
                </a:lnTo>
                <a:cubicBezTo>
                  <a:pt x="1553732" y="5427961"/>
                  <a:pt x="1000609" y="5001478"/>
                  <a:pt x="598496" y="4410816"/>
                </a:cubicBezTo>
                <a:cubicBezTo>
                  <a:pt x="531477" y="4312372"/>
                  <a:pt x="470240" y="4211697"/>
                  <a:pt x="414706" y="4109194"/>
                </a:cubicBezTo>
                <a:lnTo>
                  <a:pt x="359869" y="3994584"/>
                </a:lnTo>
                <a:lnTo>
                  <a:pt x="462199" y="4002072"/>
                </a:lnTo>
                <a:cubicBezTo>
                  <a:pt x="932892" y="4020594"/>
                  <a:pt x="1507472" y="3936070"/>
                  <a:pt x="2124811" y="3761205"/>
                </a:cubicBezTo>
                <a:close/>
                <a:moveTo>
                  <a:pt x="3953331" y="3023957"/>
                </a:moveTo>
                <a:lnTo>
                  <a:pt x="5474667" y="5258646"/>
                </a:lnTo>
                <a:lnTo>
                  <a:pt x="5392049" y="5321212"/>
                </a:lnTo>
                <a:cubicBezTo>
                  <a:pt x="4604497" y="5857363"/>
                  <a:pt x="3674185" y="6023538"/>
                  <a:pt x="2806723" y="5858788"/>
                </a:cubicBezTo>
                <a:lnTo>
                  <a:pt x="2525444" y="5791327"/>
                </a:lnTo>
                <a:lnTo>
                  <a:pt x="2557319" y="5653228"/>
                </a:lnTo>
                <a:cubicBezTo>
                  <a:pt x="2665753" y="5087171"/>
                  <a:pt x="2619637" y="4422783"/>
                  <a:pt x="2406358" y="3766786"/>
                </a:cubicBezTo>
                <a:lnTo>
                  <a:pt x="2375706" y="3681155"/>
                </a:lnTo>
                <a:lnTo>
                  <a:pt x="2663007" y="3589490"/>
                </a:lnTo>
                <a:cubicBezTo>
                  <a:pt x="3026881" y="3460660"/>
                  <a:pt x="3399016" y="3303518"/>
                  <a:pt x="3768002" y="3120431"/>
                </a:cubicBezTo>
                <a:close/>
                <a:moveTo>
                  <a:pt x="5593621" y="1932403"/>
                </a:moveTo>
                <a:lnTo>
                  <a:pt x="5593621" y="5168563"/>
                </a:lnTo>
                <a:lnTo>
                  <a:pt x="5584825" y="5175224"/>
                </a:lnTo>
                <a:lnTo>
                  <a:pt x="4076598" y="2959791"/>
                </a:lnTo>
                <a:lnTo>
                  <a:pt x="4123292" y="2935485"/>
                </a:lnTo>
                <a:cubicBezTo>
                  <a:pt x="4556718" y="2698952"/>
                  <a:pt x="4949006" y="2443520"/>
                  <a:pt x="5288262" y="2182240"/>
                </a:cubicBezTo>
                <a:close/>
                <a:moveTo>
                  <a:pt x="85122" y="1724613"/>
                </a:moveTo>
                <a:lnTo>
                  <a:pt x="148242" y="1726923"/>
                </a:lnTo>
                <a:cubicBezTo>
                  <a:pt x="830143" y="1799033"/>
                  <a:pt x="1553237" y="2431993"/>
                  <a:pt x="1989839" y="3378977"/>
                </a:cubicBezTo>
                <a:lnTo>
                  <a:pt x="2072385" y="3573852"/>
                </a:lnTo>
                <a:lnTo>
                  <a:pt x="1677776" y="3680289"/>
                </a:lnTo>
                <a:cubicBezTo>
                  <a:pt x="1213540" y="3789417"/>
                  <a:pt x="788954" y="3839708"/>
                  <a:pt x="437441" y="3823308"/>
                </a:cubicBezTo>
                <a:lnTo>
                  <a:pt x="271465" y="3809801"/>
                </a:lnTo>
                <a:lnTo>
                  <a:pt x="265148" y="3796597"/>
                </a:lnTo>
                <a:cubicBezTo>
                  <a:pt x="-55" y="3162037"/>
                  <a:pt x="-62637" y="2476087"/>
                  <a:pt x="60926" y="1825491"/>
                </a:cubicBezTo>
                <a:close/>
                <a:moveTo>
                  <a:pt x="4818853" y="0"/>
                </a:moveTo>
                <a:lnTo>
                  <a:pt x="5593621" y="0"/>
                </a:lnTo>
                <a:lnTo>
                  <a:pt x="5593621" y="1468586"/>
                </a:lnTo>
                <a:lnTo>
                  <a:pt x="5448200" y="1282166"/>
                </a:lnTo>
                <a:cubicBezTo>
                  <a:pt x="5155656" y="882186"/>
                  <a:pt x="4945648" y="449253"/>
                  <a:pt x="4825651" y="27914"/>
                </a:cubicBezTo>
                <a:close/>
                <a:moveTo>
                  <a:pt x="2061625" y="0"/>
                </a:moveTo>
                <a:lnTo>
                  <a:pt x="4567393" y="0"/>
                </a:lnTo>
                <a:lnTo>
                  <a:pt x="4578238" y="48454"/>
                </a:lnTo>
                <a:cubicBezTo>
                  <a:pt x="4703294" y="517255"/>
                  <a:pt x="4931760" y="997300"/>
                  <a:pt x="5256276" y="1437876"/>
                </a:cubicBezTo>
                <a:cubicBezTo>
                  <a:pt x="5313903" y="1516113"/>
                  <a:pt x="5373357" y="1591506"/>
                  <a:pt x="5434396" y="1663965"/>
                </a:cubicBezTo>
                <a:lnTo>
                  <a:pt x="5514691" y="1753185"/>
                </a:lnTo>
                <a:lnTo>
                  <a:pt x="5431724" y="1825890"/>
                </a:lnTo>
                <a:cubicBezTo>
                  <a:pt x="5042222" y="2150747"/>
                  <a:pt x="4557792" y="2476164"/>
                  <a:pt x="4005937" y="2773679"/>
                </a:cubicBezTo>
                <a:lnTo>
                  <a:pt x="3964466" y="2795080"/>
                </a:lnTo>
                <a:close/>
                <a:moveTo>
                  <a:pt x="1042924" y="0"/>
                </a:moveTo>
                <a:lnTo>
                  <a:pt x="1894674" y="0"/>
                </a:lnTo>
                <a:lnTo>
                  <a:pt x="3840921" y="2858838"/>
                </a:lnTo>
                <a:lnTo>
                  <a:pt x="3666956" y="2948615"/>
                </a:lnTo>
                <a:cubicBezTo>
                  <a:pt x="3326589" y="3116651"/>
                  <a:pt x="2984040" y="3263194"/>
                  <a:pt x="2649208" y="3385916"/>
                </a:cubicBezTo>
                <a:lnTo>
                  <a:pt x="2309257" y="3499817"/>
                </a:lnTo>
                <a:lnTo>
                  <a:pt x="2204983" y="3256906"/>
                </a:lnTo>
                <a:cubicBezTo>
                  <a:pt x="1762727" y="2313254"/>
                  <a:pt x="1043472" y="1663126"/>
                  <a:pt x="330282" y="1509550"/>
                </a:cubicBezTo>
                <a:lnTo>
                  <a:pt x="145690" y="1481579"/>
                </a:lnTo>
                <a:lnTo>
                  <a:pt x="245927" y="1189892"/>
                </a:lnTo>
                <a:cubicBezTo>
                  <a:pt x="399571" y="804024"/>
                  <a:pt x="623783" y="443260"/>
                  <a:pt x="914540" y="128777"/>
                </a:cubicBezTo>
                <a:close/>
              </a:path>
            </a:pathLst>
          </a:custGeom>
          <a:ln>
            <a:noFill/>
          </a:ln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088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>
            <a:extLst>
              <a:ext uri="{FF2B5EF4-FFF2-40B4-BE49-F238E27FC236}">
                <a16:creationId xmlns:a16="http://schemas.microsoft.com/office/drawing/2014/main" id="{AA00D3B2-1160-4105-9FB0-696C97AE0360}"/>
              </a:ext>
            </a:extLst>
          </p:cNvPr>
          <p:cNvSpPr/>
          <p:nvPr/>
        </p:nvSpPr>
        <p:spPr>
          <a:xfrm>
            <a:off x="1498642" y="1957015"/>
            <a:ext cx="1421067" cy="1421067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393700" sx="102000" sy="102000" algn="ctr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10EAC74-3577-4DB7-8DF4-C5E933C58909}"/>
              </a:ext>
            </a:extLst>
          </p:cNvPr>
          <p:cNvSpPr/>
          <p:nvPr/>
        </p:nvSpPr>
        <p:spPr>
          <a:xfrm>
            <a:off x="3861467" y="1957015"/>
            <a:ext cx="1421067" cy="1421067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393700" sx="102000" sy="102000" algn="ctr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EFC69E3-C498-42D1-8EEF-532678EF88A0}"/>
              </a:ext>
            </a:extLst>
          </p:cNvPr>
          <p:cNvSpPr/>
          <p:nvPr/>
        </p:nvSpPr>
        <p:spPr>
          <a:xfrm>
            <a:off x="6224291" y="1957015"/>
            <a:ext cx="1421067" cy="1421067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393700" sx="102000" sy="102000" algn="ctr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CF786D2C-3C34-4377-BE13-95D0E7FDF2A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546541" y="2004916"/>
            <a:ext cx="1325268" cy="1325267"/>
          </a:xfrm>
          <a:custGeom>
            <a:avLst/>
            <a:gdLst>
              <a:gd name="connsiteX0" fmla="*/ 883512 w 1767024"/>
              <a:gd name="connsiteY0" fmla="*/ 0 h 1767022"/>
              <a:gd name="connsiteX1" fmla="*/ 1767024 w 1767024"/>
              <a:gd name="connsiteY1" fmla="*/ 883511 h 1767022"/>
              <a:gd name="connsiteX2" fmla="*/ 883512 w 1767024"/>
              <a:gd name="connsiteY2" fmla="*/ 1767022 h 1767022"/>
              <a:gd name="connsiteX3" fmla="*/ 0 w 1767024"/>
              <a:gd name="connsiteY3" fmla="*/ 883511 h 1767022"/>
              <a:gd name="connsiteX4" fmla="*/ 883512 w 1767024"/>
              <a:gd name="connsiteY4" fmla="*/ 0 h 1767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7024" h="1767022">
                <a:moveTo>
                  <a:pt x="883512" y="0"/>
                </a:moveTo>
                <a:cubicBezTo>
                  <a:pt x="1371462" y="0"/>
                  <a:pt x="1767024" y="395561"/>
                  <a:pt x="1767024" y="883511"/>
                </a:cubicBezTo>
                <a:cubicBezTo>
                  <a:pt x="1767024" y="1371461"/>
                  <a:pt x="1371462" y="1767022"/>
                  <a:pt x="883512" y="1767022"/>
                </a:cubicBezTo>
                <a:cubicBezTo>
                  <a:pt x="395562" y="1767022"/>
                  <a:pt x="0" y="1371461"/>
                  <a:pt x="0" y="883511"/>
                </a:cubicBezTo>
                <a:cubicBezTo>
                  <a:pt x="0" y="395561"/>
                  <a:pt x="395562" y="0"/>
                  <a:pt x="88351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85252D6C-1EF9-4A62-8F86-227E5B3159E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909366" y="2004915"/>
            <a:ext cx="1325268" cy="1325267"/>
          </a:xfrm>
          <a:custGeom>
            <a:avLst/>
            <a:gdLst>
              <a:gd name="connsiteX0" fmla="*/ 883512 w 1767024"/>
              <a:gd name="connsiteY0" fmla="*/ 0 h 1767022"/>
              <a:gd name="connsiteX1" fmla="*/ 1767024 w 1767024"/>
              <a:gd name="connsiteY1" fmla="*/ 883511 h 1767022"/>
              <a:gd name="connsiteX2" fmla="*/ 883512 w 1767024"/>
              <a:gd name="connsiteY2" fmla="*/ 1767022 h 1767022"/>
              <a:gd name="connsiteX3" fmla="*/ 0 w 1767024"/>
              <a:gd name="connsiteY3" fmla="*/ 883511 h 1767022"/>
              <a:gd name="connsiteX4" fmla="*/ 883512 w 1767024"/>
              <a:gd name="connsiteY4" fmla="*/ 0 h 1767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7024" h="1767022">
                <a:moveTo>
                  <a:pt x="883512" y="0"/>
                </a:moveTo>
                <a:cubicBezTo>
                  <a:pt x="1371462" y="0"/>
                  <a:pt x="1767024" y="395561"/>
                  <a:pt x="1767024" y="883511"/>
                </a:cubicBezTo>
                <a:cubicBezTo>
                  <a:pt x="1767024" y="1371461"/>
                  <a:pt x="1371462" y="1767022"/>
                  <a:pt x="883512" y="1767022"/>
                </a:cubicBezTo>
                <a:cubicBezTo>
                  <a:pt x="395562" y="1767022"/>
                  <a:pt x="0" y="1371461"/>
                  <a:pt x="0" y="883511"/>
                </a:cubicBezTo>
                <a:cubicBezTo>
                  <a:pt x="0" y="395561"/>
                  <a:pt x="395562" y="0"/>
                  <a:pt x="88351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DC5C6CAA-67F4-41E6-AA8B-82C12112C75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72192" y="2004916"/>
            <a:ext cx="1325268" cy="1325267"/>
          </a:xfrm>
          <a:custGeom>
            <a:avLst/>
            <a:gdLst>
              <a:gd name="connsiteX0" fmla="*/ 883512 w 1767024"/>
              <a:gd name="connsiteY0" fmla="*/ 0 h 1767022"/>
              <a:gd name="connsiteX1" fmla="*/ 1767024 w 1767024"/>
              <a:gd name="connsiteY1" fmla="*/ 883511 h 1767022"/>
              <a:gd name="connsiteX2" fmla="*/ 883512 w 1767024"/>
              <a:gd name="connsiteY2" fmla="*/ 1767022 h 1767022"/>
              <a:gd name="connsiteX3" fmla="*/ 0 w 1767024"/>
              <a:gd name="connsiteY3" fmla="*/ 883511 h 1767022"/>
              <a:gd name="connsiteX4" fmla="*/ 883512 w 1767024"/>
              <a:gd name="connsiteY4" fmla="*/ 0 h 1767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7024" h="1767022">
                <a:moveTo>
                  <a:pt x="883512" y="0"/>
                </a:moveTo>
                <a:cubicBezTo>
                  <a:pt x="1371462" y="0"/>
                  <a:pt x="1767024" y="395561"/>
                  <a:pt x="1767024" y="883511"/>
                </a:cubicBezTo>
                <a:cubicBezTo>
                  <a:pt x="1767024" y="1371461"/>
                  <a:pt x="1371462" y="1767022"/>
                  <a:pt x="883512" y="1767022"/>
                </a:cubicBezTo>
                <a:cubicBezTo>
                  <a:pt x="395562" y="1767022"/>
                  <a:pt x="0" y="1371461"/>
                  <a:pt x="0" y="883511"/>
                </a:cubicBezTo>
                <a:cubicBezTo>
                  <a:pt x="0" y="395561"/>
                  <a:pt x="395562" y="0"/>
                  <a:pt x="88351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226311E-0671-4C0D-97DC-FC5082B62D2B}"/>
              </a:ext>
            </a:extLst>
          </p:cNvPr>
          <p:cNvSpPr/>
          <p:nvPr userDrawn="1"/>
        </p:nvSpPr>
        <p:spPr>
          <a:xfrm>
            <a:off x="1498642" y="1957015"/>
            <a:ext cx="1421067" cy="1421067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393700" sx="102000" sy="102000" algn="ctr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D00BF4D-EC4B-4A42-9CFB-89460A876EDF}"/>
              </a:ext>
            </a:extLst>
          </p:cNvPr>
          <p:cNvSpPr/>
          <p:nvPr userDrawn="1"/>
        </p:nvSpPr>
        <p:spPr>
          <a:xfrm>
            <a:off x="3861467" y="1957015"/>
            <a:ext cx="1421067" cy="1421067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393700" sx="102000" sy="102000" algn="ctr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3598624-E74C-45CE-935F-6C2319C128B2}"/>
              </a:ext>
            </a:extLst>
          </p:cNvPr>
          <p:cNvSpPr/>
          <p:nvPr userDrawn="1"/>
        </p:nvSpPr>
        <p:spPr>
          <a:xfrm>
            <a:off x="6224291" y="1957015"/>
            <a:ext cx="1421067" cy="1421067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393700" sx="102000" sy="102000" algn="ctr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</p:spTree>
    <p:extLst>
      <p:ext uri="{BB962C8B-B14F-4D97-AF65-F5344CB8AC3E}">
        <p14:creationId xmlns:p14="http://schemas.microsoft.com/office/powerpoint/2010/main" val="2580623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lelogram 1">
            <a:extLst>
              <a:ext uri="{FF2B5EF4-FFF2-40B4-BE49-F238E27FC236}">
                <a16:creationId xmlns:a16="http://schemas.microsoft.com/office/drawing/2014/main" id="{D23567E4-5297-47D6-B3CB-A498559EE146}"/>
              </a:ext>
            </a:extLst>
          </p:cNvPr>
          <p:cNvSpPr/>
          <p:nvPr/>
        </p:nvSpPr>
        <p:spPr>
          <a:xfrm>
            <a:off x="654586" y="1224661"/>
            <a:ext cx="1422821" cy="1001416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Parallelogram 2">
            <a:extLst>
              <a:ext uri="{FF2B5EF4-FFF2-40B4-BE49-F238E27FC236}">
                <a16:creationId xmlns:a16="http://schemas.microsoft.com/office/drawing/2014/main" id="{6FC3C7D3-C2D3-4359-8468-80378FDC0600}"/>
              </a:ext>
            </a:extLst>
          </p:cNvPr>
          <p:cNvSpPr/>
          <p:nvPr/>
        </p:nvSpPr>
        <p:spPr>
          <a:xfrm>
            <a:off x="2754022" y="2906929"/>
            <a:ext cx="1422821" cy="1001416"/>
          </a:xfrm>
          <a:prstGeom prst="parallelogram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A15D38B-6E3B-48B0-977D-739B6CC37B2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97405" y="1383089"/>
            <a:ext cx="2087938" cy="2531010"/>
          </a:xfrm>
          <a:custGeom>
            <a:avLst/>
            <a:gdLst>
              <a:gd name="connsiteX0" fmla="*/ 695979 w 2783917"/>
              <a:gd name="connsiteY0" fmla="*/ 0 h 3374680"/>
              <a:gd name="connsiteX1" fmla="*/ 2783917 w 2783917"/>
              <a:gd name="connsiteY1" fmla="*/ 0 h 3374680"/>
              <a:gd name="connsiteX2" fmla="*/ 2087938 w 2783917"/>
              <a:gd name="connsiteY2" fmla="*/ 3374680 h 3374680"/>
              <a:gd name="connsiteX3" fmla="*/ 0 w 2783917"/>
              <a:gd name="connsiteY3" fmla="*/ 3374680 h 3374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83917" h="3374680">
                <a:moveTo>
                  <a:pt x="695979" y="0"/>
                </a:moveTo>
                <a:lnTo>
                  <a:pt x="2783917" y="0"/>
                </a:lnTo>
                <a:lnTo>
                  <a:pt x="2087938" y="3374680"/>
                </a:lnTo>
                <a:lnTo>
                  <a:pt x="0" y="3374680"/>
                </a:lnTo>
                <a:close/>
              </a:path>
            </a:pathLst>
          </a:custGeom>
          <a:effectLst>
            <a:outerShdw blurRad="266700" sx="102000" sy="102000" algn="ctr" rotWithShape="0">
              <a:prstClr val="black">
                <a:alpha val="48000"/>
              </a:prstClr>
            </a:outerShdw>
          </a:effectLst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E6B38FF2-A4D4-4F4F-9E3C-F0821E2247F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257584" y="1195904"/>
            <a:ext cx="2087938" cy="2531010"/>
          </a:xfrm>
          <a:custGeom>
            <a:avLst/>
            <a:gdLst>
              <a:gd name="connsiteX0" fmla="*/ 695979 w 2783917"/>
              <a:gd name="connsiteY0" fmla="*/ 0 h 3374680"/>
              <a:gd name="connsiteX1" fmla="*/ 2783917 w 2783917"/>
              <a:gd name="connsiteY1" fmla="*/ 0 h 3374680"/>
              <a:gd name="connsiteX2" fmla="*/ 2087938 w 2783917"/>
              <a:gd name="connsiteY2" fmla="*/ 3374680 h 3374680"/>
              <a:gd name="connsiteX3" fmla="*/ 0 w 2783917"/>
              <a:gd name="connsiteY3" fmla="*/ 3374680 h 3374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83917" h="3374680">
                <a:moveTo>
                  <a:pt x="695979" y="0"/>
                </a:moveTo>
                <a:lnTo>
                  <a:pt x="2783917" y="0"/>
                </a:lnTo>
                <a:lnTo>
                  <a:pt x="2087938" y="3374680"/>
                </a:lnTo>
                <a:lnTo>
                  <a:pt x="0" y="3374680"/>
                </a:lnTo>
                <a:close/>
              </a:path>
            </a:pathLst>
          </a:custGeom>
          <a:effectLst>
            <a:outerShdw blurRad="266700" sx="102000" sy="102000" algn="ctr" rotWithShape="0">
              <a:prstClr val="black">
                <a:alpha val="48000"/>
              </a:prstClr>
            </a:outerShdw>
          </a:effectLst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F982A542-872F-4122-8724-38FD4676A1EC}"/>
              </a:ext>
            </a:extLst>
          </p:cNvPr>
          <p:cNvSpPr/>
          <p:nvPr userDrawn="1"/>
        </p:nvSpPr>
        <p:spPr>
          <a:xfrm>
            <a:off x="654586" y="1224661"/>
            <a:ext cx="1422821" cy="1001416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7" name="Parallelogram 6">
            <a:extLst>
              <a:ext uri="{FF2B5EF4-FFF2-40B4-BE49-F238E27FC236}">
                <a16:creationId xmlns:a16="http://schemas.microsoft.com/office/drawing/2014/main" id="{940139FE-B5E8-43F4-9B5F-78BDA40F0E9C}"/>
              </a:ext>
            </a:extLst>
          </p:cNvPr>
          <p:cNvSpPr/>
          <p:nvPr userDrawn="1"/>
        </p:nvSpPr>
        <p:spPr>
          <a:xfrm>
            <a:off x="2754022" y="2906929"/>
            <a:ext cx="1422821" cy="1001416"/>
          </a:xfrm>
          <a:prstGeom prst="parallelogram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</p:spTree>
    <p:extLst>
      <p:ext uri="{BB962C8B-B14F-4D97-AF65-F5344CB8AC3E}">
        <p14:creationId xmlns:p14="http://schemas.microsoft.com/office/powerpoint/2010/main" val="2649564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1F9D898-0DEE-423F-8595-15C42A83E979}"/>
              </a:ext>
            </a:extLst>
          </p:cNvPr>
          <p:cNvSpPr/>
          <p:nvPr/>
        </p:nvSpPr>
        <p:spPr>
          <a:xfrm>
            <a:off x="5080146" y="636472"/>
            <a:ext cx="4149580" cy="3813406"/>
          </a:xfrm>
          <a:custGeom>
            <a:avLst/>
            <a:gdLst>
              <a:gd name="connsiteX0" fmla="*/ 520288 w 5532773"/>
              <a:gd name="connsiteY0" fmla="*/ 1209082 h 5084541"/>
              <a:gd name="connsiteX1" fmla="*/ 1533642 w 5532773"/>
              <a:gd name="connsiteY1" fmla="*/ 1209082 h 5084541"/>
              <a:gd name="connsiteX2" fmla="*/ 1013354 w 5532773"/>
              <a:gd name="connsiteY2" fmla="*/ 3537476 h 5084541"/>
              <a:gd name="connsiteX3" fmla="*/ 0 w 5532773"/>
              <a:gd name="connsiteY3" fmla="*/ 3537476 h 5084541"/>
              <a:gd name="connsiteX4" fmla="*/ 4804359 w 5532773"/>
              <a:gd name="connsiteY4" fmla="*/ 780129 h 5084541"/>
              <a:gd name="connsiteX5" fmla="*/ 5532773 w 5532773"/>
              <a:gd name="connsiteY5" fmla="*/ 780129 h 5084541"/>
              <a:gd name="connsiteX6" fmla="*/ 5532773 w 5532773"/>
              <a:gd name="connsiteY6" fmla="*/ 4139250 h 5084541"/>
              <a:gd name="connsiteX7" fmla="*/ 5524004 w 5532773"/>
              <a:gd name="connsiteY7" fmla="*/ 4178493 h 5084541"/>
              <a:gd name="connsiteX8" fmla="*/ 4044982 w 5532773"/>
              <a:gd name="connsiteY8" fmla="*/ 4178493 h 5084541"/>
              <a:gd name="connsiteX9" fmla="*/ 3283399 w 5532773"/>
              <a:gd name="connsiteY9" fmla="*/ 0 h 5084541"/>
              <a:gd name="connsiteX10" fmla="*/ 4856224 w 5532773"/>
              <a:gd name="connsiteY10" fmla="*/ 0 h 5084541"/>
              <a:gd name="connsiteX11" fmla="*/ 3849336 w 5532773"/>
              <a:gd name="connsiteY11" fmla="*/ 4447633 h 5084541"/>
              <a:gd name="connsiteX12" fmla="*/ 2505278 w 5532773"/>
              <a:gd name="connsiteY12" fmla="*/ 4447633 h 5084541"/>
              <a:gd name="connsiteX13" fmla="*/ 2361090 w 5532773"/>
              <a:gd name="connsiteY13" fmla="*/ 5084541 h 5084541"/>
              <a:gd name="connsiteX14" fmla="*/ 788265 w 5532773"/>
              <a:gd name="connsiteY14" fmla="*/ 5084541 h 5084541"/>
              <a:gd name="connsiteX15" fmla="*/ 1795153 w 5532773"/>
              <a:gd name="connsiteY15" fmla="*/ 636908 h 5084541"/>
              <a:gd name="connsiteX16" fmla="*/ 3139211 w 5532773"/>
              <a:gd name="connsiteY16" fmla="*/ 636908 h 5084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532773" h="5084541">
                <a:moveTo>
                  <a:pt x="520288" y="1209082"/>
                </a:moveTo>
                <a:lnTo>
                  <a:pt x="1533642" y="1209082"/>
                </a:lnTo>
                <a:lnTo>
                  <a:pt x="1013354" y="3537476"/>
                </a:lnTo>
                <a:lnTo>
                  <a:pt x="0" y="3537476"/>
                </a:lnTo>
                <a:close/>
                <a:moveTo>
                  <a:pt x="4804359" y="780129"/>
                </a:moveTo>
                <a:lnTo>
                  <a:pt x="5532773" y="780129"/>
                </a:lnTo>
                <a:lnTo>
                  <a:pt x="5532773" y="4139250"/>
                </a:lnTo>
                <a:lnTo>
                  <a:pt x="5524004" y="4178493"/>
                </a:lnTo>
                <a:lnTo>
                  <a:pt x="4044982" y="4178493"/>
                </a:lnTo>
                <a:close/>
                <a:moveTo>
                  <a:pt x="3283399" y="0"/>
                </a:moveTo>
                <a:lnTo>
                  <a:pt x="4856224" y="0"/>
                </a:lnTo>
                <a:lnTo>
                  <a:pt x="3849336" y="4447633"/>
                </a:lnTo>
                <a:lnTo>
                  <a:pt x="2505278" y="4447633"/>
                </a:lnTo>
                <a:lnTo>
                  <a:pt x="2361090" y="5084541"/>
                </a:lnTo>
                <a:lnTo>
                  <a:pt x="788265" y="5084541"/>
                </a:lnTo>
                <a:lnTo>
                  <a:pt x="1795153" y="636908"/>
                </a:lnTo>
                <a:lnTo>
                  <a:pt x="3139211" y="636908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4A03378-F009-4419-BEAF-077D55F8E57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094433" y="736485"/>
            <a:ext cx="4149580" cy="3813406"/>
          </a:xfrm>
          <a:custGeom>
            <a:avLst/>
            <a:gdLst>
              <a:gd name="connsiteX0" fmla="*/ 520288 w 5532773"/>
              <a:gd name="connsiteY0" fmla="*/ 1209082 h 5084541"/>
              <a:gd name="connsiteX1" fmla="*/ 1533642 w 5532773"/>
              <a:gd name="connsiteY1" fmla="*/ 1209082 h 5084541"/>
              <a:gd name="connsiteX2" fmla="*/ 1013354 w 5532773"/>
              <a:gd name="connsiteY2" fmla="*/ 3537476 h 5084541"/>
              <a:gd name="connsiteX3" fmla="*/ 0 w 5532773"/>
              <a:gd name="connsiteY3" fmla="*/ 3537476 h 5084541"/>
              <a:gd name="connsiteX4" fmla="*/ 4804359 w 5532773"/>
              <a:gd name="connsiteY4" fmla="*/ 780129 h 5084541"/>
              <a:gd name="connsiteX5" fmla="*/ 5532773 w 5532773"/>
              <a:gd name="connsiteY5" fmla="*/ 780129 h 5084541"/>
              <a:gd name="connsiteX6" fmla="*/ 5532773 w 5532773"/>
              <a:gd name="connsiteY6" fmla="*/ 4139250 h 5084541"/>
              <a:gd name="connsiteX7" fmla="*/ 5524004 w 5532773"/>
              <a:gd name="connsiteY7" fmla="*/ 4178493 h 5084541"/>
              <a:gd name="connsiteX8" fmla="*/ 4044982 w 5532773"/>
              <a:gd name="connsiteY8" fmla="*/ 4178493 h 5084541"/>
              <a:gd name="connsiteX9" fmla="*/ 3283399 w 5532773"/>
              <a:gd name="connsiteY9" fmla="*/ 0 h 5084541"/>
              <a:gd name="connsiteX10" fmla="*/ 4856224 w 5532773"/>
              <a:gd name="connsiteY10" fmla="*/ 0 h 5084541"/>
              <a:gd name="connsiteX11" fmla="*/ 3849336 w 5532773"/>
              <a:gd name="connsiteY11" fmla="*/ 4447633 h 5084541"/>
              <a:gd name="connsiteX12" fmla="*/ 2505278 w 5532773"/>
              <a:gd name="connsiteY12" fmla="*/ 4447633 h 5084541"/>
              <a:gd name="connsiteX13" fmla="*/ 2361090 w 5532773"/>
              <a:gd name="connsiteY13" fmla="*/ 5084541 h 5084541"/>
              <a:gd name="connsiteX14" fmla="*/ 788265 w 5532773"/>
              <a:gd name="connsiteY14" fmla="*/ 5084541 h 5084541"/>
              <a:gd name="connsiteX15" fmla="*/ 1795153 w 5532773"/>
              <a:gd name="connsiteY15" fmla="*/ 636908 h 5084541"/>
              <a:gd name="connsiteX16" fmla="*/ 3139211 w 5532773"/>
              <a:gd name="connsiteY16" fmla="*/ 636908 h 5084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532773" h="5084541">
                <a:moveTo>
                  <a:pt x="520288" y="1209082"/>
                </a:moveTo>
                <a:lnTo>
                  <a:pt x="1533642" y="1209082"/>
                </a:lnTo>
                <a:lnTo>
                  <a:pt x="1013354" y="3537476"/>
                </a:lnTo>
                <a:lnTo>
                  <a:pt x="0" y="3537476"/>
                </a:lnTo>
                <a:close/>
                <a:moveTo>
                  <a:pt x="4804359" y="780129"/>
                </a:moveTo>
                <a:lnTo>
                  <a:pt x="5532773" y="780129"/>
                </a:lnTo>
                <a:lnTo>
                  <a:pt x="5532773" y="4139250"/>
                </a:lnTo>
                <a:lnTo>
                  <a:pt x="5524004" y="4178493"/>
                </a:lnTo>
                <a:lnTo>
                  <a:pt x="4044982" y="4178493"/>
                </a:lnTo>
                <a:close/>
                <a:moveTo>
                  <a:pt x="3283399" y="0"/>
                </a:moveTo>
                <a:lnTo>
                  <a:pt x="4856224" y="0"/>
                </a:lnTo>
                <a:lnTo>
                  <a:pt x="3849336" y="4447633"/>
                </a:lnTo>
                <a:lnTo>
                  <a:pt x="2505278" y="4447633"/>
                </a:lnTo>
                <a:lnTo>
                  <a:pt x="2361090" y="5084541"/>
                </a:lnTo>
                <a:lnTo>
                  <a:pt x="788265" y="5084541"/>
                </a:lnTo>
                <a:lnTo>
                  <a:pt x="1795153" y="636908"/>
                </a:lnTo>
                <a:lnTo>
                  <a:pt x="3139211" y="63690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EBF9716-3F4B-4CE5-98DE-A1444B59D642}"/>
              </a:ext>
            </a:extLst>
          </p:cNvPr>
          <p:cNvSpPr/>
          <p:nvPr/>
        </p:nvSpPr>
        <p:spPr>
          <a:xfrm>
            <a:off x="6386512" y="2014537"/>
            <a:ext cx="42863" cy="428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29C48726-F5FB-429C-AAA8-DE4017AC7750}"/>
              </a:ext>
            </a:extLst>
          </p:cNvPr>
          <p:cNvSpPr/>
          <p:nvPr userDrawn="1"/>
        </p:nvSpPr>
        <p:spPr>
          <a:xfrm>
            <a:off x="5080146" y="636472"/>
            <a:ext cx="4149580" cy="3813406"/>
          </a:xfrm>
          <a:custGeom>
            <a:avLst/>
            <a:gdLst>
              <a:gd name="connsiteX0" fmla="*/ 520288 w 5532773"/>
              <a:gd name="connsiteY0" fmla="*/ 1209082 h 5084541"/>
              <a:gd name="connsiteX1" fmla="*/ 1533642 w 5532773"/>
              <a:gd name="connsiteY1" fmla="*/ 1209082 h 5084541"/>
              <a:gd name="connsiteX2" fmla="*/ 1013354 w 5532773"/>
              <a:gd name="connsiteY2" fmla="*/ 3537476 h 5084541"/>
              <a:gd name="connsiteX3" fmla="*/ 0 w 5532773"/>
              <a:gd name="connsiteY3" fmla="*/ 3537476 h 5084541"/>
              <a:gd name="connsiteX4" fmla="*/ 4804359 w 5532773"/>
              <a:gd name="connsiteY4" fmla="*/ 780129 h 5084541"/>
              <a:gd name="connsiteX5" fmla="*/ 5532773 w 5532773"/>
              <a:gd name="connsiteY5" fmla="*/ 780129 h 5084541"/>
              <a:gd name="connsiteX6" fmla="*/ 5532773 w 5532773"/>
              <a:gd name="connsiteY6" fmla="*/ 4139250 h 5084541"/>
              <a:gd name="connsiteX7" fmla="*/ 5524004 w 5532773"/>
              <a:gd name="connsiteY7" fmla="*/ 4178493 h 5084541"/>
              <a:gd name="connsiteX8" fmla="*/ 4044982 w 5532773"/>
              <a:gd name="connsiteY8" fmla="*/ 4178493 h 5084541"/>
              <a:gd name="connsiteX9" fmla="*/ 3283399 w 5532773"/>
              <a:gd name="connsiteY9" fmla="*/ 0 h 5084541"/>
              <a:gd name="connsiteX10" fmla="*/ 4856224 w 5532773"/>
              <a:gd name="connsiteY10" fmla="*/ 0 h 5084541"/>
              <a:gd name="connsiteX11" fmla="*/ 3849336 w 5532773"/>
              <a:gd name="connsiteY11" fmla="*/ 4447633 h 5084541"/>
              <a:gd name="connsiteX12" fmla="*/ 2505278 w 5532773"/>
              <a:gd name="connsiteY12" fmla="*/ 4447633 h 5084541"/>
              <a:gd name="connsiteX13" fmla="*/ 2361090 w 5532773"/>
              <a:gd name="connsiteY13" fmla="*/ 5084541 h 5084541"/>
              <a:gd name="connsiteX14" fmla="*/ 788265 w 5532773"/>
              <a:gd name="connsiteY14" fmla="*/ 5084541 h 5084541"/>
              <a:gd name="connsiteX15" fmla="*/ 1795153 w 5532773"/>
              <a:gd name="connsiteY15" fmla="*/ 636908 h 5084541"/>
              <a:gd name="connsiteX16" fmla="*/ 3139211 w 5532773"/>
              <a:gd name="connsiteY16" fmla="*/ 636908 h 5084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532773" h="5084541">
                <a:moveTo>
                  <a:pt x="520288" y="1209082"/>
                </a:moveTo>
                <a:lnTo>
                  <a:pt x="1533642" y="1209082"/>
                </a:lnTo>
                <a:lnTo>
                  <a:pt x="1013354" y="3537476"/>
                </a:lnTo>
                <a:lnTo>
                  <a:pt x="0" y="3537476"/>
                </a:lnTo>
                <a:close/>
                <a:moveTo>
                  <a:pt x="4804359" y="780129"/>
                </a:moveTo>
                <a:lnTo>
                  <a:pt x="5532773" y="780129"/>
                </a:lnTo>
                <a:lnTo>
                  <a:pt x="5532773" y="4139250"/>
                </a:lnTo>
                <a:lnTo>
                  <a:pt x="5524004" y="4178493"/>
                </a:lnTo>
                <a:lnTo>
                  <a:pt x="4044982" y="4178493"/>
                </a:lnTo>
                <a:close/>
                <a:moveTo>
                  <a:pt x="3283399" y="0"/>
                </a:moveTo>
                <a:lnTo>
                  <a:pt x="4856224" y="0"/>
                </a:lnTo>
                <a:lnTo>
                  <a:pt x="3849336" y="4447633"/>
                </a:lnTo>
                <a:lnTo>
                  <a:pt x="2505278" y="4447633"/>
                </a:lnTo>
                <a:lnTo>
                  <a:pt x="2361090" y="5084541"/>
                </a:lnTo>
                <a:lnTo>
                  <a:pt x="788265" y="5084541"/>
                </a:lnTo>
                <a:lnTo>
                  <a:pt x="1795153" y="636908"/>
                </a:lnTo>
                <a:lnTo>
                  <a:pt x="3139211" y="636908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67A167-F542-4099-AA55-404C32C12084}"/>
              </a:ext>
            </a:extLst>
          </p:cNvPr>
          <p:cNvSpPr/>
          <p:nvPr userDrawn="1"/>
        </p:nvSpPr>
        <p:spPr>
          <a:xfrm>
            <a:off x="6386512" y="2014537"/>
            <a:ext cx="42863" cy="428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</p:spTree>
    <p:extLst>
      <p:ext uri="{BB962C8B-B14F-4D97-AF65-F5344CB8AC3E}">
        <p14:creationId xmlns:p14="http://schemas.microsoft.com/office/powerpoint/2010/main" val="2034054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E60B97-F159-4915-BEF2-AF460D592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0D4C39-8480-45B9-BD98-B365FEB190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881A21-8834-40E3-AE09-8DBFC8CFA1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24D43-2C40-46FC-9BAA-C5334AE4511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2A9156-A478-4917-8A71-117C2E8F1B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8FBB0A-5560-4AF7-BA54-2BA0D54C58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C8D36-98A8-422E-A14D-C67A53623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681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  <p:sldLayoutId id="2147483734" r:id="rId13"/>
    <p:sldLayoutId id="2147483735" r:id="rId14"/>
    <p:sldLayoutId id="2147483736" r:id="rId15"/>
    <p:sldLayoutId id="2147483737" r:id="rId16"/>
    <p:sldLayoutId id="2147483738" r:id="rId17"/>
    <p:sldLayoutId id="2147483739" r:id="rId18"/>
    <p:sldLayoutId id="2147483740" r:id="rId19"/>
    <p:sldLayoutId id="2147483741" r:id="rId20"/>
    <p:sldLayoutId id="2147483742" r:id="rId21"/>
    <p:sldLayoutId id="2147483743" r:id="rId22"/>
    <p:sldLayoutId id="2147483744" r:id="rId23"/>
    <p:sldLayoutId id="2147483745" r:id="rId24"/>
    <p:sldLayoutId id="2147483746" r:id="rId25"/>
    <p:sldLayoutId id="2147483747" r:id="rId26"/>
    <p:sldLayoutId id="2147483748" r:id="rId27"/>
    <p:sldLayoutId id="2147483749" r:id="rId28"/>
    <p:sldLayoutId id="2147483750" r:id="rId29"/>
    <p:sldLayoutId id="2147483751" r:id="rId30"/>
    <p:sldLayoutId id="2147483752" r:id="rId31"/>
    <p:sldLayoutId id="2147483691" r:id="rId32"/>
    <p:sldLayoutId id="2147483692" r:id="rId33"/>
    <p:sldLayoutId id="2147483693" r:id="rId34"/>
    <p:sldLayoutId id="2147483694" r:id="rId35"/>
    <p:sldLayoutId id="2147483695" r:id="rId36"/>
    <p:sldLayoutId id="2147483696" r:id="rId37"/>
    <p:sldLayoutId id="2147483697" r:id="rId38"/>
    <p:sldLayoutId id="2147483698" r:id="rId39"/>
    <p:sldLayoutId id="2147483699" r:id="rId40"/>
    <p:sldLayoutId id="2147483700" r:id="rId41"/>
    <p:sldLayoutId id="2147483701" r:id="rId42"/>
    <p:sldLayoutId id="2147483702" r:id="rId43"/>
    <p:sldLayoutId id="2147483703" r:id="rId44"/>
    <p:sldLayoutId id="2147483704" r:id="rId45"/>
    <p:sldLayoutId id="2147483706" r:id="rId46"/>
    <p:sldLayoutId id="2147483707" r:id="rId47"/>
    <p:sldLayoutId id="2147483708" r:id="rId48"/>
    <p:sldLayoutId id="2147483709" r:id="rId49"/>
    <p:sldLayoutId id="2147483710" r:id="rId50"/>
    <p:sldLayoutId id="2147483711" r:id="rId51"/>
    <p:sldLayoutId id="2147483712" r:id="rId52"/>
    <p:sldLayoutId id="2147483713" r:id="rId53"/>
    <p:sldLayoutId id="2147483714" r:id="rId54"/>
    <p:sldLayoutId id="2147483715" r:id="rId55"/>
    <p:sldLayoutId id="2147483716" r:id="rId56"/>
    <p:sldLayoutId id="2147483717" r:id="rId57"/>
    <p:sldLayoutId id="2147483718" r:id="rId58"/>
    <p:sldLayoutId id="2147483719" r:id="rId59"/>
    <p:sldLayoutId id="2147483720" r:id="rId60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884B4360-F108-4CA1-A6D4-8308EDD99BAB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94" r="20194"/>
          <a:stretch>
            <a:fillRect/>
          </a:stretch>
        </p:blipFill>
        <p:spPr/>
      </p:pic>
      <p:grpSp>
        <p:nvGrpSpPr>
          <p:cNvPr id="83" name="Group 82">
            <a:extLst>
              <a:ext uri="{FF2B5EF4-FFF2-40B4-BE49-F238E27FC236}">
                <a16:creationId xmlns:a16="http://schemas.microsoft.com/office/drawing/2014/main" id="{E86D841F-7F06-4189-B06D-0614A7970390}"/>
              </a:ext>
            </a:extLst>
          </p:cNvPr>
          <p:cNvGrpSpPr/>
          <p:nvPr/>
        </p:nvGrpSpPr>
        <p:grpSpPr>
          <a:xfrm rot="19771175">
            <a:off x="4227168" y="4540834"/>
            <a:ext cx="970832" cy="972710"/>
            <a:chOff x="4107416" y="1679584"/>
            <a:chExt cx="3953359" cy="3961013"/>
          </a:xfrm>
          <a:solidFill>
            <a:schemeClr val="tx1">
              <a:lumMod val="75000"/>
              <a:lumOff val="25000"/>
              <a:alpha val="15000"/>
            </a:schemeClr>
          </a:solidFill>
        </p:grpSpPr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2173701F-E5D5-4F8D-B87C-38407B875EA2}"/>
                </a:ext>
              </a:extLst>
            </p:cNvPr>
            <p:cNvSpPr/>
            <p:nvPr/>
          </p:nvSpPr>
          <p:spPr>
            <a:xfrm rot="11315589">
              <a:off x="4813980" y="1679584"/>
              <a:ext cx="1509995" cy="2179994"/>
            </a:xfrm>
            <a:custGeom>
              <a:avLst/>
              <a:gdLst>
                <a:gd name="connsiteX0" fmla="*/ 385845 w 1509995"/>
                <a:gd name="connsiteY0" fmla="*/ 2174308 h 2179994"/>
                <a:gd name="connsiteX1" fmla="*/ 328906 w 1509995"/>
                <a:gd name="connsiteY1" fmla="*/ 2179994 h 2179994"/>
                <a:gd name="connsiteX2" fmla="*/ 0 w 1509995"/>
                <a:gd name="connsiteY2" fmla="*/ 3448 h 2179994"/>
                <a:gd name="connsiteX3" fmla="*/ 108047 w 1509995"/>
                <a:gd name="connsiteY3" fmla="*/ 348 h 2179994"/>
                <a:gd name="connsiteX4" fmla="*/ 719139 w 1509995"/>
                <a:gd name="connsiteY4" fmla="*/ 25973 h 2179994"/>
                <a:gd name="connsiteX5" fmla="*/ 915568 w 1509995"/>
                <a:gd name="connsiteY5" fmla="*/ 50543 h 2179994"/>
                <a:gd name="connsiteX6" fmla="*/ 909403 w 1509995"/>
                <a:gd name="connsiteY6" fmla="*/ 196372 h 2179994"/>
                <a:gd name="connsiteX7" fmla="*/ 1424805 w 1509995"/>
                <a:gd name="connsiteY7" fmla="*/ 1514204 h 2179994"/>
                <a:gd name="connsiteX8" fmla="*/ 1509995 w 1509995"/>
                <a:gd name="connsiteY8" fmla="*/ 1572251 h 2179994"/>
                <a:gd name="connsiteX9" fmla="*/ 1390380 w 1509995"/>
                <a:gd name="connsiteY9" fmla="*/ 1693471 h 2179994"/>
                <a:gd name="connsiteX10" fmla="*/ 385845 w 1509995"/>
                <a:gd name="connsiteY10" fmla="*/ 2174308 h 217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09995" h="2179994">
                  <a:moveTo>
                    <a:pt x="385845" y="2174308"/>
                  </a:moveTo>
                  <a:lnTo>
                    <a:pt x="328906" y="2179994"/>
                  </a:lnTo>
                  <a:lnTo>
                    <a:pt x="0" y="3448"/>
                  </a:lnTo>
                  <a:lnTo>
                    <a:pt x="108047" y="348"/>
                  </a:lnTo>
                  <a:cubicBezTo>
                    <a:pt x="317624" y="-1927"/>
                    <a:pt x="523149" y="7017"/>
                    <a:pt x="719139" y="25973"/>
                  </a:cubicBezTo>
                  <a:lnTo>
                    <a:pt x="915568" y="50543"/>
                  </a:lnTo>
                  <a:lnTo>
                    <a:pt x="909403" y="196372"/>
                  </a:lnTo>
                  <a:cubicBezTo>
                    <a:pt x="903956" y="771769"/>
                    <a:pt x="1106542" y="1267285"/>
                    <a:pt x="1424805" y="1514204"/>
                  </a:cubicBezTo>
                  <a:lnTo>
                    <a:pt x="1509995" y="1572251"/>
                  </a:lnTo>
                  <a:lnTo>
                    <a:pt x="1390380" y="1693471"/>
                  </a:lnTo>
                  <a:cubicBezTo>
                    <a:pt x="1120444" y="1941999"/>
                    <a:pt x="775954" y="2115357"/>
                    <a:pt x="385845" y="217430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69BADF28-1283-4643-9E98-DCDCB4435926}"/>
                </a:ext>
              </a:extLst>
            </p:cNvPr>
            <p:cNvSpPr/>
            <p:nvPr/>
          </p:nvSpPr>
          <p:spPr>
            <a:xfrm rot="11315589">
              <a:off x="6058851" y="1846787"/>
              <a:ext cx="1446055" cy="2190305"/>
            </a:xfrm>
            <a:custGeom>
              <a:avLst/>
              <a:gdLst>
                <a:gd name="connsiteX0" fmla="*/ 1446055 w 1446055"/>
                <a:gd name="connsiteY0" fmla="*/ 2181926 h 2190305"/>
                <a:gd name="connsiteX1" fmla="*/ 1384856 w 1446055"/>
                <a:gd name="connsiteY1" fmla="*/ 2188037 h 2190305"/>
                <a:gd name="connsiteX2" fmla="*/ 21844 w 1446055"/>
                <a:gd name="connsiteY2" fmla="*/ 1702840 h 2190305"/>
                <a:gd name="connsiteX3" fmla="*/ 0 w 1446055"/>
                <a:gd name="connsiteY3" fmla="*/ 1681285 h 2190305"/>
                <a:gd name="connsiteX4" fmla="*/ 13766 w 1446055"/>
                <a:gd name="connsiteY4" fmla="*/ 1655592 h 2190305"/>
                <a:gd name="connsiteX5" fmla="*/ 148945 w 1446055"/>
                <a:gd name="connsiteY5" fmla="*/ 366724 h 2190305"/>
                <a:gd name="connsiteX6" fmla="*/ 114334 w 1446055"/>
                <a:gd name="connsiteY6" fmla="*/ 211616 h 2190305"/>
                <a:gd name="connsiteX7" fmla="*/ 95696 w 1446055"/>
                <a:gd name="connsiteY7" fmla="*/ 148015 h 2190305"/>
                <a:gd name="connsiteX8" fmla="*/ 154370 w 1446055"/>
                <a:gd name="connsiteY8" fmla="*/ 131660 h 2190305"/>
                <a:gd name="connsiteX9" fmla="*/ 1090580 w 1446055"/>
                <a:gd name="connsiteY9" fmla="*/ 739 h 2190305"/>
                <a:gd name="connsiteX10" fmla="*/ 1116337 w 1446055"/>
                <a:gd name="connsiteY10" fmla="*/ 0 h 2190305"/>
                <a:gd name="connsiteX11" fmla="*/ 1446055 w 1446055"/>
                <a:gd name="connsiteY11" fmla="*/ 2181926 h 2190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46055" h="2190305">
                  <a:moveTo>
                    <a:pt x="1446055" y="2181926"/>
                  </a:moveTo>
                  <a:lnTo>
                    <a:pt x="1384856" y="2188037"/>
                  </a:lnTo>
                  <a:cubicBezTo>
                    <a:pt x="870509" y="2213141"/>
                    <a:pt x="385171" y="2028547"/>
                    <a:pt x="21844" y="1702840"/>
                  </a:cubicBezTo>
                  <a:lnTo>
                    <a:pt x="0" y="1681285"/>
                  </a:lnTo>
                  <a:lnTo>
                    <a:pt x="13766" y="1655592"/>
                  </a:lnTo>
                  <a:cubicBezTo>
                    <a:pt x="182265" y="1308185"/>
                    <a:pt x="238873" y="841698"/>
                    <a:pt x="148945" y="366724"/>
                  </a:cubicBezTo>
                  <a:cubicBezTo>
                    <a:pt x="138964" y="314008"/>
                    <a:pt x="127394" y="262271"/>
                    <a:pt x="114334" y="211616"/>
                  </a:cubicBezTo>
                  <a:lnTo>
                    <a:pt x="95696" y="148015"/>
                  </a:lnTo>
                  <a:lnTo>
                    <a:pt x="154370" y="131660"/>
                  </a:lnTo>
                  <a:cubicBezTo>
                    <a:pt x="425889" y="63076"/>
                    <a:pt x="744790" y="16905"/>
                    <a:pt x="1090580" y="739"/>
                  </a:cubicBezTo>
                  <a:lnTo>
                    <a:pt x="1116337" y="0"/>
                  </a:lnTo>
                  <a:lnTo>
                    <a:pt x="1446055" y="218192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A53D01E5-CC28-448E-AB98-123098C20D31}"/>
                </a:ext>
              </a:extLst>
            </p:cNvPr>
            <p:cNvSpPr/>
            <p:nvPr/>
          </p:nvSpPr>
          <p:spPr>
            <a:xfrm rot="11315589">
              <a:off x="4280580" y="2275199"/>
              <a:ext cx="958547" cy="1395449"/>
            </a:xfrm>
            <a:custGeom>
              <a:avLst/>
              <a:gdLst>
                <a:gd name="connsiteX0" fmla="*/ 552854 w 958547"/>
                <a:gd name="connsiteY0" fmla="*/ 1395449 h 1395449"/>
                <a:gd name="connsiteX1" fmla="*/ 521990 w 958547"/>
                <a:gd name="connsiteY1" fmla="*/ 1379211 h 1395449"/>
                <a:gd name="connsiteX2" fmla="*/ 284 w 958547"/>
                <a:gd name="connsiteY2" fmla="*/ 116726 h 1395449"/>
                <a:gd name="connsiteX3" fmla="*/ 5781 w 958547"/>
                <a:gd name="connsiteY3" fmla="*/ 0 h 1395449"/>
                <a:gd name="connsiteX4" fmla="*/ 227631 w 958547"/>
                <a:gd name="connsiteY4" fmla="*/ 41350 h 1395449"/>
                <a:gd name="connsiteX5" fmla="*/ 879165 w 958547"/>
                <a:gd name="connsiteY5" fmla="*/ 266654 h 1395449"/>
                <a:gd name="connsiteX6" fmla="*/ 958547 w 958547"/>
                <a:gd name="connsiteY6" fmla="*/ 313052 h 1395449"/>
                <a:gd name="connsiteX7" fmla="*/ 958535 w 958547"/>
                <a:gd name="connsiteY7" fmla="*/ 321134 h 1395449"/>
                <a:gd name="connsiteX8" fmla="*/ 589011 w 958547"/>
                <a:gd name="connsiteY8" fmla="*/ 1351023 h 1395449"/>
                <a:gd name="connsiteX9" fmla="*/ 552854 w 958547"/>
                <a:gd name="connsiteY9" fmla="*/ 1395449 h 1395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58547" h="1395449">
                  <a:moveTo>
                    <a:pt x="552854" y="1395449"/>
                  </a:moveTo>
                  <a:lnTo>
                    <a:pt x="521990" y="1379211"/>
                  </a:lnTo>
                  <a:cubicBezTo>
                    <a:pt x="199827" y="1180319"/>
                    <a:pt x="-8774" y="692430"/>
                    <a:pt x="284" y="116726"/>
                  </a:cubicBezTo>
                  <a:lnTo>
                    <a:pt x="5781" y="0"/>
                  </a:lnTo>
                  <a:lnTo>
                    <a:pt x="227631" y="41350"/>
                  </a:lnTo>
                  <a:cubicBezTo>
                    <a:pt x="484779" y="98005"/>
                    <a:pt x="708128" y="174466"/>
                    <a:pt x="879165" y="266654"/>
                  </a:cubicBezTo>
                  <a:lnTo>
                    <a:pt x="958547" y="313052"/>
                  </a:lnTo>
                  <a:lnTo>
                    <a:pt x="958535" y="321134"/>
                  </a:lnTo>
                  <a:cubicBezTo>
                    <a:pt x="938849" y="700365"/>
                    <a:pt x="806029" y="1056740"/>
                    <a:pt x="589011" y="1351023"/>
                  </a:cubicBezTo>
                  <a:lnTo>
                    <a:pt x="552854" y="13954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C48D0A03-CED7-422F-A68D-93584E4F5C26}"/>
                </a:ext>
              </a:extLst>
            </p:cNvPr>
            <p:cNvSpPr/>
            <p:nvPr/>
          </p:nvSpPr>
          <p:spPr>
            <a:xfrm rot="11315589">
              <a:off x="7406799" y="2600572"/>
              <a:ext cx="653976" cy="1396524"/>
            </a:xfrm>
            <a:custGeom>
              <a:avLst/>
              <a:gdLst>
                <a:gd name="connsiteX0" fmla="*/ 498661 w 653976"/>
                <a:gd name="connsiteY0" fmla="*/ 1396524 h 1396524"/>
                <a:gd name="connsiteX1" fmla="*/ 490006 w 653976"/>
                <a:gd name="connsiteY1" fmla="*/ 1387984 h 1396524"/>
                <a:gd name="connsiteX2" fmla="*/ 9170 w 653976"/>
                <a:gd name="connsiteY2" fmla="*/ 383449 h 1396524"/>
                <a:gd name="connsiteX3" fmla="*/ 0 w 653976"/>
                <a:gd name="connsiteY3" fmla="*/ 291623 h 1396524"/>
                <a:gd name="connsiteX4" fmla="*/ 15530 w 653976"/>
                <a:gd name="connsiteY4" fmla="*/ 276039 h 1396524"/>
                <a:gd name="connsiteX5" fmla="*/ 451115 w 653976"/>
                <a:gd name="connsiteY5" fmla="*/ 38000 h 1396524"/>
                <a:gd name="connsiteX6" fmla="*/ 563807 w 653976"/>
                <a:gd name="connsiteY6" fmla="*/ 0 h 1396524"/>
                <a:gd name="connsiteX7" fmla="*/ 583639 w 653976"/>
                <a:gd name="connsiteY7" fmla="*/ 69662 h 1396524"/>
                <a:gd name="connsiteX8" fmla="*/ 614708 w 653976"/>
                <a:gd name="connsiteY8" fmla="*/ 212114 h 1396524"/>
                <a:gd name="connsiteX9" fmla="*/ 507075 w 653976"/>
                <a:gd name="connsiteY9" fmla="*/ 1379671 h 1396524"/>
                <a:gd name="connsiteX10" fmla="*/ 498661 w 653976"/>
                <a:gd name="connsiteY10" fmla="*/ 1396524 h 139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3976" h="1396524">
                  <a:moveTo>
                    <a:pt x="498661" y="1396524"/>
                  </a:moveTo>
                  <a:lnTo>
                    <a:pt x="490006" y="1387984"/>
                  </a:lnTo>
                  <a:cubicBezTo>
                    <a:pt x="241478" y="1118048"/>
                    <a:pt x="68120" y="773559"/>
                    <a:pt x="9170" y="383449"/>
                  </a:cubicBezTo>
                  <a:lnTo>
                    <a:pt x="0" y="291623"/>
                  </a:lnTo>
                  <a:lnTo>
                    <a:pt x="15530" y="276039"/>
                  </a:lnTo>
                  <a:cubicBezTo>
                    <a:pt x="118157" y="186882"/>
                    <a:pt x="266850" y="106240"/>
                    <a:pt x="451115" y="38000"/>
                  </a:cubicBezTo>
                  <a:lnTo>
                    <a:pt x="563807" y="0"/>
                  </a:lnTo>
                  <a:lnTo>
                    <a:pt x="583639" y="69662"/>
                  </a:lnTo>
                  <a:cubicBezTo>
                    <a:pt x="595327" y="116198"/>
                    <a:pt x="605713" y="163715"/>
                    <a:pt x="614708" y="212114"/>
                  </a:cubicBezTo>
                  <a:cubicBezTo>
                    <a:pt x="694702" y="642531"/>
                    <a:pt x="649364" y="1064427"/>
                    <a:pt x="507075" y="1379671"/>
                  </a:cubicBezTo>
                  <a:lnTo>
                    <a:pt x="498661" y="139652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97162019-7AC5-4AB4-AFE7-02C7C912AA68}"/>
                </a:ext>
              </a:extLst>
            </p:cNvPr>
            <p:cNvSpPr/>
            <p:nvPr/>
          </p:nvSpPr>
          <p:spPr>
            <a:xfrm rot="11315589">
              <a:off x="4107416" y="3456370"/>
              <a:ext cx="941252" cy="1320008"/>
            </a:xfrm>
            <a:custGeom>
              <a:avLst/>
              <a:gdLst>
                <a:gd name="connsiteX0" fmla="*/ 941149 w 941252"/>
                <a:gd name="connsiteY0" fmla="*/ 1320008 h 1320008"/>
                <a:gd name="connsiteX1" fmla="*/ 892007 w 941252"/>
                <a:gd name="connsiteY1" fmla="*/ 1291820 h 1320008"/>
                <a:gd name="connsiteX2" fmla="*/ 6905 w 941252"/>
                <a:gd name="connsiteY2" fmla="*/ 1014277 h 1320008"/>
                <a:gd name="connsiteX3" fmla="*/ 0 w 941252"/>
                <a:gd name="connsiteY3" fmla="*/ 1013312 h 1320008"/>
                <a:gd name="connsiteX4" fmla="*/ 23897 w 941252"/>
                <a:gd name="connsiteY4" fmla="*/ 834854 h 1320008"/>
                <a:gd name="connsiteX5" fmla="*/ 332055 w 941252"/>
                <a:gd name="connsiteY5" fmla="*/ 75289 h 1320008"/>
                <a:gd name="connsiteX6" fmla="*/ 389087 w 941252"/>
                <a:gd name="connsiteY6" fmla="*/ 0 h 1320008"/>
                <a:gd name="connsiteX7" fmla="*/ 441037 w 941252"/>
                <a:gd name="connsiteY7" fmla="*/ 51263 h 1320008"/>
                <a:gd name="connsiteX8" fmla="*/ 921874 w 941252"/>
                <a:gd name="connsiteY8" fmla="*/ 1055797 h 1320008"/>
                <a:gd name="connsiteX9" fmla="*/ 941252 w 941252"/>
                <a:gd name="connsiteY9" fmla="*/ 1249855 h 1320008"/>
                <a:gd name="connsiteX10" fmla="*/ 941149 w 941252"/>
                <a:gd name="connsiteY10" fmla="*/ 1320008 h 1320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252" h="1320008">
                  <a:moveTo>
                    <a:pt x="941149" y="1320008"/>
                  </a:moveTo>
                  <a:lnTo>
                    <a:pt x="892007" y="1291820"/>
                  </a:lnTo>
                  <a:cubicBezTo>
                    <a:pt x="662158" y="1170087"/>
                    <a:pt x="355970" y="1074810"/>
                    <a:pt x="6905" y="1014277"/>
                  </a:cubicBezTo>
                  <a:lnTo>
                    <a:pt x="0" y="1013312"/>
                  </a:lnTo>
                  <a:lnTo>
                    <a:pt x="23897" y="834854"/>
                  </a:lnTo>
                  <a:cubicBezTo>
                    <a:pt x="79591" y="543171"/>
                    <a:pt x="188348" y="279985"/>
                    <a:pt x="332055" y="75289"/>
                  </a:cubicBezTo>
                  <a:lnTo>
                    <a:pt x="389087" y="0"/>
                  </a:lnTo>
                  <a:lnTo>
                    <a:pt x="441037" y="51263"/>
                  </a:lnTo>
                  <a:cubicBezTo>
                    <a:pt x="689565" y="321198"/>
                    <a:pt x="862923" y="665688"/>
                    <a:pt x="921874" y="1055797"/>
                  </a:cubicBezTo>
                  <a:cubicBezTo>
                    <a:pt x="931699" y="1120815"/>
                    <a:pt x="938113" y="1185562"/>
                    <a:pt x="941252" y="1249855"/>
                  </a:cubicBezTo>
                  <a:lnTo>
                    <a:pt x="941149" y="132000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902669DC-3449-41D5-B3DA-3959A56BA5C5}"/>
                </a:ext>
              </a:extLst>
            </p:cNvPr>
            <p:cNvSpPr/>
            <p:nvPr/>
          </p:nvSpPr>
          <p:spPr>
            <a:xfrm rot="11315589">
              <a:off x="7379963" y="3824742"/>
              <a:ext cx="544215" cy="900600"/>
            </a:xfrm>
            <a:custGeom>
              <a:avLst/>
              <a:gdLst>
                <a:gd name="connsiteX0" fmla="*/ 0 w 544215"/>
                <a:gd name="connsiteY0" fmla="*/ 900600 h 900600"/>
                <a:gd name="connsiteX1" fmla="*/ 255 w 544215"/>
                <a:gd name="connsiteY1" fmla="*/ 727549 h 900600"/>
                <a:gd name="connsiteX2" fmla="*/ 181899 w 544215"/>
                <a:gd name="connsiteY2" fmla="*/ 11188 h 900600"/>
                <a:gd name="connsiteX3" fmla="*/ 187897 w 544215"/>
                <a:gd name="connsiteY3" fmla="*/ 0 h 900600"/>
                <a:gd name="connsiteX4" fmla="*/ 261882 w 544215"/>
                <a:gd name="connsiteY4" fmla="*/ 88303 h 900600"/>
                <a:gd name="connsiteX5" fmla="*/ 508775 w 544215"/>
                <a:gd name="connsiteY5" fmla="*/ 532482 h 900600"/>
                <a:gd name="connsiteX6" fmla="*/ 544215 w 544215"/>
                <a:gd name="connsiteY6" fmla="*/ 632362 h 900600"/>
                <a:gd name="connsiteX7" fmla="*/ 532232 w 544215"/>
                <a:gd name="connsiteY7" fmla="*/ 636009 h 900600"/>
                <a:gd name="connsiteX8" fmla="*/ 13222 w 544215"/>
                <a:gd name="connsiteY8" fmla="*/ 889596 h 900600"/>
                <a:gd name="connsiteX9" fmla="*/ 0 w 544215"/>
                <a:gd name="connsiteY9" fmla="*/ 900600 h 90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4215" h="900600">
                  <a:moveTo>
                    <a:pt x="0" y="900600"/>
                  </a:moveTo>
                  <a:lnTo>
                    <a:pt x="255" y="727549"/>
                  </a:lnTo>
                  <a:cubicBezTo>
                    <a:pt x="13380" y="474729"/>
                    <a:pt x="76785" y="232066"/>
                    <a:pt x="181899" y="11188"/>
                  </a:cubicBezTo>
                  <a:lnTo>
                    <a:pt x="187897" y="0"/>
                  </a:lnTo>
                  <a:lnTo>
                    <a:pt x="261882" y="88303"/>
                  </a:lnTo>
                  <a:cubicBezTo>
                    <a:pt x="358420" y="213446"/>
                    <a:pt x="442602" y="363572"/>
                    <a:pt x="508775" y="532482"/>
                  </a:cubicBezTo>
                  <a:lnTo>
                    <a:pt x="544215" y="632362"/>
                  </a:lnTo>
                  <a:lnTo>
                    <a:pt x="532232" y="636009"/>
                  </a:lnTo>
                  <a:cubicBezTo>
                    <a:pt x="320963" y="706774"/>
                    <a:pt x="144304" y="792780"/>
                    <a:pt x="13222" y="889596"/>
                  </a:cubicBezTo>
                  <a:lnTo>
                    <a:pt x="0" y="9006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09D4CCE5-2C56-4585-B2BB-BA82FF3EF53C}"/>
                </a:ext>
              </a:extLst>
            </p:cNvPr>
            <p:cNvSpPr/>
            <p:nvPr/>
          </p:nvSpPr>
          <p:spPr>
            <a:xfrm rot="11315589">
              <a:off x="4678399" y="3922984"/>
              <a:ext cx="1595237" cy="1558970"/>
            </a:xfrm>
            <a:custGeom>
              <a:avLst/>
              <a:gdLst>
                <a:gd name="connsiteX0" fmla="*/ 1165353 w 1595237"/>
                <a:gd name="connsiteY0" fmla="*/ 1558970 h 1558970"/>
                <a:gd name="connsiteX1" fmla="*/ 1000444 w 1595237"/>
                <a:gd name="connsiteY1" fmla="*/ 1535918 h 1558970"/>
                <a:gd name="connsiteX2" fmla="*/ 338336 w 1595237"/>
                <a:gd name="connsiteY2" fmla="*/ 1505244 h 1558970"/>
                <a:gd name="connsiteX3" fmla="*/ 223032 w 1595237"/>
                <a:gd name="connsiteY3" fmla="*/ 1508961 h 1558970"/>
                <a:gd name="connsiteX4" fmla="*/ 0 w 1595237"/>
                <a:gd name="connsiteY4" fmla="*/ 33038 h 1558970"/>
                <a:gd name="connsiteX5" fmla="*/ 56077 w 1595237"/>
                <a:gd name="connsiteY5" fmla="*/ 21646 h 1558970"/>
                <a:gd name="connsiteX6" fmla="*/ 1471363 w 1595237"/>
                <a:gd name="connsiteY6" fmla="*/ 372074 h 1558970"/>
                <a:gd name="connsiteX7" fmla="*/ 1595237 w 1595237"/>
                <a:gd name="connsiteY7" fmla="*/ 472888 h 1558970"/>
                <a:gd name="connsiteX8" fmla="*/ 1546361 w 1595237"/>
                <a:gd name="connsiteY8" fmla="*/ 534004 h 1558970"/>
                <a:gd name="connsiteX9" fmla="*/ 1170566 w 1595237"/>
                <a:gd name="connsiteY9" fmla="*/ 1509022 h 1558970"/>
                <a:gd name="connsiteX10" fmla="*/ 1165353 w 1595237"/>
                <a:gd name="connsiteY10" fmla="*/ 1558970 h 1558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95237" h="1558970">
                  <a:moveTo>
                    <a:pt x="1165353" y="1558970"/>
                  </a:moveTo>
                  <a:lnTo>
                    <a:pt x="1000444" y="1535918"/>
                  </a:lnTo>
                  <a:cubicBezTo>
                    <a:pt x="788539" y="1513060"/>
                    <a:pt x="565755" y="1502319"/>
                    <a:pt x="338336" y="1505244"/>
                  </a:cubicBezTo>
                  <a:lnTo>
                    <a:pt x="223032" y="1508961"/>
                  </a:lnTo>
                  <a:lnTo>
                    <a:pt x="0" y="33038"/>
                  </a:lnTo>
                  <a:lnTo>
                    <a:pt x="56077" y="21646"/>
                  </a:lnTo>
                  <a:cubicBezTo>
                    <a:pt x="576223" y="-56955"/>
                    <a:pt x="1078986" y="82716"/>
                    <a:pt x="1471363" y="372074"/>
                  </a:cubicBezTo>
                  <a:lnTo>
                    <a:pt x="1595237" y="472888"/>
                  </a:lnTo>
                  <a:lnTo>
                    <a:pt x="1546361" y="534004"/>
                  </a:lnTo>
                  <a:cubicBezTo>
                    <a:pt x="1357081" y="789826"/>
                    <a:pt x="1221220" y="1131533"/>
                    <a:pt x="1170566" y="1509022"/>
                  </a:cubicBezTo>
                  <a:lnTo>
                    <a:pt x="1165353" y="155897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E8A0CC7B-3922-4042-B679-751D7660B666}"/>
                </a:ext>
              </a:extLst>
            </p:cNvPr>
            <p:cNvSpPr/>
            <p:nvPr/>
          </p:nvSpPr>
          <p:spPr>
            <a:xfrm rot="11315589">
              <a:off x="6123693" y="4019160"/>
              <a:ext cx="1454536" cy="1621437"/>
            </a:xfrm>
            <a:custGeom>
              <a:avLst/>
              <a:gdLst>
                <a:gd name="connsiteX0" fmla="*/ 420450 w 1454536"/>
                <a:gd name="connsiteY0" fmla="*/ 1621437 h 1621437"/>
                <a:gd name="connsiteX1" fmla="*/ 373531 w 1454536"/>
                <a:gd name="connsiteY1" fmla="*/ 1493506 h 1621437"/>
                <a:gd name="connsiteX2" fmla="*/ 9945 w 1454536"/>
                <a:gd name="connsiteY2" fmla="*/ 914847 h 1621437"/>
                <a:gd name="connsiteX3" fmla="*/ 0 w 1454536"/>
                <a:gd name="connsiteY3" fmla="*/ 905320 h 1621437"/>
                <a:gd name="connsiteX4" fmla="*/ 14367 w 1454536"/>
                <a:gd name="connsiteY4" fmla="*/ 878520 h 1621437"/>
                <a:gd name="connsiteX5" fmla="*/ 1173154 w 1454536"/>
                <a:gd name="connsiteY5" fmla="*/ 12245 h 1621437"/>
                <a:gd name="connsiteX6" fmla="*/ 1233426 w 1454536"/>
                <a:gd name="connsiteY6" fmla="*/ 0 h 1621437"/>
                <a:gd name="connsiteX7" fmla="*/ 1454536 w 1454536"/>
                <a:gd name="connsiteY7" fmla="*/ 1463205 h 1621437"/>
                <a:gd name="connsiteX8" fmla="*/ 1425485 w 1454536"/>
                <a:gd name="connsiteY8" fmla="*/ 1464141 h 1621437"/>
                <a:gd name="connsiteX9" fmla="*/ 442948 w 1454536"/>
                <a:gd name="connsiteY9" fmla="*/ 1614590 h 1621437"/>
                <a:gd name="connsiteX10" fmla="*/ 420450 w 1454536"/>
                <a:gd name="connsiteY10" fmla="*/ 1621437 h 1621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54536" h="1621437">
                  <a:moveTo>
                    <a:pt x="420450" y="1621437"/>
                  </a:moveTo>
                  <a:lnTo>
                    <a:pt x="373531" y="1493506"/>
                  </a:lnTo>
                  <a:cubicBezTo>
                    <a:pt x="280431" y="1263975"/>
                    <a:pt x="155075" y="1066736"/>
                    <a:pt x="9945" y="914847"/>
                  </a:cubicBezTo>
                  <a:lnTo>
                    <a:pt x="0" y="905320"/>
                  </a:lnTo>
                  <a:lnTo>
                    <a:pt x="14367" y="878520"/>
                  </a:lnTo>
                  <a:cubicBezTo>
                    <a:pt x="265231" y="460000"/>
                    <a:pt x="674355" y="140241"/>
                    <a:pt x="1173154" y="12245"/>
                  </a:cubicBezTo>
                  <a:lnTo>
                    <a:pt x="1233426" y="0"/>
                  </a:lnTo>
                  <a:lnTo>
                    <a:pt x="1454536" y="1463205"/>
                  </a:lnTo>
                  <a:lnTo>
                    <a:pt x="1425485" y="1464141"/>
                  </a:lnTo>
                  <a:cubicBezTo>
                    <a:pt x="1062461" y="1482972"/>
                    <a:pt x="727807" y="1536007"/>
                    <a:pt x="442948" y="1614590"/>
                  </a:cubicBezTo>
                  <a:lnTo>
                    <a:pt x="420450" y="162143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316FFEE6-46DE-49EE-B31A-70B93F7F8105}"/>
              </a:ext>
            </a:extLst>
          </p:cNvPr>
          <p:cNvGrpSpPr/>
          <p:nvPr/>
        </p:nvGrpSpPr>
        <p:grpSpPr>
          <a:xfrm rot="19771175">
            <a:off x="4056976" y="599693"/>
            <a:ext cx="979427" cy="981323"/>
            <a:chOff x="4107416" y="1679584"/>
            <a:chExt cx="3953359" cy="3961013"/>
          </a:xfrm>
          <a:solidFill>
            <a:schemeClr val="tx1">
              <a:lumMod val="75000"/>
              <a:lumOff val="25000"/>
              <a:alpha val="30000"/>
            </a:schemeClr>
          </a:solidFill>
        </p:grpSpPr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1CF9EB59-77A4-412A-8DA6-F29AA64D6B4B}"/>
                </a:ext>
              </a:extLst>
            </p:cNvPr>
            <p:cNvSpPr/>
            <p:nvPr/>
          </p:nvSpPr>
          <p:spPr>
            <a:xfrm rot="11315589">
              <a:off x="4813980" y="1679584"/>
              <a:ext cx="1509995" cy="2179994"/>
            </a:xfrm>
            <a:custGeom>
              <a:avLst/>
              <a:gdLst>
                <a:gd name="connsiteX0" fmla="*/ 385845 w 1509995"/>
                <a:gd name="connsiteY0" fmla="*/ 2174308 h 2179994"/>
                <a:gd name="connsiteX1" fmla="*/ 328906 w 1509995"/>
                <a:gd name="connsiteY1" fmla="*/ 2179994 h 2179994"/>
                <a:gd name="connsiteX2" fmla="*/ 0 w 1509995"/>
                <a:gd name="connsiteY2" fmla="*/ 3448 h 2179994"/>
                <a:gd name="connsiteX3" fmla="*/ 108047 w 1509995"/>
                <a:gd name="connsiteY3" fmla="*/ 348 h 2179994"/>
                <a:gd name="connsiteX4" fmla="*/ 719139 w 1509995"/>
                <a:gd name="connsiteY4" fmla="*/ 25973 h 2179994"/>
                <a:gd name="connsiteX5" fmla="*/ 915568 w 1509995"/>
                <a:gd name="connsiteY5" fmla="*/ 50543 h 2179994"/>
                <a:gd name="connsiteX6" fmla="*/ 909403 w 1509995"/>
                <a:gd name="connsiteY6" fmla="*/ 196372 h 2179994"/>
                <a:gd name="connsiteX7" fmla="*/ 1424805 w 1509995"/>
                <a:gd name="connsiteY7" fmla="*/ 1514204 h 2179994"/>
                <a:gd name="connsiteX8" fmla="*/ 1509995 w 1509995"/>
                <a:gd name="connsiteY8" fmla="*/ 1572251 h 2179994"/>
                <a:gd name="connsiteX9" fmla="*/ 1390380 w 1509995"/>
                <a:gd name="connsiteY9" fmla="*/ 1693471 h 2179994"/>
                <a:gd name="connsiteX10" fmla="*/ 385845 w 1509995"/>
                <a:gd name="connsiteY10" fmla="*/ 2174308 h 217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09995" h="2179994">
                  <a:moveTo>
                    <a:pt x="385845" y="2174308"/>
                  </a:moveTo>
                  <a:lnTo>
                    <a:pt x="328906" y="2179994"/>
                  </a:lnTo>
                  <a:lnTo>
                    <a:pt x="0" y="3448"/>
                  </a:lnTo>
                  <a:lnTo>
                    <a:pt x="108047" y="348"/>
                  </a:lnTo>
                  <a:cubicBezTo>
                    <a:pt x="317624" y="-1927"/>
                    <a:pt x="523149" y="7017"/>
                    <a:pt x="719139" y="25973"/>
                  </a:cubicBezTo>
                  <a:lnTo>
                    <a:pt x="915568" y="50543"/>
                  </a:lnTo>
                  <a:lnTo>
                    <a:pt x="909403" y="196372"/>
                  </a:lnTo>
                  <a:cubicBezTo>
                    <a:pt x="903956" y="771769"/>
                    <a:pt x="1106542" y="1267285"/>
                    <a:pt x="1424805" y="1514204"/>
                  </a:cubicBezTo>
                  <a:lnTo>
                    <a:pt x="1509995" y="1572251"/>
                  </a:lnTo>
                  <a:lnTo>
                    <a:pt x="1390380" y="1693471"/>
                  </a:lnTo>
                  <a:cubicBezTo>
                    <a:pt x="1120444" y="1941999"/>
                    <a:pt x="775954" y="2115357"/>
                    <a:pt x="385845" y="217430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2E8EFB1B-CCFD-495F-82B0-CD27940F6C8B}"/>
                </a:ext>
              </a:extLst>
            </p:cNvPr>
            <p:cNvSpPr/>
            <p:nvPr/>
          </p:nvSpPr>
          <p:spPr>
            <a:xfrm rot="11315589">
              <a:off x="6058851" y="1846787"/>
              <a:ext cx="1446055" cy="2190305"/>
            </a:xfrm>
            <a:custGeom>
              <a:avLst/>
              <a:gdLst>
                <a:gd name="connsiteX0" fmla="*/ 1446055 w 1446055"/>
                <a:gd name="connsiteY0" fmla="*/ 2181926 h 2190305"/>
                <a:gd name="connsiteX1" fmla="*/ 1384856 w 1446055"/>
                <a:gd name="connsiteY1" fmla="*/ 2188037 h 2190305"/>
                <a:gd name="connsiteX2" fmla="*/ 21844 w 1446055"/>
                <a:gd name="connsiteY2" fmla="*/ 1702840 h 2190305"/>
                <a:gd name="connsiteX3" fmla="*/ 0 w 1446055"/>
                <a:gd name="connsiteY3" fmla="*/ 1681285 h 2190305"/>
                <a:gd name="connsiteX4" fmla="*/ 13766 w 1446055"/>
                <a:gd name="connsiteY4" fmla="*/ 1655592 h 2190305"/>
                <a:gd name="connsiteX5" fmla="*/ 148945 w 1446055"/>
                <a:gd name="connsiteY5" fmla="*/ 366724 h 2190305"/>
                <a:gd name="connsiteX6" fmla="*/ 114334 w 1446055"/>
                <a:gd name="connsiteY6" fmla="*/ 211616 h 2190305"/>
                <a:gd name="connsiteX7" fmla="*/ 95696 w 1446055"/>
                <a:gd name="connsiteY7" fmla="*/ 148015 h 2190305"/>
                <a:gd name="connsiteX8" fmla="*/ 154370 w 1446055"/>
                <a:gd name="connsiteY8" fmla="*/ 131660 h 2190305"/>
                <a:gd name="connsiteX9" fmla="*/ 1090580 w 1446055"/>
                <a:gd name="connsiteY9" fmla="*/ 739 h 2190305"/>
                <a:gd name="connsiteX10" fmla="*/ 1116337 w 1446055"/>
                <a:gd name="connsiteY10" fmla="*/ 0 h 2190305"/>
                <a:gd name="connsiteX11" fmla="*/ 1446055 w 1446055"/>
                <a:gd name="connsiteY11" fmla="*/ 2181926 h 2190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46055" h="2190305">
                  <a:moveTo>
                    <a:pt x="1446055" y="2181926"/>
                  </a:moveTo>
                  <a:lnTo>
                    <a:pt x="1384856" y="2188037"/>
                  </a:lnTo>
                  <a:cubicBezTo>
                    <a:pt x="870509" y="2213141"/>
                    <a:pt x="385171" y="2028547"/>
                    <a:pt x="21844" y="1702840"/>
                  </a:cubicBezTo>
                  <a:lnTo>
                    <a:pt x="0" y="1681285"/>
                  </a:lnTo>
                  <a:lnTo>
                    <a:pt x="13766" y="1655592"/>
                  </a:lnTo>
                  <a:cubicBezTo>
                    <a:pt x="182265" y="1308185"/>
                    <a:pt x="238873" y="841698"/>
                    <a:pt x="148945" y="366724"/>
                  </a:cubicBezTo>
                  <a:cubicBezTo>
                    <a:pt x="138964" y="314008"/>
                    <a:pt x="127394" y="262271"/>
                    <a:pt x="114334" y="211616"/>
                  </a:cubicBezTo>
                  <a:lnTo>
                    <a:pt x="95696" y="148015"/>
                  </a:lnTo>
                  <a:lnTo>
                    <a:pt x="154370" y="131660"/>
                  </a:lnTo>
                  <a:cubicBezTo>
                    <a:pt x="425889" y="63076"/>
                    <a:pt x="744790" y="16905"/>
                    <a:pt x="1090580" y="739"/>
                  </a:cubicBezTo>
                  <a:lnTo>
                    <a:pt x="1116337" y="0"/>
                  </a:lnTo>
                  <a:lnTo>
                    <a:pt x="1446055" y="218192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1A73B2E3-C2A6-4784-B6EE-71F0B6BADFF9}"/>
                </a:ext>
              </a:extLst>
            </p:cNvPr>
            <p:cNvSpPr/>
            <p:nvPr/>
          </p:nvSpPr>
          <p:spPr>
            <a:xfrm rot="11315589">
              <a:off x="4280580" y="2275199"/>
              <a:ext cx="958547" cy="1395449"/>
            </a:xfrm>
            <a:custGeom>
              <a:avLst/>
              <a:gdLst>
                <a:gd name="connsiteX0" fmla="*/ 552854 w 958547"/>
                <a:gd name="connsiteY0" fmla="*/ 1395449 h 1395449"/>
                <a:gd name="connsiteX1" fmla="*/ 521990 w 958547"/>
                <a:gd name="connsiteY1" fmla="*/ 1379211 h 1395449"/>
                <a:gd name="connsiteX2" fmla="*/ 284 w 958547"/>
                <a:gd name="connsiteY2" fmla="*/ 116726 h 1395449"/>
                <a:gd name="connsiteX3" fmla="*/ 5781 w 958547"/>
                <a:gd name="connsiteY3" fmla="*/ 0 h 1395449"/>
                <a:gd name="connsiteX4" fmla="*/ 227631 w 958547"/>
                <a:gd name="connsiteY4" fmla="*/ 41350 h 1395449"/>
                <a:gd name="connsiteX5" fmla="*/ 879165 w 958547"/>
                <a:gd name="connsiteY5" fmla="*/ 266654 h 1395449"/>
                <a:gd name="connsiteX6" fmla="*/ 958547 w 958547"/>
                <a:gd name="connsiteY6" fmla="*/ 313052 h 1395449"/>
                <a:gd name="connsiteX7" fmla="*/ 958535 w 958547"/>
                <a:gd name="connsiteY7" fmla="*/ 321134 h 1395449"/>
                <a:gd name="connsiteX8" fmla="*/ 589011 w 958547"/>
                <a:gd name="connsiteY8" fmla="*/ 1351023 h 1395449"/>
                <a:gd name="connsiteX9" fmla="*/ 552854 w 958547"/>
                <a:gd name="connsiteY9" fmla="*/ 1395449 h 1395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58547" h="1395449">
                  <a:moveTo>
                    <a:pt x="552854" y="1395449"/>
                  </a:moveTo>
                  <a:lnTo>
                    <a:pt x="521990" y="1379211"/>
                  </a:lnTo>
                  <a:cubicBezTo>
                    <a:pt x="199827" y="1180319"/>
                    <a:pt x="-8774" y="692430"/>
                    <a:pt x="284" y="116726"/>
                  </a:cubicBezTo>
                  <a:lnTo>
                    <a:pt x="5781" y="0"/>
                  </a:lnTo>
                  <a:lnTo>
                    <a:pt x="227631" y="41350"/>
                  </a:lnTo>
                  <a:cubicBezTo>
                    <a:pt x="484779" y="98005"/>
                    <a:pt x="708128" y="174466"/>
                    <a:pt x="879165" y="266654"/>
                  </a:cubicBezTo>
                  <a:lnTo>
                    <a:pt x="958547" y="313052"/>
                  </a:lnTo>
                  <a:lnTo>
                    <a:pt x="958535" y="321134"/>
                  </a:lnTo>
                  <a:cubicBezTo>
                    <a:pt x="938849" y="700365"/>
                    <a:pt x="806029" y="1056740"/>
                    <a:pt x="589011" y="1351023"/>
                  </a:cubicBezTo>
                  <a:lnTo>
                    <a:pt x="552854" y="13954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6474236B-FDE8-49C6-B763-FDA1863EF2A9}"/>
                </a:ext>
              </a:extLst>
            </p:cNvPr>
            <p:cNvSpPr/>
            <p:nvPr/>
          </p:nvSpPr>
          <p:spPr>
            <a:xfrm rot="11315589">
              <a:off x="7406799" y="2600572"/>
              <a:ext cx="653976" cy="1396524"/>
            </a:xfrm>
            <a:custGeom>
              <a:avLst/>
              <a:gdLst>
                <a:gd name="connsiteX0" fmla="*/ 498661 w 653976"/>
                <a:gd name="connsiteY0" fmla="*/ 1396524 h 1396524"/>
                <a:gd name="connsiteX1" fmla="*/ 490006 w 653976"/>
                <a:gd name="connsiteY1" fmla="*/ 1387984 h 1396524"/>
                <a:gd name="connsiteX2" fmla="*/ 9170 w 653976"/>
                <a:gd name="connsiteY2" fmla="*/ 383449 h 1396524"/>
                <a:gd name="connsiteX3" fmla="*/ 0 w 653976"/>
                <a:gd name="connsiteY3" fmla="*/ 291623 h 1396524"/>
                <a:gd name="connsiteX4" fmla="*/ 15530 w 653976"/>
                <a:gd name="connsiteY4" fmla="*/ 276039 h 1396524"/>
                <a:gd name="connsiteX5" fmla="*/ 451115 w 653976"/>
                <a:gd name="connsiteY5" fmla="*/ 38000 h 1396524"/>
                <a:gd name="connsiteX6" fmla="*/ 563807 w 653976"/>
                <a:gd name="connsiteY6" fmla="*/ 0 h 1396524"/>
                <a:gd name="connsiteX7" fmla="*/ 583639 w 653976"/>
                <a:gd name="connsiteY7" fmla="*/ 69662 h 1396524"/>
                <a:gd name="connsiteX8" fmla="*/ 614708 w 653976"/>
                <a:gd name="connsiteY8" fmla="*/ 212114 h 1396524"/>
                <a:gd name="connsiteX9" fmla="*/ 507075 w 653976"/>
                <a:gd name="connsiteY9" fmla="*/ 1379671 h 1396524"/>
                <a:gd name="connsiteX10" fmla="*/ 498661 w 653976"/>
                <a:gd name="connsiteY10" fmla="*/ 1396524 h 139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3976" h="1396524">
                  <a:moveTo>
                    <a:pt x="498661" y="1396524"/>
                  </a:moveTo>
                  <a:lnTo>
                    <a:pt x="490006" y="1387984"/>
                  </a:lnTo>
                  <a:cubicBezTo>
                    <a:pt x="241478" y="1118048"/>
                    <a:pt x="68120" y="773559"/>
                    <a:pt x="9170" y="383449"/>
                  </a:cubicBezTo>
                  <a:lnTo>
                    <a:pt x="0" y="291623"/>
                  </a:lnTo>
                  <a:lnTo>
                    <a:pt x="15530" y="276039"/>
                  </a:lnTo>
                  <a:cubicBezTo>
                    <a:pt x="118157" y="186882"/>
                    <a:pt x="266850" y="106240"/>
                    <a:pt x="451115" y="38000"/>
                  </a:cubicBezTo>
                  <a:lnTo>
                    <a:pt x="563807" y="0"/>
                  </a:lnTo>
                  <a:lnTo>
                    <a:pt x="583639" y="69662"/>
                  </a:lnTo>
                  <a:cubicBezTo>
                    <a:pt x="595327" y="116198"/>
                    <a:pt x="605713" y="163715"/>
                    <a:pt x="614708" y="212114"/>
                  </a:cubicBezTo>
                  <a:cubicBezTo>
                    <a:pt x="694702" y="642531"/>
                    <a:pt x="649364" y="1064427"/>
                    <a:pt x="507075" y="1379671"/>
                  </a:cubicBezTo>
                  <a:lnTo>
                    <a:pt x="498661" y="139652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B90E8F10-A048-4D76-885C-B9454E64927B}"/>
                </a:ext>
              </a:extLst>
            </p:cNvPr>
            <p:cNvSpPr/>
            <p:nvPr/>
          </p:nvSpPr>
          <p:spPr>
            <a:xfrm rot="11315589">
              <a:off x="4107416" y="3456370"/>
              <a:ext cx="941252" cy="1320008"/>
            </a:xfrm>
            <a:custGeom>
              <a:avLst/>
              <a:gdLst>
                <a:gd name="connsiteX0" fmla="*/ 941149 w 941252"/>
                <a:gd name="connsiteY0" fmla="*/ 1320008 h 1320008"/>
                <a:gd name="connsiteX1" fmla="*/ 892007 w 941252"/>
                <a:gd name="connsiteY1" fmla="*/ 1291820 h 1320008"/>
                <a:gd name="connsiteX2" fmla="*/ 6905 w 941252"/>
                <a:gd name="connsiteY2" fmla="*/ 1014277 h 1320008"/>
                <a:gd name="connsiteX3" fmla="*/ 0 w 941252"/>
                <a:gd name="connsiteY3" fmla="*/ 1013312 h 1320008"/>
                <a:gd name="connsiteX4" fmla="*/ 23897 w 941252"/>
                <a:gd name="connsiteY4" fmla="*/ 834854 h 1320008"/>
                <a:gd name="connsiteX5" fmla="*/ 332055 w 941252"/>
                <a:gd name="connsiteY5" fmla="*/ 75289 h 1320008"/>
                <a:gd name="connsiteX6" fmla="*/ 389087 w 941252"/>
                <a:gd name="connsiteY6" fmla="*/ 0 h 1320008"/>
                <a:gd name="connsiteX7" fmla="*/ 441037 w 941252"/>
                <a:gd name="connsiteY7" fmla="*/ 51263 h 1320008"/>
                <a:gd name="connsiteX8" fmla="*/ 921874 w 941252"/>
                <a:gd name="connsiteY8" fmla="*/ 1055797 h 1320008"/>
                <a:gd name="connsiteX9" fmla="*/ 941252 w 941252"/>
                <a:gd name="connsiteY9" fmla="*/ 1249855 h 1320008"/>
                <a:gd name="connsiteX10" fmla="*/ 941149 w 941252"/>
                <a:gd name="connsiteY10" fmla="*/ 1320008 h 1320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252" h="1320008">
                  <a:moveTo>
                    <a:pt x="941149" y="1320008"/>
                  </a:moveTo>
                  <a:lnTo>
                    <a:pt x="892007" y="1291820"/>
                  </a:lnTo>
                  <a:cubicBezTo>
                    <a:pt x="662158" y="1170087"/>
                    <a:pt x="355970" y="1074810"/>
                    <a:pt x="6905" y="1014277"/>
                  </a:cubicBezTo>
                  <a:lnTo>
                    <a:pt x="0" y="1013312"/>
                  </a:lnTo>
                  <a:lnTo>
                    <a:pt x="23897" y="834854"/>
                  </a:lnTo>
                  <a:cubicBezTo>
                    <a:pt x="79591" y="543171"/>
                    <a:pt x="188348" y="279985"/>
                    <a:pt x="332055" y="75289"/>
                  </a:cubicBezTo>
                  <a:lnTo>
                    <a:pt x="389087" y="0"/>
                  </a:lnTo>
                  <a:lnTo>
                    <a:pt x="441037" y="51263"/>
                  </a:lnTo>
                  <a:cubicBezTo>
                    <a:pt x="689565" y="321198"/>
                    <a:pt x="862923" y="665688"/>
                    <a:pt x="921874" y="1055797"/>
                  </a:cubicBezTo>
                  <a:cubicBezTo>
                    <a:pt x="931699" y="1120815"/>
                    <a:pt x="938113" y="1185562"/>
                    <a:pt x="941252" y="1249855"/>
                  </a:cubicBezTo>
                  <a:lnTo>
                    <a:pt x="941149" y="132000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0BD21A5A-A25E-46F6-9C36-7065CA7FAD24}"/>
                </a:ext>
              </a:extLst>
            </p:cNvPr>
            <p:cNvSpPr/>
            <p:nvPr/>
          </p:nvSpPr>
          <p:spPr>
            <a:xfrm rot="11315589">
              <a:off x="7379963" y="3824742"/>
              <a:ext cx="544215" cy="900600"/>
            </a:xfrm>
            <a:custGeom>
              <a:avLst/>
              <a:gdLst>
                <a:gd name="connsiteX0" fmla="*/ 0 w 544215"/>
                <a:gd name="connsiteY0" fmla="*/ 900600 h 900600"/>
                <a:gd name="connsiteX1" fmla="*/ 255 w 544215"/>
                <a:gd name="connsiteY1" fmla="*/ 727549 h 900600"/>
                <a:gd name="connsiteX2" fmla="*/ 181899 w 544215"/>
                <a:gd name="connsiteY2" fmla="*/ 11188 h 900600"/>
                <a:gd name="connsiteX3" fmla="*/ 187897 w 544215"/>
                <a:gd name="connsiteY3" fmla="*/ 0 h 900600"/>
                <a:gd name="connsiteX4" fmla="*/ 261882 w 544215"/>
                <a:gd name="connsiteY4" fmla="*/ 88303 h 900600"/>
                <a:gd name="connsiteX5" fmla="*/ 508775 w 544215"/>
                <a:gd name="connsiteY5" fmla="*/ 532482 h 900600"/>
                <a:gd name="connsiteX6" fmla="*/ 544215 w 544215"/>
                <a:gd name="connsiteY6" fmla="*/ 632362 h 900600"/>
                <a:gd name="connsiteX7" fmla="*/ 532232 w 544215"/>
                <a:gd name="connsiteY7" fmla="*/ 636009 h 900600"/>
                <a:gd name="connsiteX8" fmla="*/ 13222 w 544215"/>
                <a:gd name="connsiteY8" fmla="*/ 889596 h 900600"/>
                <a:gd name="connsiteX9" fmla="*/ 0 w 544215"/>
                <a:gd name="connsiteY9" fmla="*/ 900600 h 90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4215" h="900600">
                  <a:moveTo>
                    <a:pt x="0" y="900600"/>
                  </a:moveTo>
                  <a:lnTo>
                    <a:pt x="255" y="727549"/>
                  </a:lnTo>
                  <a:cubicBezTo>
                    <a:pt x="13380" y="474729"/>
                    <a:pt x="76785" y="232066"/>
                    <a:pt x="181899" y="11188"/>
                  </a:cubicBezTo>
                  <a:lnTo>
                    <a:pt x="187897" y="0"/>
                  </a:lnTo>
                  <a:lnTo>
                    <a:pt x="261882" y="88303"/>
                  </a:lnTo>
                  <a:cubicBezTo>
                    <a:pt x="358420" y="213446"/>
                    <a:pt x="442602" y="363572"/>
                    <a:pt x="508775" y="532482"/>
                  </a:cubicBezTo>
                  <a:lnTo>
                    <a:pt x="544215" y="632362"/>
                  </a:lnTo>
                  <a:lnTo>
                    <a:pt x="532232" y="636009"/>
                  </a:lnTo>
                  <a:cubicBezTo>
                    <a:pt x="320963" y="706774"/>
                    <a:pt x="144304" y="792780"/>
                    <a:pt x="13222" y="889596"/>
                  </a:cubicBezTo>
                  <a:lnTo>
                    <a:pt x="0" y="9006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DA026D16-12FA-4101-AB9A-8D3DF8DE2864}"/>
                </a:ext>
              </a:extLst>
            </p:cNvPr>
            <p:cNvSpPr/>
            <p:nvPr/>
          </p:nvSpPr>
          <p:spPr>
            <a:xfrm rot="11315589">
              <a:off x="4678399" y="3922984"/>
              <a:ext cx="1595237" cy="1558970"/>
            </a:xfrm>
            <a:custGeom>
              <a:avLst/>
              <a:gdLst>
                <a:gd name="connsiteX0" fmla="*/ 1165353 w 1595237"/>
                <a:gd name="connsiteY0" fmla="*/ 1558970 h 1558970"/>
                <a:gd name="connsiteX1" fmla="*/ 1000444 w 1595237"/>
                <a:gd name="connsiteY1" fmla="*/ 1535918 h 1558970"/>
                <a:gd name="connsiteX2" fmla="*/ 338336 w 1595237"/>
                <a:gd name="connsiteY2" fmla="*/ 1505244 h 1558970"/>
                <a:gd name="connsiteX3" fmla="*/ 223032 w 1595237"/>
                <a:gd name="connsiteY3" fmla="*/ 1508961 h 1558970"/>
                <a:gd name="connsiteX4" fmla="*/ 0 w 1595237"/>
                <a:gd name="connsiteY4" fmla="*/ 33038 h 1558970"/>
                <a:gd name="connsiteX5" fmla="*/ 56077 w 1595237"/>
                <a:gd name="connsiteY5" fmla="*/ 21646 h 1558970"/>
                <a:gd name="connsiteX6" fmla="*/ 1471363 w 1595237"/>
                <a:gd name="connsiteY6" fmla="*/ 372074 h 1558970"/>
                <a:gd name="connsiteX7" fmla="*/ 1595237 w 1595237"/>
                <a:gd name="connsiteY7" fmla="*/ 472888 h 1558970"/>
                <a:gd name="connsiteX8" fmla="*/ 1546361 w 1595237"/>
                <a:gd name="connsiteY8" fmla="*/ 534004 h 1558970"/>
                <a:gd name="connsiteX9" fmla="*/ 1170566 w 1595237"/>
                <a:gd name="connsiteY9" fmla="*/ 1509022 h 1558970"/>
                <a:gd name="connsiteX10" fmla="*/ 1165353 w 1595237"/>
                <a:gd name="connsiteY10" fmla="*/ 1558970 h 1558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95237" h="1558970">
                  <a:moveTo>
                    <a:pt x="1165353" y="1558970"/>
                  </a:moveTo>
                  <a:lnTo>
                    <a:pt x="1000444" y="1535918"/>
                  </a:lnTo>
                  <a:cubicBezTo>
                    <a:pt x="788539" y="1513060"/>
                    <a:pt x="565755" y="1502319"/>
                    <a:pt x="338336" y="1505244"/>
                  </a:cubicBezTo>
                  <a:lnTo>
                    <a:pt x="223032" y="1508961"/>
                  </a:lnTo>
                  <a:lnTo>
                    <a:pt x="0" y="33038"/>
                  </a:lnTo>
                  <a:lnTo>
                    <a:pt x="56077" y="21646"/>
                  </a:lnTo>
                  <a:cubicBezTo>
                    <a:pt x="576223" y="-56955"/>
                    <a:pt x="1078986" y="82716"/>
                    <a:pt x="1471363" y="372074"/>
                  </a:cubicBezTo>
                  <a:lnTo>
                    <a:pt x="1595237" y="472888"/>
                  </a:lnTo>
                  <a:lnTo>
                    <a:pt x="1546361" y="534004"/>
                  </a:lnTo>
                  <a:cubicBezTo>
                    <a:pt x="1357081" y="789826"/>
                    <a:pt x="1221220" y="1131533"/>
                    <a:pt x="1170566" y="1509022"/>
                  </a:cubicBezTo>
                  <a:lnTo>
                    <a:pt x="1165353" y="155897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25851675-BA69-4B31-BF01-4F3A78C7E38B}"/>
                </a:ext>
              </a:extLst>
            </p:cNvPr>
            <p:cNvSpPr/>
            <p:nvPr/>
          </p:nvSpPr>
          <p:spPr>
            <a:xfrm rot="11315589">
              <a:off x="6123693" y="4019160"/>
              <a:ext cx="1454536" cy="1621437"/>
            </a:xfrm>
            <a:custGeom>
              <a:avLst/>
              <a:gdLst>
                <a:gd name="connsiteX0" fmla="*/ 420450 w 1454536"/>
                <a:gd name="connsiteY0" fmla="*/ 1621437 h 1621437"/>
                <a:gd name="connsiteX1" fmla="*/ 373531 w 1454536"/>
                <a:gd name="connsiteY1" fmla="*/ 1493506 h 1621437"/>
                <a:gd name="connsiteX2" fmla="*/ 9945 w 1454536"/>
                <a:gd name="connsiteY2" fmla="*/ 914847 h 1621437"/>
                <a:gd name="connsiteX3" fmla="*/ 0 w 1454536"/>
                <a:gd name="connsiteY3" fmla="*/ 905320 h 1621437"/>
                <a:gd name="connsiteX4" fmla="*/ 14367 w 1454536"/>
                <a:gd name="connsiteY4" fmla="*/ 878520 h 1621437"/>
                <a:gd name="connsiteX5" fmla="*/ 1173154 w 1454536"/>
                <a:gd name="connsiteY5" fmla="*/ 12245 h 1621437"/>
                <a:gd name="connsiteX6" fmla="*/ 1233426 w 1454536"/>
                <a:gd name="connsiteY6" fmla="*/ 0 h 1621437"/>
                <a:gd name="connsiteX7" fmla="*/ 1454536 w 1454536"/>
                <a:gd name="connsiteY7" fmla="*/ 1463205 h 1621437"/>
                <a:gd name="connsiteX8" fmla="*/ 1425485 w 1454536"/>
                <a:gd name="connsiteY8" fmla="*/ 1464141 h 1621437"/>
                <a:gd name="connsiteX9" fmla="*/ 442948 w 1454536"/>
                <a:gd name="connsiteY9" fmla="*/ 1614590 h 1621437"/>
                <a:gd name="connsiteX10" fmla="*/ 420450 w 1454536"/>
                <a:gd name="connsiteY10" fmla="*/ 1621437 h 1621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54536" h="1621437">
                  <a:moveTo>
                    <a:pt x="420450" y="1621437"/>
                  </a:moveTo>
                  <a:lnTo>
                    <a:pt x="373531" y="1493506"/>
                  </a:lnTo>
                  <a:cubicBezTo>
                    <a:pt x="280431" y="1263975"/>
                    <a:pt x="155075" y="1066736"/>
                    <a:pt x="9945" y="914847"/>
                  </a:cubicBezTo>
                  <a:lnTo>
                    <a:pt x="0" y="905320"/>
                  </a:lnTo>
                  <a:lnTo>
                    <a:pt x="14367" y="878520"/>
                  </a:lnTo>
                  <a:cubicBezTo>
                    <a:pt x="265231" y="460000"/>
                    <a:pt x="674355" y="140241"/>
                    <a:pt x="1173154" y="12245"/>
                  </a:cubicBezTo>
                  <a:lnTo>
                    <a:pt x="1233426" y="0"/>
                  </a:lnTo>
                  <a:lnTo>
                    <a:pt x="1454536" y="1463205"/>
                  </a:lnTo>
                  <a:lnTo>
                    <a:pt x="1425485" y="1464141"/>
                  </a:lnTo>
                  <a:cubicBezTo>
                    <a:pt x="1062461" y="1482972"/>
                    <a:pt x="727807" y="1536007"/>
                    <a:pt x="442948" y="1614590"/>
                  </a:cubicBezTo>
                  <a:lnTo>
                    <a:pt x="420450" y="162143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</p:grpSp>
      <p:sp>
        <p:nvSpPr>
          <p:cNvPr id="111" name="Freeform: Shape 110">
            <a:extLst>
              <a:ext uri="{FF2B5EF4-FFF2-40B4-BE49-F238E27FC236}">
                <a16:creationId xmlns:a16="http://schemas.microsoft.com/office/drawing/2014/main" id="{ABA147FF-86BF-4713-BCA3-7C5CB4D4F1C6}"/>
              </a:ext>
            </a:extLst>
          </p:cNvPr>
          <p:cNvSpPr/>
          <p:nvPr/>
        </p:nvSpPr>
        <p:spPr>
          <a:xfrm rot="9486764">
            <a:off x="7604911" y="-204310"/>
            <a:ext cx="1733255" cy="1710388"/>
          </a:xfrm>
          <a:custGeom>
            <a:avLst/>
            <a:gdLst>
              <a:gd name="connsiteX0" fmla="*/ 1712582 w 2311006"/>
              <a:gd name="connsiteY0" fmla="*/ 1003337 h 2280517"/>
              <a:gd name="connsiteX1" fmla="*/ 1727775 w 2311006"/>
              <a:gd name="connsiteY1" fmla="*/ 889879 h 2280517"/>
              <a:gd name="connsiteX2" fmla="*/ 1923693 w 2311006"/>
              <a:gd name="connsiteY2" fmla="*/ 406967 h 2280517"/>
              <a:gd name="connsiteX3" fmla="*/ 1959953 w 2311006"/>
              <a:gd name="connsiteY3" fmla="*/ 359101 h 2280517"/>
              <a:gd name="connsiteX4" fmla="*/ 1992982 w 2311006"/>
              <a:gd name="connsiteY4" fmla="*/ 391692 h 2280517"/>
              <a:gd name="connsiteX5" fmla="*/ 2298685 w 2311006"/>
              <a:gd name="connsiteY5" fmla="*/ 1030348 h 2280517"/>
              <a:gd name="connsiteX6" fmla="*/ 2311006 w 2311006"/>
              <a:gd name="connsiteY6" fmla="*/ 1153725 h 2280517"/>
              <a:gd name="connsiteX7" fmla="*/ 2310940 w 2311006"/>
              <a:gd name="connsiteY7" fmla="*/ 1198327 h 2280517"/>
              <a:gd name="connsiteX8" fmla="*/ 2279697 w 2311006"/>
              <a:gd name="connsiteY8" fmla="*/ 1180406 h 2280517"/>
              <a:gd name="connsiteX9" fmla="*/ 1716971 w 2311006"/>
              <a:gd name="connsiteY9" fmla="*/ 1003951 h 2280517"/>
              <a:gd name="connsiteX10" fmla="*/ 1026308 w 2311006"/>
              <a:gd name="connsiteY10" fmla="*/ 959358 h 2280517"/>
              <a:gd name="connsiteX11" fmla="*/ 884510 w 2311006"/>
              <a:gd name="connsiteY11" fmla="*/ 21005 h 2280517"/>
              <a:gd name="connsiteX12" fmla="*/ 920163 w 2311006"/>
              <a:gd name="connsiteY12" fmla="*/ 13762 h 2280517"/>
              <a:gd name="connsiteX13" fmla="*/ 1819965 w 2311006"/>
              <a:gd name="connsiteY13" fmla="*/ 236555 h 2280517"/>
              <a:gd name="connsiteX14" fmla="*/ 1898721 w 2311006"/>
              <a:gd name="connsiteY14" fmla="*/ 300650 h 2280517"/>
              <a:gd name="connsiteX15" fmla="*/ 1867647 w 2311006"/>
              <a:gd name="connsiteY15" fmla="*/ 339506 h 2280517"/>
              <a:gd name="connsiteX16" fmla="*/ 1628727 w 2311006"/>
              <a:gd name="connsiteY16" fmla="*/ 959396 h 2280517"/>
              <a:gd name="connsiteX17" fmla="*/ 1625412 w 2311006"/>
              <a:gd name="connsiteY17" fmla="*/ 991152 h 2280517"/>
              <a:gd name="connsiteX18" fmla="*/ 1520567 w 2311006"/>
              <a:gd name="connsiteY18" fmla="*/ 976496 h 2280517"/>
              <a:gd name="connsiteX19" fmla="*/ 1099615 w 2311006"/>
              <a:gd name="connsiteY19" fmla="*/ 956994 h 2280517"/>
              <a:gd name="connsiteX20" fmla="*/ 320105 w 2311006"/>
              <a:gd name="connsiteY20" fmla="*/ 1061529 h 2280517"/>
              <a:gd name="connsiteX21" fmla="*/ 290275 w 2311006"/>
              <a:gd name="connsiteY21" fmla="*/ 980194 h 2280517"/>
              <a:gd name="connsiteX22" fmla="*/ 270743 w 2311006"/>
              <a:gd name="connsiteY22" fmla="*/ 937380 h 2280517"/>
              <a:gd name="connsiteX23" fmla="*/ 603973 w 2311006"/>
              <a:gd name="connsiteY23" fmla="*/ 107913 h 2280517"/>
              <a:gd name="connsiteX24" fmla="*/ 682492 w 2311006"/>
              <a:gd name="connsiteY24" fmla="*/ 74563 h 2280517"/>
              <a:gd name="connsiteX25" fmla="*/ 798655 w 2311006"/>
              <a:gd name="connsiteY25" fmla="*/ 38447 h 2280517"/>
              <a:gd name="connsiteX26" fmla="*/ 836974 w 2311006"/>
              <a:gd name="connsiteY26" fmla="*/ 30662 h 2280517"/>
              <a:gd name="connsiteX27" fmla="*/ 977551 w 2311006"/>
              <a:gd name="connsiteY27" fmla="*/ 960930 h 2280517"/>
              <a:gd name="connsiteX28" fmla="*/ 959081 w 2311006"/>
              <a:gd name="connsiteY28" fmla="*/ 961525 h 2280517"/>
              <a:gd name="connsiteX29" fmla="*/ 334409 w 2311006"/>
              <a:gd name="connsiteY29" fmla="*/ 1057176 h 2280517"/>
              <a:gd name="connsiteX30" fmla="*/ 206366 w 2311006"/>
              <a:gd name="connsiteY30" fmla="*/ 1097627 h 2280517"/>
              <a:gd name="connsiteX31" fmla="*/ 224829 w 2311006"/>
              <a:gd name="connsiteY31" fmla="*/ 1051670 h 2280517"/>
              <a:gd name="connsiteX32" fmla="*/ 237272 w 2311006"/>
              <a:gd name="connsiteY32" fmla="*/ 1086738 h 2280517"/>
              <a:gd name="connsiteX33" fmla="*/ 229653 w 2311006"/>
              <a:gd name="connsiteY33" fmla="*/ 1089057 h 2280517"/>
              <a:gd name="connsiteX34" fmla="*/ 2052904 w 2311006"/>
              <a:gd name="connsiteY34" fmla="*/ 1958394 h 2280517"/>
              <a:gd name="connsiteX35" fmla="*/ 2033281 w 2311006"/>
              <a:gd name="connsiteY35" fmla="*/ 1948071 h 2280517"/>
              <a:gd name="connsiteX36" fmla="*/ 1701593 w 2311006"/>
              <a:gd name="connsiteY36" fmla="*/ 1145416 h 2280517"/>
              <a:gd name="connsiteX37" fmla="*/ 1705088 w 2311006"/>
              <a:gd name="connsiteY37" fmla="*/ 1071204 h 2280517"/>
              <a:gd name="connsiteX38" fmla="*/ 1846135 w 2311006"/>
              <a:gd name="connsiteY38" fmla="*/ 1097494 h 2280517"/>
              <a:gd name="connsiteX39" fmla="*/ 2260363 w 2311006"/>
              <a:gd name="connsiteY39" fmla="*/ 1240736 h 2280517"/>
              <a:gd name="connsiteX40" fmla="*/ 2310833 w 2311006"/>
              <a:gd name="connsiteY40" fmla="*/ 1270235 h 2280517"/>
              <a:gd name="connsiteX41" fmla="*/ 2310825 w 2311006"/>
              <a:gd name="connsiteY41" fmla="*/ 1275373 h 2280517"/>
              <a:gd name="connsiteX42" fmla="*/ 2075891 w 2311006"/>
              <a:gd name="connsiteY42" fmla="*/ 1930149 h 2280517"/>
              <a:gd name="connsiteX43" fmla="*/ 300654 w 2311006"/>
              <a:gd name="connsiteY43" fmla="*/ 1732092 h 2280517"/>
              <a:gd name="connsiteX44" fmla="*/ 0 w 2311006"/>
              <a:gd name="connsiteY44" fmla="*/ 1611307 h 2280517"/>
              <a:gd name="connsiteX45" fmla="*/ 174597 w 2311006"/>
              <a:gd name="connsiteY45" fmla="*/ 1176704 h 2280517"/>
              <a:gd name="connsiteX46" fmla="*/ 184554 w 2311006"/>
              <a:gd name="connsiteY46" fmla="*/ 1172653 h 2280517"/>
              <a:gd name="connsiteX47" fmla="*/ 256201 w 2311006"/>
              <a:gd name="connsiteY47" fmla="*/ 1148494 h 2280517"/>
              <a:gd name="connsiteX48" fmla="*/ 268809 w 2311006"/>
              <a:gd name="connsiteY48" fmla="*/ 1192783 h 2280517"/>
              <a:gd name="connsiteX49" fmla="*/ 288562 w 2311006"/>
              <a:gd name="connsiteY49" fmla="*/ 1283350 h 2280517"/>
              <a:gd name="connsiteX50" fmla="*/ 307343 w 2311006"/>
              <a:gd name="connsiteY50" fmla="*/ 1681960 h 2280517"/>
              <a:gd name="connsiteX51" fmla="*/ 1145364 w 2311006"/>
              <a:gd name="connsiteY51" fmla="*/ 2071445 h 2280517"/>
              <a:gd name="connsiteX52" fmla="*/ 382452 w 2311006"/>
              <a:gd name="connsiteY52" fmla="*/ 1764953 h 2280517"/>
              <a:gd name="connsiteX53" fmla="*/ 391600 w 2311006"/>
              <a:gd name="connsiteY53" fmla="*/ 1703373 h 2280517"/>
              <a:gd name="connsiteX54" fmla="*/ 372959 w 2311006"/>
              <a:gd name="connsiteY54" fmla="*/ 1263245 h 2280517"/>
              <a:gd name="connsiteX55" fmla="*/ 350954 w 2311006"/>
              <a:gd name="connsiteY55" fmla="*/ 1164632 h 2280517"/>
              <a:gd name="connsiteX56" fmla="*/ 339104 w 2311006"/>
              <a:gd name="connsiteY56" fmla="*/ 1124196 h 2280517"/>
              <a:gd name="connsiteX57" fmla="*/ 376407 w 2311006"/>
              <a:gd name="connsiteY57" fmla="*/ 1113798 h 2280517"/>
              <a:gd name="connsiteX58" fmla="*/ 971626 w 2311006"/>
              <a:gd name="connsiteY58" fmla="*/ 1030562 h 2280517"/>
              <a:gd name="connsiteX59" fmla="*/ 988002 w 2311006"/>
              <a:gd name="connsiteY59" fmla="*/ 1030092 h 2280517"/>
              <a:gd name="connsiteX60" fmla="*/ 1665782 w 2311006"/>
              <a:gd name="connsiteY60" fmla="*/ 2280517 h 2280517"/>
              <a:gd name="connsiteX61" fmla="*/ 1197527 w 2311006"/>
              <a:gd name="connsiteY61" fmla="*/ 2092401 h 2280517"/>
              <a:gd name="connsiteX62" fmla="*/ 1036786 w 2311006"/>
              <a:gd name="connsiteY62" fmla="*/ 1028692 h 2280517"/>
              <a:gd name="connsiteX63" fmla="*/ 1105479 w 2311006"/>
              <a:gd name="connsiteY63" fmla="*/ 1026721 h 2280517"/>
              <a:gd name="connsiteX64" fmla="*/ 1493996 w 2311006"/>
              <a:gd name="connsiteY64" fmla="*/ 1043013 h 2280517"/>
              <a:gd name="connsiteX65" fmla="*/ 1618881 w 2311006"/>
              <a:gd name="connsiteY65" fmla="*/ 1058634 h 2280517"/>
              <a:gd name="connsiteX66" fmla="*/ 1614961 w 2311006"/>
              <a:gd name="connsiteY66" fmla="*/ 1151348 h 2280517"/>
              <a:gd name="connsiteX67" fmla="*/ 1942640 w 2311006"/>
              <a:gd name="connsiteY67" fmla="*/ 1989191 h 2280517"/>
              <a:gd name="connsiteX68" fmla="*/ 1996802 w 2311006"/>
              <a:gd name="connsiteY68" fmla="*/ 2026096 h 2280517"/>
              <a:gd name="connsiteX69" fmla="*/ 1920754 w 2311006"/>
              <a:gd name="connsiteY69" fmla="*/ 2103164 h 2280517"/>
              <a:gd name="connsiteX70" fmla="*/ 1783440 w 2311006"/>
              <a:gd name="connsiteY70" fmla="*/ 2212319 h 2280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2311006" h="2280517">
                <a:moveTo>
                  <a:pt x="1712582" y="1003337"/>
                </a:moveTo>
                <a:lnTo>
                  <a:pt x="1727775" y="889879"/>
                </a:lnTo>
                <a:cubicBezTo>
                  <a:pt x="1763184" y="704434"/>
                  <a:pt x="1832329" y="537108"/>
                  <a:pt x="1923693" y="406967"/>
                </a:cubicBezTo>
                <a:lnTo>
                  <a:pt x="1959953" y="359101"/>
                </a:lnTo>
                <a:lnTo>
                  <a:pt x="1992982" y="391692"/>
                </a:lnTo>
                <a:cubicBezTo>
                  <a:pt x="2150990" y="563310"/>
                  <a:pt x="2261206" y="782327"/>
                  <a:pt x="2298685" y="1030348"/>
                </a:cubicBezTo>
                <a:cubicBezTo>
                  <a:pt x="2304932" y="1071685"/>
                  <a:pt x="2309010" y="1112849"/>
                  <a:pt x="2311006" y="1153725"/>
                </a:cubicBezTo>
                <a:lnTo>
                  <a:pt x="2310940" y="1198327"/>
                </a:lnTo>
                <a:lnTo>
                  <a:pt x="2279697" y="1180406"/>
                </a:lnTo>
                <a:cubicBezTo>
                  <a:pt x="2133565" y="1103011"/>
                  <a:pt x="1938898" y="1042436"/>
                  <a:pt x="1716971" y="1003951"/>
                </a:cubicBezTo>
                <a:close/>
                <a:moveTo>
                  <a:pt x="1026308" y="959358"/>
                </a:moveTo>
                <a:lnTo>
                  <a:pt x="884510" y="21005"/>
                </a:lnTo>
                <a:lnTo>
                  <a:pt x="920163" y="13762"/>
                </a:lnTo>
                <a:cubicBezTo>
                  <a:pt x="1250858" y="-36210"/>
                  <a:pt x="1570502" y="52589"/>
                  <a:pt x="1819965" y="236555"/>
                </a:cubicBezTo>
                <a:lnTo>
                  <a:pt x="1898721" y="300650"/>
                </a:lnTo>
                <a:lnTo>
                  <a:pt x="1867647" y="339506"/>
                </a:lnTo>
                <a:cubicBezTo>
                  <a:pt x="1747308" y="502151"/>
                  <a:pt x="1660932" y="719399"/>
                  <a:pt x="1628727" y="959396"/>
                </a:cubicBezTo>
                <a:lnTo>
                  <a:pt x="1625412" y="991152"/>
                </a:lnTo>
                <a:lnTo>
                  <a:pt x="1520567" y="976496"/>
                </a:lnTo>
                <a:cubicBezTo>
                  <a:pt x="1385843" y="961964"/>
                  <a:pt x="1244203" y="955135"/>
                  <a:pt x="1099615" y="956994"/>
                </a:cubicBezTo>
                <a:close/>
                <a:moveTo>
                  <a:pt x="320105" y="1061529"/>
                </a:moveTo>
                <a:lnTo>
                  <a:pt x="290275" y="980194"/>
                </a:lnTo>
                <a:lnTo>
                  <a:pt x="270743" y="937380"/>
                </a:lnTo>
                <a:lnTo>
                  <a:pt x="603973" y="107913"/>
                </a:lnTo>
                <a:lnTo>
                  <a:pt x="682492" y="74563"/>
                </a:lnTo>
                <a:cubicBezTo>
                  <a:pt x="720265" y="60696"/>
                  <a:pt x="759015" y="48619"/>
                  <a:pt x="798655" y="38447"/>
                </a:cubicBezTo>
                <a:lnTo>
                  <a:pt x="836974" y="30662"/>
                </a:lnTo>
                <a:lnTo>
                  <a:pt x="977551" y="960930"/>
                </a:lnTo>
                <a:lnTo>
                  <a:pt x="959081" y="961525"/>
                </a:lnTo>
                <a:cubicBezTo>
                  <a:pt x="728279" y="973497"/>
                  <a:pt x="515514" y="1007215"/>
                  <a:pt x="334409" y="1057176"/>
                </a:cubicBezTo>
                <a:close/>
                <a:moveTo>
                  <a:pt x="206366" y="1097627"/>
                </a:moveTo>
                <a:lnTo>
                  <a:pt x="224829" y="1051670"/>
                </a:lnTo>
                <a:lnTo>
                  <a:pt x="237272" y="1086738"/>
                </a:lnTo>
                <a:lnTo>
                  <a:pt x="229653" y="1089057"/>
                </a:lnTo>
                <a:close/>
                <a:moveTo>
                  <a:pt x="2052904" y="1958394"/>
                </a:moveTo>
                <a:lnTo>
                  <a:pt x="2033281" y="1948071"/>
                </a:lnTo>
                <a:cubicBezTo>
                  <a:pt x="1828457" y="1821620"/>
                  <a:pt x="1695835" y="1511433"/>
                  <a:pt x="1701593" y="1145416"/>
                </a:cubicBezTo>
                <a:lnTo>
                  <a:pt x="1705088" y="1071204"/>
                </a:lnTo>
                <a:lnTo>
                  <a:pt x="1846135" y="1097494"/>
                </a:lnTo>
                <a:cubicBezTo>
                  <a:pt x="2009623" y="1133514"/>
                  <a:pt x="2151622" y="1182125"/>
                  <a:pt x="2260363" y="1240736"/>
                </a:cubicBezTo>
                <a:lnTo>
                  <a:pt x="2310833" y="1270235"/>
                </a:lnTo>
                <a:lnTo>
                  <a:pt x="2310825" y="1275373"/>
                </a:lnTo>
                <a:cubicBezTo>
                  <a:pt x="2298309" y="1516478"/>
                  <a:pt x="2213866" y="1743052"/>
                  <a:pt x="2075891" y="1930149"/>
                </a:cubicBezTo>
                <a:close/>
                <a:moveTo>
                  <a:pt x="300654" y="1732092"/>
                </a:moveTo>
                <a:lnTo>
                  <a:pt x="0" y="1611307"/>
                </a:lnTo>
                <a:lnTo>
                  <a:pt x="174597" y="1176704"/>
                </a:lnTo>
                <a:lnTo>
                  <a:pt x="184554" y="1172653"/>
                </a:lnTo>
                <a:lnTo>
                  <a:pt x="256201" y="1148494"/>
                </a:lnTo>
                <a:lnTo>
                  <a:pt x="268809" y="1192783"/>
                </a:lnTo>
                <a:cubicBezTo>
                  <a:pt x="276240" y="1222369"/>
                  <a:pt x="282843" y="1252579"/>
                  <a:pt x="288562" y="1283350"/>
                </a:cubicBezTo>
                <a:cubicBezTo>
                  <a:pt x="313991" y="1420174"/>
                  <a:pt x="319499" y="1555643"/>
                  <a:pt x="307343" y="1681960"/>
                </a:cubicBezTo>
                <a:close/>
                <a:moveTo>
                  <a:pt x="1145364" y="2071445"/>
                </a:moveTo>
                <a:lnTo>
                  <a:pt x="382452" y="1764953"/>
                </a:lnTo>
                <a:lnTo>
                  <a:pt x="391600" y="1703373"/>
                </a:lnTo>
                <a:cubicBezTo>
                  <a:pt x="406842" y="1563872"/>
                  <a:pt x="401546" y="1414233"/>
                  <a:pt x="372959" y="1263245"/>
                </a:cubicBezTo>
                <a:cubicBezTo>
                  <a:pt x="366613" y="1229730"/>
                  <a:pt x="359257" y="1196837"/>
                  <a:pt x="350954" y="1164632"/>
                </a:cubicBezTo>
                <a:lnTo>
                  <a:pt x="339104" y="1124196"/>
                </a:lnTo>
                <a:lnTo>
                  <a:pt x="376407" y="1113798"/>
                </a:lnTo>
                <a:cubicBezTo>
                  <a:pt x="549032" y="1070194"/>
                  <a:pt x="751782" y="1040840"/>
                  <a:pt x="971626" y="1030562"/>
                </a:cubicBezTo>
                <a:lnTo>
                  <a:pt x="988002" y="1030092"/>
                </a:lnTo>
                <a:close/>
                <a:moveTo>
                  <a:pt x="1665782" y="2280517"/>
                </a:moveTo>
                <a:lnTo>
                  <a:pt x="1197527" y="2092401"/>
                </a:lnTo>
                <a:lnTo>
                  <a:pt x="1036786" y="1028692"/>
                </a:lnTo>
                <a:lnTo>
                  <a:pt x="1105479" y="1026721"/>
                </a:lnTo>
                <a:cubicBezTo>
                  <a:pt x="1238724" y="1025275"/>
                  <a:pt x="1369390" y="1030961"/>
                  <a:pt x="1493996" y="1043013"/>
                </a:cubicBezTo>
                <a:lnTo>
                  <a:pt x="1618881" y="1058634"/>
                </a:lnTo>
                <a:lnTo>
                  <a:pt x="1614961" y="1151348"/>
                </a:lnTo>
                <a:cubicBezTo>
                  <a:pt x="1611498" y="1517170"/>
                  <a:pt x="1740297" y="1832206"/>
                  <a:pt x="1942640" y="1989191"/>
                </a:cubicBezTo>
                <a:lnTo>
                  <a:pt x="1996802" y="2026096"/>
                </a:lnTo>
                <a:lnTo>
                  <a:pt x="1920754" y="2103164"/>
                </a:lnTo>
                <a:cubicBezTo>
                  <a:pt x="1877849" y="2142666"/>
                  <a:pt x="1831982" y="2179181"/>
                  <a:pt x="1783440" y="221231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>
              <a:solidFill>
                <a:schemeClr val="tx1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114525E-1D0C-422C-8F97-2943856E5914}"/>
              </a:ext>
            </a:extLst>
          </p:cNvPr>
          <p:cNvSpPr txBox="1"/>
          <p:nvPr/>
        </p:nvSpPr>
        <p:spPr>
          <a:xfrm>
            <a:off x="379020" y="359302"/>
            <a:ext cx="16783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5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PIVOTS</a:t>
            </a:r>
            <a:r>
              <a:rPr lang="id-ID" sz="1050" dirty="0">
                <a:latin typeface="Poppins Black" panose="00000A00000000000000" pitchFamily="2" charset="0"/>
                <a:cs typeface="Poppins Black" panose="00000A00000000000000" pitchFamily="2" charset="0"/>
              </a:rPr>
              <a:t> </a:t>
            </a:r>
            <a:r>
              <a:rPr lang="id-ID" sz="105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BASKETBALL</a:t>
            </a:r>
            <a:endParaRPr lang="en-US" sz="105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3B89B1EA-C892-46F5-B3BC-DCE417B8EFC5}"/>
              </a:ext>
            </a:extLst>
          </p:cNvPr>
          <p:cNvGrpSpPr/>
          <p:nvPr/>
        </p:nvGrpSpPr>
        <p:grpSpPr>
          <a:xfrm rot="19771175">
            <a:off x="6652226" y="4013864"/>
            <a:ext cx="667766" cy="669057"/>
            <a:chOff x="4107416" y="1679584"/>
            <a:chExt cx="3953359" cy="3961013"/>
          </a:xfrm>
          <a:solidFill>
            <a:schemeClr val="tx1">
              <a:lumMod val="75000"/>
              <a:lumOff val="25000"/>
              <a:alpha val="15000"/>
            </a:schemeClr>
          </a:solidFill>
        </p:grpSpPr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6B331719-F505-4599-A547-2D6018444ACB}"/>
                </a:ext>
              </a:extLst>
            </p:cNvPr>
            <p:cNvSpPr/>
            <p:nvPr/>
          </p:nvSpPr>
          <p:spPr>
            <a:xfrm rot="11315589">
              <a:off x="4813980" y="1679584"/>
              <a:ext cx="1509995" cy="2179994"/>
            </a:xfrm>
            <a:custGeom>
              <a:avLst/>
              <a:gdLst>
                <a:gd name="connsiteX0" fmla="*/ 385845 w 1509995"/>
                <a:gd name="connsiteY0" fmla="*/ 2174308 h 2179994"/>
                <a:gd name="connsiteX1" fmla="*/ 328906 w 1509995"/>
                <a:gd name="connsiteY1" fmla="*/ 2179994 h 2179994"/>
                <a:gd name="connsiteX2" fmla="*/ 0 w 1509995"/>
                <a:gd name="connsiteY2" fmla="*/ 3448 h 2179994"/>
                <a:gd name="connsiteX3" fmla="*/ 108047 w 1509995"/>
                <a:gd name="connsiteY3" fmla="*/ 348 h 2179994"/>
                <a:gd name="connsiteX4" fmla="*/ 719139 w 1509995"/>
                <a:gd name="connsiteY4" fmla="*/ 25973 h 2179994"/>
                <a:gd name="connsiteX5" fmla="*/ 915568 w 1509995"/>
                <a:gd name="connsiteY5" fmla="*/ 50543 h 2179994"/>
                <a:gd name="connsiteX6" fmla="*/ 909403 w 1509995"/>
                <a:gd name="connsiteY6" fmla="*/ 196372 h 2179994"/>
                <a:gd name="connsiteX7" fmla="*/ 1424805 w 1509995"/>
                <a:gd name="connsiteY7" fmla="*/ 1514204 h 2179994"/>
                <a:gd name="connsiteX8" fmla="*/ 1509995 w 1509995"/>
                <a:gd name="connsiteY8" fmla="*/ 1572251 h 2179994"/>
                <a:gd name="connsiteX9" fmla="*/ 1390380 w 1509995"/>
                <a:gd name="connsiteY9" fmla="*/ 1693471 h 2179994"/>
                <a:gd name="connsiteX10" fmla="*/ 385845 w 1509995"/>
                <a:gd name="connsiteY10" fmla="*/ 2174308 h 217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09995" h="2179994">
                  <a:moveTo>
                    <a:pt x="385845" y="2174308"/>
                  </a:moveTo>
                  <a:lnTo>
                    <a:pt x="328906" y="2179994"/>
                  </a:lnTo>
                  <a:lnTo>
                    <a:pt x="0" y="3448"/>
                  </a:lnTo>
                  <a:lnTo>
                    <a:pt x="108047" y="348"/>
                  </a:lnTo>
                  <a:cubicBezTo>
                    <a:pt x="317624" y="-1927"/>
                    <a:pt x="523149" y="7017"/>
                    <a:pt x="719139" y="25973"/>
                  </a:cubicBezTo>
                  <a:lnTo>
                    <a:pt x="915568" y="50543"/>
                  </a:lnTo>
                  <a:lnTo>
                    <a:pt x="909403" y="196372"/>
                  </a:lnTo>
                  <a:cubicBezTo>
                    <a:pt x="903956" y="771769"/>
                    <a:pt x="1106542" y="1267285"/>
                    <a:pt x="1424805" y="1514204"/>
                  </a:cubicBezTo>
                  <a:lnTo>
                    <a:pt x="1509995" y="1572251"/>
                  </a:lnTo>
                  <a:lnTo>
                    <a:pt x="1390380" y="1693471"/>
                  </a:lnTo>
                  <a:cubicBezTo>
                    <a:pt x="1120444" y="1941999"/>
                    <a:pt x="775954" y="2115357"/>
                    <a:pt x="385845" y="217430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038324F9-9FE9-4710-871F-5EB50DCB4B24}"/>
                </a:ext>
              </a:extLst>
            </p:cNvPr>
            <p:cNvSpPr/>
            <p:nvPr/>
          </p:nvSpPr>
          <p:spPr>
            <a:xfrm rot="11315589">
              <a:off x="6058851" y="1846787"/>
              <a:ext cx="1446055" cy="2190305"/>
            </a:xfrm>
            <a:custGeom>
              <a:avLst/>
              <a:gdLst>
                <a:gd name="connsiteX0" fmla="*/ 1446055 w 1446055"/>
                <a:gd name="connsiteY0" fmla="*/ 2181926 h 2190305"/>
                <a:gd name="connsiteX1" fmla="*/ 1384856 w 1446055"/>
                <a:gd name="connsiteY1" fmla="*/ 2188037 h 2190305"/>
                <a:gd name="connsiteX2" fmla="*/ 21844 w 1446055"/>
                <a:gd name="connsiteY2" fmla="*/ 1702840 h 2190305"/>
                <a:gd name="connsiteX3" fmla="*/ 0 w 1446055"/>
                <a:gd name="connsiteY3" fmla="*/ 1681285 h 2190305"/>
                <a:gd name="connsiteX4" fmla="*/ 13766 w 1446055"/>
                <a:gd name="connsiteY4" fmla="*/ 1655592 h 2190305"/>
                <a:gd name="connsiteX5" fmla="*/ 148945 w 1446055"/>
                <a:gd name="connsiteY5" fmla="*/ 366724 h 2190305"/>
                <a:gd name="connsiteX6" fmla="*/ 114334 w 1446055"/>
                <a:gd name="connsiteY6" fmla="*/ 211616 h 2190305"/>
                <a:gd name="connsiteX7" fmla="*/ 95696 w 1446055"/>
                <a:gd name="connsiteY7" fmla="*/ 148015 h 2190305"/>
                <a:gd name="connsiteX8" fmla="*/ 154370 w 1446055"/>
                <a:gd name="connsiteY8" fmla="*/ 131660 h 2190305"/>
                <a:gd name="connsiteX9" fmla="*/ 1090580 w 1446055"/>
                <a:gd name="connsiteY9" fmla="*/ 739 h 2190305"/>
                <a:gd name="connsiteX10" fmla="*/ 1116337 w 1446055"/>
                <a:gd name="connsiteY10" fmla="*/ 0 h 2190305"/>
                <a:gd name="connsiteX11" fmla="*/ 1446055 w 1446055"/>
                <a:gd name="connsiteY11" fmla="*/ 2181926 h 2190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46055" h="2190305">
                  <a:moveTo>
                    <a:pt x="1446055" y="2181926"/>
                  </a:moveTo>
                  <a:lnTo>
                    <a:pt x="1384856" y="2188037"/>
                  </a:lnTo>
                  <a:cubicBezTo>
                    <a:pt x="870509" y="2213141"/>
                    <a:pt x="385171" y="2028547"/>
                    <a:pt x="21844" y="1702840"/>
                  </a:cubicBezTo>
                  <a:lnTo>
                    <a:pt x="0" y="1681285"/>
                  </a:lnTo>
                  <a:lnTo>
                    <a:pt x="13766" y="1655592"/>
                  </a:lnTo>
                  <a:cubicBezTo>
                    <a:pt x="182265" y="1308185"/>
                    <a:pt x="238873" y="841698"/>
                    <a:pt x="148945" y="366724"/>
                  </a:cubicBezTo>
                  <a:cubicBezTo>
                    <a:pt x="138964" y="314008"/>
                    <a:pt x="127394" y="262271"/>
                    <a:pt x="114334" y="211616"/>
                  </a:cubicBezTo>
                  <a:lnTo>
                    <a:pt x="95696" y="148015"/>
                  </a:lnTo>
                  <a:lnTo>
                    <a:pt x="154370" y="131660"/>
                  </a:lnTo>
                  <a:cubicBezTo>
                    <a:pt x="425889" y="63076"/>
                    <a:pt x="744790" y="16905"/>
                    <a:pt x="1090580" y="739"/>
                  </a:cubicBezTo>
                  <a:lnTo>
                    <a:pt x="1116337" y="0"/>
                  </a:lnTo>
                  <a:lnTo>
                    <a:pt x="1446055" y="218192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3A4D7331-E35A-49FD-9636-F333D562D210}"/>
                </a:ext>
              </a:extLst>
            </p:cNvPr>
            <p:cNvSpPr/>
            <p:nvPr/>
          </p:nvSpPr>
          <p:spPr>
            <a:xfrm rot="11315589">
              <a:off x="4280580" y="2275199"/>
              <a:ext cx="958547" cy="1395449"/>
            </a:xfrm>
            <a:custGeom>
              <a:avLst/>
              <a:gdLst>
                <a:gd name="connsiteX0" fmla="*/ 552854 w 958547"/>
                <a:gd name="connsiteY0" fmla="*/ 1395449 h 1395449"/>
                <a:gd name="connsiteX1" fmla="*/ 521990 w 958547"/>
                <a:gd name="connsiteY1" fmla="*/ 1379211 h 1395449"/>
                <a:gd name="connsiteX2" fmla="*/ 284 w 958547"/>
                <a:gd name="connsiteY2" fmla="*/ 116726 h 1395449"/>
                <a:gd name="connsiteX3" fmla="*/ 5781 w 958547"/>
                <a:gd name="connsiteY3" fmla="*/ 0 h 1395449"/>
                <a:gd name="connsiteX4" fmla="*/ 227631 w 958547"/>
                <a:gd name="connsiteY4" fmla="*/ 41350 h 1395449"/>
                <a:gd name="connsiteX5" fmla="*/ 879165 w 958547"/>
                <a:gd name="connsiteY5" fmla="*/ 266654 h 1395449"/>
                <a:gd name="connsiteX6" fmla="*/ 958547 w 958547"/>
                <a:gd name="connsiteY6" fmla="*/ 313052 h 1395449"/>
                <a:gd name="connsiteX7" fmla="*/ 958535 w 958547"/>
                <a:gd name="connsiteY7" fmla="*/ 321134 h 1395449"/>
                <a:gd name="connsiteX8" fmla="*/ 589011 w 958547"/>
                <a:gd name="connsiteY8" fmla="*/ 1351023 h 1395449"/>
                <a:gd name="connsiteX9" fmla="*/ 552854 w 958547"/>
                <a:gd name="connsiteY9" fmla="*/ 1395449 h 1395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58547" h="1395449">
                  <a:moveTo>
                    <a:pt x="552854" y="1395449"/>
                  </a:moveTo>
                  <a:lnTo>
                    <a:pt x="521990" y="1379211"/>
                  </a:lnTo>
                  <a:cubicBezTo>
                    <a:pt x="199827" y="1180319"/>
                    <a:pt x="-8774" y="692430"/>
                    <a:pt x="284" y="116726"/>
                  </a:cubicBezTo>
                  <a:lnTo>
                    <a:pt x="5781" y="0"/>
                  </a:lnTo>
                  <a:lnTo>
                    <a:pt x="227631" y="41350"/>
                  </a:lnTo>
                  <a:cubicBezTo>
                    <a:pt x="484779" y="98005"/>
                    <a:pt x="708128" y="174466"/>
                    <a:pt x="879165" y="266654"/>
                  </a:cubicBezTo>
                  <a:lnTo>
                    <a:pt x="958547" y="313052"/>
                  </a:lnTo>
                  <a:lnTo>
                    <a:pt x="958535" y="321134"/>
                  </a:lnTo>
                  <a:cubicBezTo>
                    <a:pt x="938849" y="700365"/>
                    <a:pt x="806029" y="1056740"/>
                    <a:pt x="589011" y="1351023"/>
                  </a:cubicBezTo>
                  <a:lnTo>
                    <a:pt x="552854" y="13954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2EF7731-9AD2-41AB-A118-35F223B3D090}"/>
                </a:ext>
              </a:extLst>
            </p:cNvPr>
            <p:cNvSpPr/>
            <p:nvPr/>
          </p:nvSpPr>
          <p:spPr>
            <a:xfrm rot="11315589">
              <a:off x="7406799" y="2600572"/>
              <a:ext cx="653976" cy="1396524"/>
            </a:xfrm>
            <a:custGeom>
              <a:avLst/>
              <a:gdLst>
                <a:gd name="connsiteX0" fmla="*/ 498661 w 653976"/>
                <a:gd name="connsiteY0" fmla="*/ 1396524 h 1396524"/>
                <a:gd name="connsiteX1" fmla="*/ 490006 w 653976"/>
                <a:gd name="connsiteY1" fmla="*/ 1387984 h 1396524"/>
                <a:gd name="connsiteX2" fmla="*/ 9170 w 653976"/>
                <a:gd name="connsiteY2" fmla="*/ 383449 h 1396524"/>
                <a:gd name="connsiteX3" fmla="*/ 0 w 653976"/>
                <a:gd name="connsiteY3" fmla="*/ 291623 h 1396524"/>
                <a:gd name="connsiteX4" fmla="*/ 15530 w 653976"/>
                <a:gd name="connsiteY4" fmla="*/ 276039 h 1396524"/>
                <a:gd name="connsiteX5" fmla="*/ 451115 w 653976"/>
                <a:gd name="connsiteY5" fmla="*/ 38000 h 1396524"/>
                <a:gd name="connsiteX6" fmla="*/ 563807 w 653976"/>
                <a:gd name="connsiteY6" fmla="*/ 0 h 1396524"/>
                <a:gd name="connsiteX7" fmla="*/ 583639 w 653976"/>
                <a:gd name="connsiteY7" fmla="*/ 69662 h 1396524"/>
                <a:gd name="connsiteX8" fmla="*/ 614708 w 653976"/>
                <a:gd name="connsiteY8" fmla="*/ 212114 h 1396524"/>
                <a:gd name="connsiteX9" fmla="*/ 507075 w 653976"/>
                <a:gd name="connsiteY9" fmla="*/ 1379671 h 1396524"/>
                <a:gd name="connsiteX10" fmla="*/ 498661 w 653976"/>
                <a:gd name="connsiteY10" fmla="*/ 1396524 h 139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3976" h="1396524">
                  <a:moveTo>
                    <a:pt x="498661" y="1396524"/>
                  </a:moveTo>
                  <a:lnTo>
                    <a:pt x="490006" y="1387984"/>
                  </a:lnTo>
                  <a:cubicBezTo>
                    <a:pt x="241478" y="1118048"/>
                    <a:pt x="68120" y="773559"/>
                    <a:pt x="9170" y="383449"/>
                  </a:cubicBezTo>
                  <a:lnTo>
                    <a:pt x="0" y="291623"/>
                  </a:lnTo>
                  <a:lnTo>
                    <a:pt x="15530" y="276039"/>
                  </a:lnTo>
                  <a:cubicBezTo>
                    <a:pt x="118157" y="186882"/>
                    <a:pt x="266850" y="106240"/>
                    <a:pt x="451115" y="38000"/>
                  </a:cubicBezTo>
                  <a:lnTo>
                    <a:pt x="563807" y="0"/>
                  </a:lnTo>
                  <a:lnTo>
                    <a:pt x="583639" y="69662"/>
                  </a:lnTo>
                  <a:cubicBezTo>
                    <a:pt x="595327" y="116198"/>
                    <a:pt x="605713" y="163715"/>
                    <a:pt x="614708" y="212114"/>
                  </a:cubicBezTo>
                  <a:cubicBezTo>
                    <a:pt x="694702" y="642531"/>
                    <a:pt x="649364" y="1064427"/>
                    <a:pt x="507075" y="1379671"/>
                  </a:cubicBezTo>
                  <a:lnTo>
                    <a:pt x="498661" y="139652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4119BF74-5F2D-419E-AE05-E106735BCBD1}"/>
                </a:ext>
              </a:extLst>
            </p:cNvPr>
            <p:cNvSpPr/>
            <p:nvPr/>
          </p:nvSpPr>
          <p:spPr>
            <a:xfrm rot="11315589">
              <a:off x="4107416" y="3456370"/>
              <a:ext cx="941252" cy="1320008"/>
            </a:xfrm>
            <a:custGeom>
              <a:avLst/>
              <a:gdLst>
                <a:gd name="connsiteX0" fmla="*/ 941149 w 941252"/>
                <a:gd name="connsiteY0" fmla="*/ 1320008 h 1320008"/>
                <a:gd name="connsiteX1" fmla="*/ 892007 w 941252"/>
                <a:gd name="connsiteY1" fmla="*/ 1291820 h 1320008"/>
                <a:gd name="connsiteX2" fmla="*/ 6905 w 941252"/>
                <a:gd name="connsiteY2" fmla="*/ 1014277 h 1320008"/>
                <a:gd name="connsiteX3" fmla="*/ 0 w 941252"/>
                <a:gd name="connsiteY3" fmla="*/ 1013312 h 1320008"/>
                <a:gd name="connsiteX4" fmla="*/ 23897 w 941252"/>
                <a:gd name="connsiteY4" fmla="*/ 834854 h 1320008"/>
                <a:gd name="connsiteX5" fmla="*/ 332055 w 941252"/>
                <a:gd name="connsiteY5" fmla="*/ 75289 h 1320008"/>
                <a:gd name="connsiteX6" fmla="*/ 389087 w 941252"/>
                <a:gd name="connsiteY6" fmla="*/ 0 h 1320008"/>
                <a:gd name="connsiteX7" fmla="*/ 441037 w 941252"/>
                <a:gd name="connsiteY7" fmla="*/ 51263 h 1320008"/>
                <a:gd name="connsiteX8" fmla="*/ 921874 w 941252"/>
                <a:gd name="connsiteY8" fmla="*/ 1055797 h 1320008"/>
                <a:gd name="connsiteX9" fmla="*/ 941252 w 941252"/>
                <a:gd name="connsiteY9" fmla="*/ 1249855 h 1320008"/>
                <a:gd name="connsiteX10" fmla="*/ 941149 w 941252"/>
                <a:gd name="connsiteY10" fmla="*/ 1320008 h 1320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252" h="1320008">
                  <a:moveTo>
                    <a:pt x="941149" y="1320008"/>
                  </a:moveTo>
                  <a:lnTo>
                    <a:pt x="892007" y="1291820"/>
                  </a:lnTo>
                  <a:cubicBezTo>
                    <a:pt x="662158" y="1170087"/>
                    <a:pt x="355970" y="1074810"/>
                    <a:pt x="6905" y="1014277"/>
                  </a:cubicBezTo>
                  <a:lnTo>
                    <a:pt x="0" y="1013312"/>
                  </a:lnTo>
                  <a:lnTo>
                    <a:pt x="23897" y="834854"/>
                  </a:lnTo>
                  <a:cubicBezTo>
                    <a:pt x="79591" y="543171"/>
                    <a:pt x="188348" y="279985"/>
                    <a:pt x="332055" y="75289"/>
                  </a:cubicBezTo>
                  <a:lnTo>
                    <a:pt x="389087" y="0"/>
                  </a:lnTo>
                  <a:lnTo>
                    <a:pt x="441037" y="51263"/>
                  </a:lnTo>
                  <a:cubicBezTo>
                    <a:pt x="689565" y="321198"/>
                    <a:pt x="862923" y="665688"/>
                    <a:pt x="921874" y="1055797"/>
                  </a:cubicBezTo>
                  <a:cubicBezTo>
                    <a:pt x="931699" y="1120815"/>
                    <a:pt x="938113" y="1185562"/>
                    <a:pt x="941252" y="1249855"/>
                  </a:cubicBezTo>
                  <a:lnTo>
                    <a:pt x="941149" y="132000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00AAD71F-3A63-4447-A806-B9A8BAEA5382}"/>
                </a:ext>
              </a:extLst>
            </p:cNvPr>
            <p:cNvSpPr/>
            <p:nvPr/>
          </p:nvSpPr>
          <p:spPr>
            <a:xfrm rot="11315589">
              <a:off x="7379963" y="3824742"/>
              <a:ext cx="544215" cy="900600"/>
            </a:xfrm>
            <a:custGeom>
              <a:avLst/>
              <a:gdLst>
                <a:gd name="connsiteX0" fmla="*/ 0 w 544215"/>
                <a:gd name="connsiteY0" fmla="*/ 900600 h 900600"/>
                <a:gd name="connsiteX1" fmla="*/ 255 w 544215"/>
                <a:gd name="connsiteY1" fmla="*/ 727549 h 900600"/>
                <a:gd name="connsiteX2" fmla="*/ 181899 w 544215"/>
                <a:gd name="connsiteY2" fmla="*/ 11188 h 900600"/>
                <a:gd name="connsiteX3" fmla="*/ 187897 w 544215"/>
                <a:gd name="connsiteY3" fmla="*/ 0 h 900600"/>
                <a:gd name="connsiteX4" fmla="*/ 261882 w 544215"/>
                <a:gd name="connsiteY4" fmla="*/ 88303 h 900600"/>
                <a:gd name="connsiteX5" fmla="*/ 508775 w 544215"/>
                <a:gd name="connsiteY5" fmla="*/ 532482 h 900600"/>
                <a:gd name="connsiteX6" fmla="*/ 544215 w 544215"/>
                <a:gd name="connsiteY6" fmla="*/ 632362 h 900600"/>
                <a:gd name="connsiteX7" fmla="*/ 532232 w 544215"/>
                <a:gd name="connsiteY7" fmla="*/ 636009 h 900600"/>
                <a:gd name="connsiteX8" fmla="*/ 13222 w 544215"/>
                <a:gd name="connsiteY8" fmla="*/ 889596 h 900600"/>
                <a:gd name="connsiteX9" fmla="*/ 0 w 544215"/>
                <a:gd name="connsiteY9" fmla="*/ 900600 h 90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4215" h="900600">
                  <a:moveTo>
                    <a:pt x="0" y="900600"/>
                  </a:moveTo>
                  <a:lnTo>
                    <a:pt x="255" y="727549"/>
                  </a:lnTo>
                  <a:cubicBezTo>
                    <a:pt x="13380" y="474729"/>
                    <a:pt x="76785" y="232066"/>
                    <a:pt x="181899" y="11188"/>
                  </a:cubicBezTo>
                  <a:lnTo>
                    <a:pt x="187897" y="0"/>
                  </a:lnTo>
                  <a:lnTo>
                    <a:pt x="261882" y="88303"/>
                  </a:lnTo>
                  <a:cubicBezTo>
                    <a:pt x="358420" y="213446"/>
                    <a:pt x="442602" y="363572"/>
                    <a:pt x="508775" y="532482"/>
                  </a:cubicBezTo>
                  <a:lnTo>
                    <a:pt x="544215" y="632362"/>
                  </a:lnTo>
                  <a:lnTo>
                    <a:pt x="532232" y="636009"/>
                  </a:lnTo>
                  <a:cubicBezTo>
                    <a:pt x="320963" y="706774"/>
                    <a:pt x="144304" y="792780"/>
                    <a:pt x="13222" y="889596"/>
                  </a:cubicBezTo>
                  <a:lnTo>
                    <a:pt x="0" y="9006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D99832C7-BDFB-444E-9E4F-008BD50CEBD1}"/>
                </a:ext>
              </a:extLst>
            </p:cNvPr>
            <p:cNvSpPr/>
            <p:nvPr/>
          </p:nvSpPr>
          <p:spPr>
            <a:xfrm rot="11315589">
              <a:off x="4678399" y="3922984"/>
              <a:ext cx="1595237" cy="1558970"/>
            </a:xfrm>
            <a:custGeom>
              <a:avLst/>
              <a:gdLst>
                <a:gd name="connsiteX0" fmla="*/ 1165353 w 1595237"/>
                <a:gd name="connsiteY0" fmla="*/ 1558970 h 1558970"/>
                <a:gd name="connsiteX1" fmla="*/ 1000444 w 1595237"/>
                <a:gd name="connsiteY1" fmla="*/ 1535918 h 1558970"/>
                <a:gd name="connsiteX2" fmla="*/ 338336 w 1595237"/>
                <a:gd name="connsiteY2" fmla="*/ 1505244 h 1558970"/>
                <a:gd name="connsiteX3" fmla="*/ 223032 w 1595237"/>
                <a:gd name="connsiteY3" fmla="*/ 1508961 h 1558970"/>
                <a:gd name="connsiteX4" fmla="*/ 0 w 1595237"/>
                <a:gd name="connsiteY4" fmla="*/ 33038 h 1558970"/>
                <a:gd name="connsiteX5" fmla="*/ 56077 w 1595237"/>
                <a:gd name="connsiteY5" fmla="*/ 21646 h 1558970"/>
                <a:gd name="connsiteX6" fmla="*/ 1471363 w 1595237"/>
                <a:gd name="connsiteY6" fmla="*/ 372074 h 1558970"/>
                <a:gd name="connsiteX7" fmla="*/ 1595237 w 1595237"/>
                <a:gd name="connsiteY7" fmla="*/ 472888 h 1558970"/>
                <a:gd name="connsiteX8" fmla="*/ 1546361 w 1595237"/>
                <a:gd name="connsiteY8" fmla="*/ 534004 h 1558970"/>
                <a:gd name="connsiteX9" fmla="*/ 1170566 w 1595237"/>
                <a:gd name="connsiteY9" fmla="*/ 1509022 h 1558970"/>
                <a:gd name="connsiteX10" fmla="*/ 1165353 w 1595237"/>
                <a:gd name="connsiteY10" fmla="*/ 1558970 h 1558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95237" h="1558970">
                  <a:moveTo>
                    <a:pt x="1165353" y="1558970"/>
                  </a:moveTo>
                  <a:lnTo>
                    <a:pt x="1000444" y="1535918"/>
                  </a:lnTo>
                  <a:cubicBezTo>
                    <a:pt x="788539" y="1513060"/>
                    <a:pt x="565755" y="1502319"/>
                    <a:pt x="338336" y="1505244"/>
                  </a:cubicBezTo>
                  <a:lnTo>
                    <a:pt x="223032" y="1508961"/>
                  </a:lnTo>
                  <a:lnTo>
                    <a:pt x="0" y="33038"/>
                  </a:lnTo>
                  <a:lnTo>
                    <a:pt x="56077" y="21646"/>
                  </a:lnTo>
                  <a:cubicBezTo>
                    <a:pt x="576223" y="-56955"/>
                    <a:pt x="1078986" y="82716"/>
                    <a:pt x="1471363" y="372074"/>
                  </a:cubicBezTo>
                  <a:lnTo>
                    <a:pt x="1595237" y="472888"/>
                  </a:lnTo>
                  <a:lnTo>
                    <a:pt x="1546361" y="534004"/>
                  </a:lnTo>
                  <a:cubicBezTo>
                    <a:pt x="1357081" y="789826"/>
                    <a:pt x="1221220" y="1131533"/>
                    <a:pt x="1170566" y="1509022"/>
                  </a:cubicBezTo>
                  <a:lnTo>
                    <a:pt x="1165353" y="155897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BB220516-B61B-410A-95A5-922CD6EFA8EE}"/>
                </a:ext>
              </a:extLst>
            </p:cNvPr>
            <p:cNvSpPr/>
            <p:nvPr/>
          </p:nvSpPr>
          <p:spPr>
            <a:xfrm rot="11315589">
              <a:off x="6123693" y="4019160"/>
              <a:ext cx="1454536" cy="1621437"/>
            </a:xfrm>
            <a:custGeom>
              <a:avLst/>
              <a:gdLst>
                <a:gd name="connsiteX0" fmla="*/ 420450 w 1454536"/>
                <a:gd name="connsiteY0" fmla="*/ 1621437 h 1621437"/>
                <a:gd name="connsiteX1" fmla="*/ 373531 w 1454536"/>
                <a:gd name="connsiteY1" fmla="*/ 1493506 h 1621437"/>
                <a:gd name="connsiteX2" fmla="*/ 9945 w 1454536"/>
                <a:gd name="connsiteY2" fmla="*/ 914847 h 1621437"/>
                <a:gd name="connsiteX3" fmla="*/ 0 w 1454536"/>
                <a:gd name="connsiteY3" fmla="*/ 905320 h 1621437"/>
                <a:gd name="connsiteX4" fmla="*/ 14367 w 1454536"/>
                <a:gd name="connsiteY4" fmla="*/ 878520 h 1621437"/>
                <a:gd name="connsiteX5" fmla="*/ 1173154 w 1454536"/>
                <a:gd name="connsiteY5" fmla="*/ 12245 h 1621437"/>
                <a:gd name="connsiteX6" fmla="*/ 1233426 w 1454536"/>
                <a:gd name="connsiteY6" fmla="*/ 0 h 1621437"/>
                <a:gd name="connsiteX7" fmla="*/ 1454536 w 1454536"/>
                <a:gd name="connsiteY7" fmla="*/ 1463205 h 1621437"/>
                <a:gd name="connsiteX8" fmla="*/ 1425485 w 1454536"/>
                <a:gd name="connsiteY8" fmla="*/ 1464141 h 1621437"/>
                <a:gd name="connsiteX9" fmla="*/ 442948 w 1454536"/>
                <a:gd name="connsiteY9" fmla="*/ 1614590 h 1621437"/>
                <a:gd name="connsiteX10" fmla="*/ 420450 w 1454536"/>
                <a:gd name="connsiteY10" fmla="*/ 1621437 h 1621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54536" h="1621437">
                  <a:moveTo>
                    <a:pt x="420450" y="1621437"/>
                  </a:moveTo>
                  <a:lnTo>
                    <a:pt x="373531" y="1493506"/>
                  </a:lnTo>
                  <a:cubicBezTo>
                    <a:pt x="280431" y="1263975"/>
                    <a:pt x="155075" y="1066736"/>
                    <a:pt x="9945" y="914847"/>
                  </a:cubicBezTo>
                  <a:lnTo>
                    <a:pt x="0" y="905320"/>
                  </a:lnTo>
                  <a:lnTo>
                    <a:pt x="14367" y="878520"/>
                  </a:lnTo>
                  <a:cubicBezTo>
                    <a:pt x="265231" y="460000"/>
                    <a:pt x="674355" y="140241"/>
                    <a:pt x="1173154" y="12245"/>
                  </a:cubicBezTo>
                  <a:lnTo>
                    <a:pt x="1233426" y="0"/>
                  </a:lnTo>
                  <a:lnTo>
                    <a:pt x="1454536" y="1463205"/>
                  </a:lnTo>
                  <a:lnTo>
                    <a:pt x="1425485" y="1464141"/>
                  </a:lnTo>
                  <a:cubicBezTo>
                    <a:pt x="1062461" y="1482972"/>
                    <a:pt x="727807" y="1536007"/>
                    <a:pt x="442948" y="1614590"/>
                  </a:cubicBezTo>
                  <a:lnTo>
                    <a:pt x="420450" y="162143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7EA34E24-3756-4401-8F0E-F61EC0F40DDE}"/>
              </a:ext>
            </a:extLst>
          </p:cNvPr>
          <p:cNvSpPr txBox="1"/>
          <p:nvPr/>
        </p:nvSpPr>
        <p:spPr>
          <a:xfrm>
            <a:off x="4929718" y="1521605"/>
            <a:ext cx="3199215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95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PIVOTS</a:t>
            </a:r>
            <a:r>
              <a:rPr lang="id-ID" sz="4950" dirty="0">
                <a:latin typeface="Poppins Black" panose="00000A00000000000000" pitchFamily="2" charset="0"/>
                <a:cs typeface="Poppins Black" panose="00000A00000000000000" pitchFamily="2" charset="0"/>
              </a:rPr>
              <a:t> </a:t>
            </a:r>
            <a:r>
              <a:rPr lang="id-ID" sz="240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BASKETBALL</a:t>
            </a:r>
            <a:endParaRPr lang="en-US" sz="330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6CF76BC-00B7-4C27-A41F-9E612AB5E36E}"/>
              </a:ext>
            </a:extLst>
          </p:cNvPr>
          <p:cNvSpPr/>
          <p:nvPr/>
        </p:nvSpPr>
        <p:spPr>
          <a:xfrm>
            <a:off x="3183137" y="2926151"/>
            <a:ext cx="1632281" cy="560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0121FA11-14BA-4AB6-B9B2-035B941AEA38}"/>
              </a:ext>
            </a:extLst>
          </p:cNvPr>
          <p:cNvGrpSpPr/>
          <p:nvPr/>
        </p:nvGrpSpPr>
        <p:grpSpPr>
          <a:xfrm rot="19771175">
            <a:off x="7087103" y="2398507"/>
            <a:ext cx="160091" cy="160400"/>
            <a:chOff x="4107416" y="1679584"/>
            <a:chExt cx="3953359" cy="3961013"/>
          </a:xfrm>
          <a:solidFill>
            <a:schemeClr val="accent2"/>
          </a:solidFill>
        </p:grpSpPr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5026E8FC-A1E3-433B-8241-54FD6DC17EAB}"/>
                </a:ext>
              </a:extLst>
            </p:cNvPr>
            <p:cNvSpPr/>
            <p:nvPr/>
          </p:nvSpPr>
          <p:spPr>
            <a:xfrm rot="11315589">
              <a:off x="4813980" y="1679584"/>
              <a:ext cx="1509995" cy="2179994"/>
            </a:xfrm>
            <a:custGeom>
              <a:avLst/>
              <a:gdLst>
                <a:gd name="connsiteX0" fmla="*/ 385845 w 1509995"/>
                <a:gd name="connsiteY0" fmla="*/ 2174308 h 2179994"/>
                <a:gd name="connsiteX1" fmla="*/ 328906 w 1509995"/>
                <a:gd name="connsiteY1" fmla="*/ 2179994 h 2179994"/>
                <a:gd name="connsiteX2" fmla="*/ 0 w 1509995"/>
                <a:gd name="connsiteY2" fmla="*/ 3448 h 2179994"/>
                <a:gd name="connsiteX3" fmla="*/ 108047 w 1509995"/>
                <a:gd name="connsiteY3" fmla="*/ 348 h 2179994"/>
                <a:gd name="connsiteX4" fmla="*/ 719139 w 1509995"/>
                <a:gd name="connsiteY4" fmla="*/ 25973 h 2179994"/>
                <a:gd name="connsiteX5" fmla="*/ 915568 w 1509995"/>
                <a:gd name="connsiteY5" fmla="*/ 50543 h 2179994"/>
                <a:gd name="connsiteX6" fmla="*/ 909403 w 1509995"/>
                <a:gd name="connsiteY6" fmla="*/ 196372 h 2179994"/>
                <a:gd name="connsiteX7" fmla="*/ 1424805 w 1509995"/>
                <a:gd name="connsiteY7" fmla="*/ 1514204 h 2179994"/>
                <a:gd name="connsiteX8" fmla="*/ 1509995 w 1509995"/>
                <a:gd name="connsiteY8" fmla="*/ 1572251 h 2179994"/>
                <a:gd name="connsiteX9" fmla="*/ 1390380 w 1509995"/>
                <a:gd name="connsiteY9" fmla="*/ 1693471 h 2179994"/>
                <a:gd name="connsiteX10" fmla="*/ 385845 w 1509995"/>
                <a:gd name="connsiteY10" fmla="*/ 2174308 h 217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09995" h="2179994">
                  <a:moveTo>
                    <a:pt x="385845" y="2174308"/>
                  </a:moveTo>
                  <a:lnTo>
                    <a:pt x="328906" y="2179994"/>
                  </a:lnTo>
                  <a:lnTo>
                    <a:pt x="0" y="3448"/>
                  </a:lnTo>
                  <a:lnTo>
                    <a:pt x="108047" y="348"/>
                  </a:lnTo>
                  <a:cubicBezTo>
                    <a:pt x="317624" y="-1927"/>
                    <a:pt x="523149" y="7017"/>
                    <a:pt x="719139" y="25973"/>
                  </a:cubicBezTo>
                  <a:lnTo>
                    <a:pt x="915568" y="50543"/>
                  </a:lnTo>
                  <a:lnTo>
                    <a:pt x="909403" y="196372"/>
                  </a:lnTo>
                  <a:cubicBezTo>
                    <a:pt x="903956" y="771769"/>
                    <a:pt x="1106542" y="1267285"/>
                    <a:pt x="1424805" y="1514204"/>
                  </a:cubicBezTo>
                  <a:lnTo>
                    <a:pt x="1509995" y="1572251"/>
                  </a:lnTo>
                  <a:lnTo>
                    <a:pt x="1390380" y="1693471"/>
                  </a:lnTo>
                  <a:cubicBezTo>
                    <a:pt x="1120444" y="1941999"/>
                    <a:pt x="775954" y="2115357"/>
                    <a:pt x="385845" y="217430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078F1110-7073-4BAD-9D46-EA256745CE54}"/>
                </a:ext>
              </a:extLst>
            </p:cNvPr>
            <p:cNvSpPr/>
            <p:nvPr/>
          </p:nvSpPr>
          <p:spPr>
            <a:xfrm rot="11315589">
              <a:off x="6058851" y="1846787"/>
              <a:ext cx="1446055" cy="2190305"/>
            </a:xfrm>
            <a:custGeom>
              <a:avLst/>
              <a:gdLst>
                <a:gd name="connsiteX0" fmla="*/ 1446055 w 1446055"/>
                <a:gd name="connsiteY0" fmla="*/ 2181926 h 2190305"/>
                <a:gd name="connsiteX1" fmla="*/ 1384856 w 1446055"/>
                <a:gd name="connsiteY1" fmla="*/ 2188037 h 2190305"/>
                <a:gd name="connsiteX2" fmla="*/ 21844 w 1446055"/>
                <a:gd name="connsiteY2" fmla="*/ 1702840 h 2190305"/>
                <a:gd name="connsiteX3" fmla="*/ 0 w 1446055"/>
                <a:gd name="connsiteY3" fmla="*/ 1681285 h 2190305"/>
                <a:gd name="connsiteX4" fmla="*/ 13766 w 1446055"/>
                <a:gd name="connsiteY4" fmla="*/ 1655592 h 2190305"/>
                <a:gd name="connsiteX5" fmla="*/ 148945 w 1446055"/>
                <a:gd name="connsiteY5" fmla="*/ 366724 h 2190305"/>
                <a:gd name="connsiteX6" fmla="*/ 114334 w 1446055"/>
                <a:gd name="connsiteY6" fmla="*/ 211616 h 2190305"/>
                <a:gd name="connsiteX7" fmla="*/ 95696 w 1446055"/>
                <a:gd name="connsiteY7" fmla="*/ 148015 h 2190305"/>
                <a:gd name="connsiteX8" fmla="*/ 154370 w 1446055"/>
                <a:gd name="connsiteY8" fmla="*/ 131660 h 2190305"/>
                <a:gd name="connsiteX9" fmla="*/ 1090580 w 1446055"/>
                <a:gd name="connsiteY9" fmla="*/ 739 h 2190305"/>
                <a:gd name="connsiteX10" fmla="*/ 1116337 w 1446055"/>
                <a:gd name="connsiteY10" fmla="*/ 0 h 2190305"/>
                <a:gd name="connsiteX11" fmla="*/ 1446055 w 1446055"/>
                <a:gd name="connsiteY11" fmla="*/ 2181926 h 2190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46055" h="2190305">
                  <a:moveTo>
                    <a:pt x="1446055" y="2181926"/>
                  </a:moveTo>
                  <a:lnTo>
                    <a:pt x="1384856" y="2188037"/>
                  </a:lnTo>
                  <a:cubicBezTo>
                    <a:pt x="870509" y="2213141"/>
                    <a:pt x="385171" y="2028547"/>
                    <a:pt x="21844" y="1702840"/>
                  </a:cubicBezTo>
                  <a:lnTo>
                    <a:pt x="0" y="1681285"/>
                  </a:lnTo>
                  <a:lnTo>
                    <a:pt x="13766" y="1655592"/>
                  </a:lnTo>
                  <a:cubicBezTo>
                    <a:pt x="182265" y="1308185"/>
                    <a:pt x="238873" y="841698"/>
                    <a:pt x="148945" y="366724"/>
                  </a:cubicBezTo>
                  <a:cubicBezTo>
                    <a:pt x="138964" y="314008"/>
                    <a:pt x="127394" y="262271"/>
                    <a:pt x="114334" y="211616"/>
                  </a:cubicBezTo>
                  <a:lnTo>
                    <a:pt x="95696" y="148015"/>
                  </a:lnTo>
                  <a:lnTo>
                    <a:pt x="154370" y="131660"/>
                  </a:lnTo>
                  <a:cubicBezTo>
                    <a:pt x="425889" y="63076"/>
                    <a:pt x="744790" y="16905"/>
                    <a:pt x="1090580" y="739"/>
                  </a:cubicBezTo>
                  <a:lnTo>
                    <a:pt x="1116337" y="0"/>
                  </a:lnTo>
                  <a:lnTo>
                    <a:pt x="1446055" y="218192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82C82099-9544-44EB-9893-0A4FBF3EA53F}"/>
                </a:ext>
              </a:extLst>
            </p:cNvPr>
            <p:cNvSpPr/>
            <p:nvPr/>
          </p:nvSpPr>
          <p:spPr>
            <a:xfrm rot="11315589">
              <a:off x="4280580" y="2275199"/>
              <a:ext cx="958547" cy="1395449"/>
            </a:xfrm>
            <a:custGeom>
              <a:avLst/>
              <a:gdLst>
                <a:gd name="connsiteX0" fmla="*/ 552854 w 958547"/>
                <a:gd name="connsiteY0" fmla="*/ 1395449 h 1395449"/>
                <a:gd name="connsiteX1" fmla="*/ 521990 w 958547"/>
                <a:gd name="connsiteY1" fmla="*/ 1379211 h 1395449"/>
                <a:gd name="connsiteX2" fmla="*/ 284 w 958547"/>
                <a:gd name="connsiteY2" fmla="*/ 116726 h 1395449"/>
                <a:gd name="connsiteX3" fmla="*/ 5781 w 958547"/>
                <a:gd name="connsiteY3" fmla="*/ 0 h 1395449"/>
                <a:gd name="connsiteX4" fmla="*/ 227631 w 958547"/>
                <a:gd name="connsiteY4" fmla="*/ 41350 h 1395449"/>
                <a:gd name="connsiteX5" fmla="*/ 879165 w 958547"/>
                <a:gd name="connsiteY5" fmla="*/ 266654 h 1395449"/>
                <a:gd name="connsiteX6" fmla="*/ 958547 w 958547"/>
                <a:gd name="connsiteY6" fmla="*/ 313052 h 1395449"/>
                <a:gd name="connsiteX7" fmla="*/ 958535 w 958547"/>
                <a:gd name="connsiteY7" fmla="*/ 321134 h 1395449"/>
                <a:gd name="connsiteX8" fmla="*/ 589011 w 958547"/>
                <a:gd name="connsiteY8" fmla="*/ 1351023 h 1395449"/>
                <a:gd name="connsiteX9" fmla="*/ 552854 w 958547"/>
                <a:gd name="connsiteY9" fmla="*/ 1395449 h 1395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58547" h="1395449">
                  <a:moveTo>
                    <a:pt x="552854" y="1395449"/>
                  </a:moveTo>
                  <a:lnTo>
                    <a:pt x="521990" y="1379211"/>
                  </a:lnTo>
                  <a:cubicBezTo>
                    <a:pt x="199827" y="1180319"/>
                    <a:pt x="-8774" y="692430"/>
                    <a:pt x="284" y="116726"/>
                  </a:cubicBezTo>
                  <a:lnTo>
                    <a:pt x="5781" y="0"/>
                  </a:lnTo>
                  <a:lnTo>
                    <a:pt x="227631" y="41350"/>
                  </a:lnTo>
                  <a:cubicBezTo>
                    <a:pt x="484779" y="98005"/>
                    <a:pt x="708128" y="174466"/>
                    <a:pt x="879165" y="266654"/>
                  </a:cubicBezTo>
                  <a:lnTo>
                    <a:pt x="958547" y="313052"/>
                  </a:lnTo>
                  <a:lnTo>
                    <a:pt x="958535" y="321134"/>
                  </a:lnTo>
                  <a:cubicBezTo>
                    <a:pt x="938849" y="700365"/>
                    <a:pt x="806029" y="1056740"/>
                    <a:pt x="589011" y="1351023"/>
                  </a:cubicBezTo>
                  <a:lnTo>
                    <a:pt x="552854" y="13954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C8373158-7B45-4C1F-899B-56F8B1DA44F4}"/>
                </a:ext>
              </a:extLst>
            </p:cNvPr>
            <p:cNvSpPr/>
            <p:nvPr/>
          </p:nvSpPr>
          <p:spPr>
            <a:xfrm rot="11315589">
              <a:off x="7406799" y="2600572"/>
              <a:ext cx="653976" cy="1396524"/>
            </a:xfrm>
            <a:custGeom>
              <a:avLst/>
              <a:gdLst>
                <a:gd name="connsiteX0" fmla="*/ 498661 w 653976"/>
                <a:gd name="connsiteY0" fmla="*/ 1396524 h 1396524"/>
                <a:gd name="connsiteX1" fmla="*/ 490006 w 653976"/>
                <a:gd name="connsiteY1" fmla="*/ 1387984 h 1396524"/>
                <a:gd name="connsiteX2" fmla="*/ 9170 w 653976"/>
                <a:gd name="connsiteY2" fmla="*/ 383449 h 1396524"/>
                <a:gd name="connsiteX3" fmla="*/ 0 w 653976"/>
                <a:gd name="connsiteY3" fmla="*/ 291623 h 1396524"/>
                <a:gd name="connsiteX4" fmla="*/ 15530 w 653976"/>
                <a:gd name="connsiteY4" fmla="*/ 276039 h 1396524"/>
                <a:gd name="connsiteX5" fmla="*/ 451115 w 653976"/>
                <a:gd name="connsiteY5" fmla="*/ 38000 h 1396524"/>
                <a:gd name="connsiteX6" fmla="*/ 563807 w 653976"/>
                <a:gd name="connsiteY6" fmla="*/ 0 h 1396524"/>
                <a:gd name="connsiteX7" fmla="*/ 583639 w 653976"/>
                <a:gd name="connsiteY7" fmla="*/ 69662 h 1396524"/>
                <a:gd name="connsiteX8" fmla="*/ 614708 w 653976"/>
                <a:gd name="connsiteY8" fmla="*/ 212114 h 1396524"/>
                <a:gd name="connsiteX9" fmla="*/ 507075 w 653976"/>
                <a:gd name="connsiteY9" fmla="*/ 1379671 h 1396524"/>
                <a:gd name="connsiteX10" fmla="*/ 498661 w 653976"/>
                <a:gd name="connsiteY10" fmla="*/ 1396524 h 139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3976" h="1396524">
                  <a:moveTo>
                    <a:pt x="498661" y="1396524"/>
                  </a:moveTo>
                  <a:lnTo>
                    <a:pt x="490006" y="1387984"/>
                  </a:lnTo>
                  <a:cubicBezTo>
                    <a:pt x="241478" y="1118048"/>
                    <a:pt x="68120" y="773559"/>
                    <a:pt x="9170" y="383449"/>
                  </a:cubicBezTo>
                  <a:lnTo>
                    <a:pt x="0" y="291623"/>
                  </a:lnTo>
                  <a:lnTo>
                    <a:pt x="15530" y="276039"/>
                  </a:lnTo>
                  <a:cubicBezTo>
                    <a:pt x="118157" y="186882"/>
                    <a:pt x="266850" y="106240"/>
                    <a:pt x="451115" y="38000"/>
                  </a:cubicBezTo>
                  <a:lnTo>
                    <a:pt x="563807" y="0"/>
                  </a:lnTo>
                  <a:lnTo>
                    <a:pt x="583639" y="69662"/>
                  </a:lnTo>
                  <a:cubicBezTo>
                    <a:pt x="595327" y="116198"/>
                    <a:pt x="605713" y="163715"/>
                    <a:pt x="614708" y="212114"/>
                  </a:cubicBezTo>
                  <a:cubicBezTo>
                    <a:pt x="694702" y="642531"/>
                    <a:pt x="649364" y="1064427"/>
                    <a:pt x="507075" y="1379671"/>
                  </a:cubicBezTo>
                  <a:lnTo>
                    <a:pt x="498661" y="139652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6ED29BF1-2C45-4081-A4C8-AD2B5592B02E}"/>
                </a:ext>
              </a:extLst>
            </p:cNvPr>
            <p:cNvSpPr/>
            <p:nvPr/>
          </p:nvSpPr>
          <p:spPr>
            <a:xfrm rot="11315589">
              <a:off x="4107416" y="3456370"/>
              <a:ext cx="941252" cy="1320008"/>
            </a:xfrm>
            <a:custGeom>
              <a:avLst/>
              <a:gdLst>
                <a:gd name="connsiteX0" fmla="*/ 941149 w 941252"/>
                <a:gd name="connsiteY0" fmla="*/ 1320008 h 1320008"/>
                <a:gd name="connsiteX1" fmla="*/ 892007 w 941252"/>
                <a:gd name="connsiteY1" fmla="*/ 1291820 h 1320008"/>
                <a:gd name="connsiteX2" fmla="*/ 6905 w 941252"/>
                <a:gd name="connsiteY2" fmla="*/ 1014277 h 1320008"/>
                <a:gd name="connsiteX3" fmla="*/ 0 w 941252"/>
                <a:gd name="connsiteY3" fmla="*/ 1013312 h 1320008"/>
                <a:gd name="connsiteX4" fmla="*/ 23897 w 941252"/>
                <a:gd name="connsiteY4" fmla="*/ 834854 h 1320008"/>
                <a:gd name="connsiteX5" fmla="*/ 332055 w 941252"/>
                <a:gd name="connsiteY5" fmla="*/ 75289 h 1320008"/>
                <a:gd name="connsiteX6" fmla="*/ 389087 w 941252"/>
                <a:gd name="connsiteY6" fmla="*/ 0 h 1320008"/>
                <a:gd name="connsiteX7" fmla="*/ 441037 w 941252"/>
                <a:gd name="connsiteY7" fmla="*/ 51263 h 1320008"/>
                <a:gd name="connsiteX8" fmla="*/ 921874 w 941252"/>
                <a:gd name="connsiteY8" fmla="*/ 1055797 h 1320008"/>
                <a:gd name="connsiteX9" fmla="*/ 941252 w 941252"/>
                <a:gd name="connsiteY9" fmla="*/ 1249855 h 1320008"/>
                <a:gd name="connsiteX10" fmla="*/ 941149 w 941252"/>
                <a:gd name="connsiteY10" fmla="*/ 1320008 h 1320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252" h="1320008">
                  <a:moveTo>
                    <a:pt x="941149" y="1320008"/>
                  </a:moveTo>
                  <a:lnTo>
                    <a:pt x="892007" y="1291820"/>
                  </a:lnTo>
                  <a:cubicBezTo>
                    <a:pt x="662158" y="1170087"/>
                    <a:pt x="355970" y="1074810"/>
                    <a:pt x="6905" y="1014277"/>
                  </a:cubicBezTo>
                  <a:lnTo>
                    <a:pt x="0" y="1013312"/>
                  </a:lnTo>
                  <a:lnTo>
                    <a:pt x="23897" y="834854"/>
                  </a:lnTo>
                  <a:cubicBezTo>
                    <a:pt x="79591" y="543171"/>
                    <a:pt x="188348" y="279985"/>
                    <a:pt x="332055" y="75289"/>
                  </a:cubicBezTo>
                  <a:lnTo>
                    <a:pt x="389087" y="0"/>
                  </a:lnTo>
                  <a:lnTo>
                    <a:pt x="441037" y="51263"/>
                  </a:lnTo>
                  <a:cubicBezTo>
                    <a:pt x="689565" y="321198"/>
                    <a:pt x="862923" y="665688"/>
                    <a:pt x="921874" y="1055797"/>
                  </a:cubicBezTo>
                  <a:cubicBezTo>
                    <a:pt x="931699" y="1120815"/>
                    <a:pt x="938113" y="1185562"/>
                    <a:pt x="941252" y="1249855"/>
                  </a:cubicBezTo>
                  <a:lnTo>
                    <a:pt x="941149" y="132000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4A395F27-8729-4DDB-A25A-912B3127B694}"/>
                </a:ext>
              </a:extLst>
            </p:cNvPr>
            <p:cNvSpPr/>
            <p:nvPr/>
          </p:nvSpPr>
          <p:spPr>
            <a:xfrm rot="11315589">
              <a:off x="7379963" y="3824742"/>
              <a:ext cx="544215" cy="900600"/>
            </a:xfrm>
            <a:custGeom>
              <a:avLst/>
              <a:gdLst>
                <a:gd name="connsiteX0" fmla="*/ 0 w 544215"/>
                <a:gd name="connsiteY0" fmla="*/ 900600 h 900600"/>
                <a:gd name="connsiteX1" fmla="*/ 255 w 544215"/>
                <a:gd name="connsiteY1" fmla="*/ 727549 h 900600"/>
                <a:gd name="connsiteX2" fmla="*/ 181899 w 544215"/>
                <a:gd name="connsiteY2" fmla="*/ 11188 h 900600"/>
                <a:gd name="connsiteX3" fmla="*/ 187897 w 544215"/>
                <a:gd name="connsiteY3" fmla="*/ 0 h 900600"/>
                <a:gd name="connsiteX4" fmla="*/ 261882 w 544215"/>
                <a:gd name="connsiteY4" fmla="*/ 88303 h 900600"/>
                <a:gd name="connsiteX5" fmla="*/ 508775 w 544215"/>
                <a:gd name="connsiteY5" fmla="*/ 532482 h 900600"/>
                <a:gd name="connsiteX6" fmla="*/ 544215 w 544215"/>
                <a:gd name="connsiteY6" fmla="*/ 632362 h 900600"/>
                <a:gd name="connsiteX7" fmla="*/ 532232 w 544215"/>
                <a:gd name="connsiteY7" fmla="*/ 636009 h 900600"/>
                <a:gd name="connsiteX8" fmla="*/ 13222 w 544215"/>
                <a:gd name="connsiteY8" fmla="*/ 889596 h 900600"/>
                <a:gd name="connsiteX9" fmla="*/ 0 w 544215"/>
                <a:gd name="connsiteY9" fmla="*/ 900600 h 90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4215" h="900600">
                  <a:moveTo>
                    <a:pt x="0" y="900600"/>
                  </a:moveTo>
                  <a:lnTo>
                    <a:pt x="255" y="727549"/>
                  </a:lnTo>
                  <a:cubicBezTo>
                    <a:pt x="13380" y="474729"/>
                    <a:pt x="76785" y="232066"/>
                    <a:pt x="181899" y="11188"/>
                  </a:cubicBezTo>
                  <a:lnTo>
                    <a:pt x="187897" y="0"/>
                  </a:lnTo>
                  <a:lnTo>
                    <a:pt x="261882" y="88303"/>
                  </a:lnTo>
                  <a:cubicBezTo>
                    <a:pt x="358420" y="213446"/>
                    <a:pt x="442602" y="363572"/>
                    <a:pt x="508775" y="532482"/>
                  </a:cubicBezTo>
                  <a:lnTo>
                    <a:pt x="544215" y="632362"/>
                  </a:lnTo>
                  <a:lnTo>
                    <a:pt x="532232" y="636009"/>
                  </a:lnTo>
                  <a:cubicBezTo>
                    <a:pt x="320963" y="706774"/>
                    <a:pt x="144304" y="792780"/>
                    <a:pt x="13222" y="889596"/>
                  </a:cubicBezTo>
                  <a:lnTo>
                    <a:pt x="0" y="9006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14C6BFCC-644C-4CB4-867E-2D6C9FF003B7}"/>
                </a:ext>
              </a:extLst>
            </p:cNvPr>
            <p:cNvSpPr/>
            <p:nvPr/>
          </p:nvSpPr>
          <p:spPr>
            <a:xfrm rot="11315589">
              <a:off x="4678399" y="3922984"/>
              <a:ext cx="1595237" cy="1558970"/>
            </a:xfrm>
            <a:custGeom>
              <a:avLst/>
              <a:gdLst>
                <a:gd name="connsiteX0" fmla="*/ 1165353 w 1595237"/>
                <a:gd name="connsiteY0" fmla="*/ 1558970 h 1558970"/>
                <a:gd name="connsiteX1" fmla="*/ 1000444 w 1595237"/>
                <a:gd name="connsiteY1" fmla="*/ 1535918 h 1558970"/>
                <a:gd name="connsiteX2" fmla="*/ 338336 w 1595237"/>
                <a:gd name="connsiteY2" fmla="*/ 1505244 h 1558970"/>
                <a:gd name="connsiteX3" fmla="*/ 223032 w 1595237"/>
                <a:gd name="connsiteY3" fmla="*/ 1508961 h 1558970"/>
                <a:gd name="connsiteX4" fmla="*/ 0 w 1595237"/>
                <a:gd name="connsiteY4" fmla="*/ 33038 h 1558970"/>
                <a:gd name="connsiteX5" fmla="*/ 56077 w 1595237"/>
                <a:gd name="connsiteY5" fmla="*/ 21646 h 1558970"/>
                <a:gd name="connsiteX6" fmla="*/ 1471363 w 1595237"/>
                <a:gd name="connsiteY6" fmla="*/ 372074 h 1558970"/>
                <a:gd name="connsiteX7" fmla="*/ 1595237 w 1595237"/>
                <a:gd name="connsiteY7" fmla="*/ 472888 h 1558970"/>
                <a:gd name="connsiteX8" fmla="*/ 1546361 w 1595237"/>
                <a:gd name="connsiteY8" fmla="*/ 534004 h 1558970"/>
                <a:gd name="connsiteX9" fmla="*/ 1170566 w 1595237"/>
                <a:gd name="connsiteY9" fmla="*/ 1509022 h 1558970"/>
                <a:gd name="connsiteX10" fmla="*/ 1165353 w 1595237"/>
                <a:gd name="connsiteY10" fmla="*/ 1558970 h 1558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95237" h="1558970">
                  <a:moveTo>
                    <a:pt x="1165353" y="1558970"/>
                  </a:moveTo>
                  <a:lnTo>
                    <a:pt x="1000444" y="1535918"/>
                  </a:lnTo>
                  <a:cubicBezTo>
                    <a:pt x="788539" y="1513060"/>
                    <a:pt x="565755" y="1502319"/>
                    <a:pt x="338336" y="1505244"/>
                  </a:cubicBezTo>
                  <a:lnTo>
                    <a:pt x="223032" y="1508961"/>
                  </a:lnTo>
                  <a:lnTo>
                    <a:pt x="0" y="33038"/>
                  </a:lnTo>
                  <a:lnTo>
                    <a:pt x="56077" y="21646"/>
                  </a:lnTo>
                  <a:cubicBezTo>
                    <a:pt x="576223" y="-56955"/>
                    <a:pt x="1078986" y="82716"/>
                    <a:pt x="1471363" y="372074"/>
                  </a:cubicBezTo>
                  <a:lnTo>
                    <a:pt x="1595237" y="472888"/>
                  </a:lnTo>
                  <a:lnTo>
                    <a:pt x="1546361" y="534004"/>
                  </a:lnTo>
                  <a:cubicBezTo>
                    <a:pt x="1357081" y="789826"/>
                    <a:pt x="1221220" y="1131533"/>
                    <a:pt x="1170566" y="1509022"/>
                  </a:cubicBezTo>
                  <a:lnTo>
                    <a:pt x="1165353" y="155897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D51D127F-D4EA-4F07-9B1F-2843693C6DE0}"/>
                </a:ext>
              </a:extLst>
            </p:cNvPr>
            <p:cNvSpPr/>
            <p:nvPr/>
          </p:nvSpPr>
          <p:spPr>
            <a:xfrm rot="11315589">
              <a:off x="6123693" y="4019160"/>
              <a:ext cx="1454536" cy="1621437"/>
            </a:xfrm>
            <a:custGeom>
              <a:avLst/>
              <a:gdLst>
                <a:gd name="connsiteX0" fmla="*/ 420450 w 1454536"/>
                <a:gd name="connsiteY0" fmla="*/ 1621437 h 1621437"/>
                <a:gd name="connsiteX1" fmla="*/ 373531 w 1454536"/>
                <a:gd name="connsiteY1" fmla="*/ 1493506 h 1621437"/>
                <a:gd name="connsiteX2" fmla="*/ 9945 w 1454536"/>
                <a:gd name="connsiteY2" fmla="*/ 914847 h 1621437"/>
                <a:gd name="connsiteX3" fmla="*/ 0 w 1454536"/>
                <a:gd name="connsiteY3" fmla="*/ 905320 h 1621437"/>
                <a:gd name="connsiteX4" fmla="*/ 14367 w 1454536"/>
                <a:gd name="connsiteY4" fmla="*/ 878520 h 1621437"/>
                <a:gd name="connsiteX5" fmla="*/ 1173154 w 1454536"/>
                <a:gd name="connsiteY5" fmla="*/ 12245 h 1621437"/>
                <a:gd name="connsiteX6" fmla="*/ 1233426 w 1454536"/>
                <a:gd name="connsiteY6" fmla="*/ 0 h 1621437"/>
                <a:gd name="connsiteX7" fmla="*/ 1454536 w 1454536"/>
                <a:gd name="connsiteY7" fmla="*/ 1463205 h 1621437"/>
                <a:gd name="connsiteX8" fmla="*/ 1425485 w 1454536"/>
                <a:gd name="connsiteY8" fmla="*/ 1464141 h 1621437"/>
                <a:gd name="connsiteX9" fmla="*/ 442948 w 1454536"/>
                <a:gd name="connsiteY9" fmla="*/ 1614590 h 1621437"/>
                <a:gd name="connsiteX10" fmla="*/ 420450 w 1454536"/>
                <a:gd name="connsiteY10" fmla="*/ 1621437 h 1621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54536" h="1621437">
                  <a:moveTo>
                    <a:pt x="420450" y="1621437"/>
                  </a:moveTo>
                  <a:lnTo>
                    <a:pt x="373531" y="1493506"/>
                  </a:lnTo>
                  <a:cubicBezTo>
                    <a:pt x="280431" y="1263975"/>
                    <a:pt x="155075" y="1066736"/>
                    <a:pt x="9945" y="914847"/>
                  </a:cubicBezTo>
                  <a:lnTo>
                    <a:pt x="0" y="905320"/>
                  </a:lnTo>
                  <a:lnTo>
                    <a:pt x="14367" y="878520"/>
                  </a:lnTo>
                  <a:cubicBezTo>
                    <a:pt x="265231" y="460000"/>
                    <a:pt x="674355" y="140241"/>
                    <a:pt x="1173154" y="12245"/>
                  </a:cubicBezTo>
                  <a:lnTo>
                    <a:pt x="1233426" y="0"/>
                  </a:lnTo>
                  <a:lnTo>
                    <a:pt x="1454536" y="1463205"/>
                  </a:lnTo>
                  <a:lnTo>
                    <a:pt x="1425485" y="1464141"/>
                  </a:lnTo>
                  <a:cubicBezTo>
                    <a:pt x="1062461" y="1482972"/>
                    <a:pt x="727807" y="1536007"/>
                    <a:pt x="442948" y="1614590"/>
                  </a:cubicBezTo>
                  <a:lnTo>
                    <a:pt x="420450" y="162143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</p:grpSp>
      <p:sp>
        <p:nvSpPr>
          <p:cNvPr id="65" name="Text Placeholder 7">
            <a:extLst>
              <a:ext uri="{FF2B5EF4-FFF2-40B4-BE49-F238E27FC236}">
                <a16:creationId xmlns:a16="http://schemas.microsoft.com/office/drawing/2014/main" id="{E4E919FB-BF6D-4C07-8037-F207178484D7}"/>
              </a:ext>
            </a:extLst>
          </p:cNvPr>
          <p:cNvSpPr txBox="1">
            <a:spLocks/>
          </p:cNvSpPr>
          <p:nvPr/>
        </p:nvSpPr>
        <p:spPr>
          <a:xfrm rot="21568649">
            <a:off x="4930537" y="2783071"/>
            <a:ext cx="2940546" cy="192919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id-ID" sz="1050" b="1" spc="2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BEST CLUB AND ASOCIATIONS </a:t>
            </a:r>
            <a:endParaRPr lang="en-US" sz="1050" b="1" spc="225" dirty="0">
              <a:solidFill>
                <a:schemeClr val="bg1">
                  <a:lumMod val="7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76EBDC80-D1A6-4DFF-A664-3D93EC6116D5}"/>
              </a:ext>
            </a:extLst>
          </p:cNvPr>
          <p:cNvSpPr/>
          <p:nvPr/>
        </p:nvSpPr>
        <p:spPr>
          <a:xfrm>
            <a:off x="4929718" y="3192067"/>
            <a:ext cx="3066273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</a:t>
            </a:r>
            <a:r>
              <a:rPr lang="id-ID" sz="825" dirty="0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setting industry. Lorem Ipsum has been the</a:t>
            </a: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518F676F-24EB-4AEC-AF9B-F38E014F3B25}"/>
              </a:ext>
            </a:extLst>
          </p:cNvPr>
          <p:cNvGrpSpPr/>
          <p:nvPr/>
        </p:nvGrpSpPr>
        <p:grpSpPr>
          <a:xfrm>
            <a:off x="8447282" y="3176709"/>
            <a:ext cx="415320" cy="1630364"/>
            <a:chOff x="11263043" y="4235612"/>
            <a:chExt cx="553760" cy="2173818"/>
          </a:xfrm>
        </p:grpSpPr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0DCBC5C5-2DF5-4920-8BDC-6B1FE43544C7}"/>
                </a:ext>
              </a:extLst>
            </p:cNvPr>
            <p:cNvSpPr/>
            <p:nvPr/>
          </p:nvSpPr>
          <p:spPr>
            <a:xfrm>
              <a:off x="11581468" y="5769406"/>
              <a:ext cx="66811" cy="3217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C91361C2-422A-46DE-83F1-C16750C4AC96}"/>
                </a:ext>
              </a:extLst>
            </p:cNvPr>
            <p:cNvSpPr/>
            <p:nvPr/>
          </p:nvSpPr>
          <p:spPr>
            <a:xfrm flipV="1">
              <a:off x="11544631" y="6268946"/>
              <a:ext cx="140484" cy="14048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69" name="Text Placeholder 7">
              <a:extLst>
                <a:ext uri="{FF2B5EF4-FFF2-40B4-BE49-F238E27FC236}">
                  <a16:creationId xmlns:a16="http://schemas.microsoft.com/office/drawing/2014/main" id="{8A5F0D49-16AE-4499-8B32-BC4A46D14E80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4235612"/>
              <a:ext cx="553760" cy="305385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accent2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01</a:t>
              </a:r>
              <a:endParaRPr lang="en-US" sz="1050" b="1" dirty="0">
                <a:solidFill>
                  <a:schemeClr val="accent2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70" name="Text Placeholder 7">
              <a:extLst>
                <a:ext uri="{FF2B5EF4-FFF2-40B4-BE49-F238E27FC236}">
                  <a16:creationId xmlns:a16="http://schemas.microsoft.com/office/drawing/2014/main" id="{4EE006F5-D855-4C95-B0D1-E312346C58D7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4657547"/>
              <a:ext cx="553760" cy="309154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02</a:t>
              </a:r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71" name="Text Placeholder 7">
              <a:extLst>
                <a:ext uri="{FF2B5EF4-FFF2-40B4-BE49-F238E27FC236}">
                  <a16:creationId xmlns:a16="http://schemas.microsoft.com/office/drawing/2014/main" id="{4A4F2D55-F2C6-4F19-8F7F-915D397CDCE7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5086454"/>
              <a:ext cx="553760" cy="309154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03</a:t>
              </a:r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72576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A6C16F8-623F-4D3B-97CE-3F5439CABFDA}"/>
              </a:ext>
            </a:extLst>
          </p:cNvPr>
          <p:cNvGrpSpPr/>
          <p:nvPr/>
        </p:nvGrpSpPr>
        <p:grpSpPr>
          <a:xfrm rot="19771175">
            <a:off x="7542680" y="-354232"/>
            <a:ext cx="1885083" cy="1888731"/>
            <a:chOff x="4107416" y="1679584"/>
            <a:chExt cx="3953359" cy="3961013"/>
          </a:xfrm>
          <a:solidFill>
            <a:schemeClr val="tx1">
              <a:lumMod val="75000"/>
              <a:lumOff val="25000"/>
              <a:alpha val="15000"/>
            </a:schemeClr>
          </a:solidFill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2AACB88B-1442-44F6-A4CB-F946A48B284E}"/>
                </a:ext>
              </a:extLst>
            </p:cNvPr>
            <p:cNvSpPr/>
            <p:nvPr/>
          </p:nvSpPr>
          <p:spPr>
            <a:xfrm rot="11315589">
              <a:off x="4813980" y="1679584"/>
              <a:ext cx="1509995" cy="2179994"/>
            </a:xfrm>
            <a:custGeom>
              <a:avLst/>
              <a:gdLst>
                <a:gd name="connsiteX0" fmla="*/ 385845 w 1509995"/>
                <a:gd name="connsiteY0" fmla="*/ 2174308 h 2179994"/>
                <a:gd name="connsiteX1" fmla="*/ 328906 w 1509995"/>
                <a:gd name="connsiteY1" fmla="*/ 2179994 h 2179994"/>
                <a:gd name="connsiteX2" fmla="*/ 0 w 1509995"/>
                <a:gd name="connsiteY2" fmla="*/ 3448 h 2179994"/>
                <a:gd name="connsiteX3" fmla="*/ 108047 w 1509995"/>
                <a:gd name="connsiteY3" fmla="*/ 348 h 2179994"/>
                <a:gd name="connsiteX4" fmla="*/ 719139 w 1509995"/>
                <a:gd name="connsiteY4" fmla="*/ 25973 h 2179994"/>
                <a:gd name="connsiteX5" fmla="*/ 915568 w 1509995"/>
                <a:gd name="connsiteY5" fmla="*/ 50543 h 2179994"/>
                <a:gd name="connsiteX6" fmla="*/ 909403 w 1509995"/>
                <a:gd name="connsiteY6" fmla="*/ 196372 h 2179994"/>
                <a:gd name="connsiteX7" fmla="*/ 1424805 w 1509995"/>
                <a:gd name="connsiteY7" fmla="*/ 1514204 h 2179994"/>
                <a:gd name="connsiteX8" fmla="*/ 1509995 w 1509995"/>
                <a:gd name="connsiteY8" fmla="*/ 1572251 h 2179994"/>
                <a:gd name="connsiteX9" fmla="*/ 1390380 w 1509995"/>
                <a:gd name="connsiteY9" fmla="*/ 1693471 h 2179994"/>
                <a:gd name="connsiteX10" fmla="*/ 385845 w 1509995"/>
                <a:gd name="connsiteY10" fmla="*/ 2174308 h 217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09995" h="2179994">
                  <a:moveTo>
                    <a:pt x="385845" y="2174308"/>
                  </a:moveTo>
                  <a:lnTo>
                    <a:pt x="328906" y="2179994"/>
                  </a:lnTo>
                  <a:lnTo>
                    <a:pt x="0" y="3448"/>
                  </a:lnTo>
                  <a:lnTo>
                    <a:pt x="108047" y="348"/>
                  </a:lnTo>
                  <a:cubicBezTo>
                    <a:pt x="317624" y="-1927"/>
                    <a:pt x="523149" y="7017"/>
                    <a:pt x="719139" y="25973"/>
                  </a:cubicBezTo>
                  <a:lnTo>
                    <a:pt x="915568" y="50543"/>
                  </a:lnTo>
                  <a:lnTo>
                    <a:pt x="909403" y="196372"/>
                  </a:lnTo>
                  <a:cubicBezTo>
                    <a:pt x="903956" y="771769"/>
                    <a:pt x="1106542" y="1267285"/>
                    <a:pt x="1424805" y="1514204"/>
                  </a:cubicBezTo>
                  <a:lnTo>
                    <a:pt x="1509995" y="1572251"/>
                  </a:lnTo>
                  <a:lnTo>
                    <a:pt x="1390380" y="1693471"/>
                  </a:lnTo>
                  <a:cubicBezTo>
                    <a:pt x="1120444" y="1941999"/>
                    <a:pt x="775954" y="2115357"/>
                    <a:pt x="385845" y="217430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DC20D5EB-6423-4C5B-A095-739031EEB26B}"/>
                </a:ext>
              </a:extLst>
            </p:cNvPr>
            <p:cNvSpPr/>
            <p:nvPr/>
          </p:nvSpPr>
          <p:spPr>
            <a:xfrm rot="11315589">
              <a:off x="6058851" y="1846787"/>
              <a:ext cx="1446055" cy="2190305"/>
            </a:xfrm>
            <a:custGeom>
              <a:avLst/>
              <a:gdLst>
                <a:gd name="connsiteX0" fmla="*/ 1446055 w 1446055"/>
                <a:gd name="connsiteY0" fmla="*/ 2181926 h 2190305"/>
                <a:gd name="connsiteX1" fmla="*/ 1384856 w 1446055"/>
                <a:gd name="connsiteY1" fmla="*/ 2188037 h 2190305"/>
                <a:gd name="connsiteX2" fmla="*/ 21844 w 1446055"/>
                <a:gd name="connsiteY2" fmla="*/ 1702840 h 2190305"/>
                <a:gd name="connsiteX3" fmla="*/ 0 w 1446055"/>
                <a:gd name="connsiteY3" fmla="*/ 1681285 h 2190305"/>
                <a:gd name="connsiteX4" fmla="*/ 13766 w 1446055"/>
                <a:gd name="connsiteY4" fmla="*/ 1655592 h 2190305"/>
                <a:gd name="connsiteX5" fmla="*/ 148945 w 1446055"/>
                <a:gd name="connsiteY5" fmla="*/ 366724 h 2190305"/>
                <a:gd name="connsiteX6" fmla="*/ 114334 w 1446055"/>
                <a:gd name="connsiteY6" fmla="*/ 211616 h 2190305"/>
                <a:gd name="connsiteX7" fmla="*/ 95696 w 1446055"/>
                <a:gd name="connsiteY7" fmla="*/ 148015 h 2190305"/>
                <a:gd name="connsiteX8" fmla="*/ 154370 w 1446055"/>
                <a:gd name="connsiteY8" fmla="*/ 131660 h 2190305"/>
                <a:gd name="connsiteX9" fmla="*/ 1090580 w 1446055"/>
                <a:gd name="connsiteY9" fmla="*/ 739 h 2190305"/>
                <a:gd name="connsiteX10" fmla="*/ 1116337 w 1446055"/>
                <a:gd name="connsiteY10" fmla="*/ 0 h 2190305"/>
                <a:gd name="connsiteX11" fmla="*/ 1446055 w 1446055"/>
                <a:gd name="connsiteY11" fmla="*/ 2181926 h 2190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46055" h="2190305">
                  <a:moveTo>
                    <a:pt x="1446055" y="2181926"/>
                  </a:moveTo>
                  <a:lnTo>
                    <a:pt x="1384856" y="2188037"/>
                  </a:lnTo>
                  <a:cubicBezTo>
                    <a:pt x="870509" y="2213141"/>
                    <a:pt x="385171" y="2028547"/>
                    <a:pt x="21844" y="1702840"/>
                  </a:cubicBezTo>
                  <a:lnTo>
                    <a:pt x="0" y="1681285"/>
                  </a:lnTo>
                  <a:lnTo>
                    <a:pt x="13766" y="1655592"/>
                  </a:lnTo>
                  <a:cubicBezTo>
                    <a:pt x="182265" y="1308185"/>
                    <a:pt x="238873" y="841698"/>
                    <a:pt x="148945" y="366724"/>
                  </a:cubicBezTo>
                  <a:cubicBezTo>
                    <a:pt x="138964" y="314008"/>
                    <a:pt x="127394" y="262271"/>
                    <a:pt x="114334" y="211616"/>
                  </a:cubicBezTo>
                  <a:lnTo>
                    <a:pt x="95696" y="148015"/>
                  </a:lnTo>
                  <a:lnTo>
                    <a:pt x="154370" y="131660"/>
                  </a:lnTo>
                  <a:cubicBezTo>
                    <a:pt x="425889" y="63076"/>
                    <a:pt x="744790" y="16905"/>
                    <a:pt x="1090580" y="739"/>
                  </a:cubicBezTo>
                  <a:lnTo>
                    <a:pt x="1116337" y="0"/>
                  </a:lnTo>
                  <a:lnTo>
                    <a:pt x="1446055" y="218192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05CE831C-6A14-4211-B9B2-EB3A64EEA59F}"/>
                </a:ext>
              </a:extLst>
            </p:cNvPr>
            <p:cNvSpPr/>
            <p:nvPr/>
          </p:nvSpPr>
          <p:spPr>
            <a:xfrm rot="11315589">
              <a:off x="4280580" y="2275199"/>
              <a:ext cx="958547" cy="1395449"/>
            </a:xfrm>
            <a:custGeom>
              <a:avLst/>
              <a:gdLst>
                <a:gd name="connsiteX0" fmla="*/ 552854 w 958547"/>
                <a:gd name="connsiteY0" fmla="*/ 1395449 h 1395449"/>
                <a:gd name="connsiteX1" fmla="*/ 521990 w 958547"/>
                <a:gd name="connsiteY1" fmla="*/ 1379211 h 1395449"/>
                <a:gd name="connsiteX2" fmla="*/ 284 w 958547"/>
                <a:gd name="connsiteY2" fmla="*/ 116726 h 1395449"/>
                <a:gd name="connsiteX3" fmla="*/ 5781 w 958547"/>
                <a:gd name="connsiteY3" fmla="*/ 0 h 1395449"/>
                <a:gd name="connsiteX4" fmla="*/ 227631 w 958547"/>
                <a:gd name="connsiteY4" fmla="*/ 41350 h 1395449"/>
                <a:gd name="connsiteX5" fmla="*/ 879165 w 958547"/>
                <a:gd name="connsiteY5" fmla="*/ 266654 h 1395449"/>
                <a:gd name="connsiteX6" fmla="*/ 958547 w 958547"/>
                <a:gd name="connsiteY6" fmla="*/ 313052 h 1395449"/>
                <a:gd name="connsiteX7" fmla="*/ 958535 w 958547"/>
                <a:gd name="connsiteY7" fmla="*/ 321134 h 1395449"/>
                <a:gd name="connsiteX8" fmla="*/ 589011 w 958547"/>
                <a:gd name="connsiteY8" fmla="*/ 1351023 h 1395449"/>
                <a:gd name="connsiteX9" fmla="*/ 552854 w 958547"/>
                <a:gd name="connsiteY9" fmla="*/ 1395449 h 1395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58547" h="1395449">
                  <a:moveTo>
                    <a:pt x="552854" y="1395449"/>
                  </a:moveTo>
                  <a:lnTo>
                    <a:pt x="521990" y="1379211"/>
                  </a:lnTo>
                  <a:cubicBezTo>
                    <a:pt x="199827" y="1180319"/>
                    <a:pt x="-8774" y="692430"/>
                    <a:pt x="284" y="116726"/>
                  </a:cubicBezTo>
                  <a:lnTo>
                    <a:pt x="5781" y="0"/>
                  </a:lnTo>
                  <a:lnTo>
                    <a:pt x="227631" y="41350"/>
                  </a:lnTo>
                  <a:cubicBezTo>
                    <a:pt x="484779" y="98005"/>
                    <a:pt x="708128" y="174466"/>
                    <a:pt x="879165" y="266654"/>
                  </a:cubicBezTo>
                  <a:lnTo>
                    <a:pt x="958547" y="313052"/>
                  </a:lnTo>
                  <a:lnTo>
                    <a:pt x="958535" y="321134"/>
                  </a:lnTo>
                  <a:cubicBezTo>
                    <a:pt x="938849" y="700365"/>
                    <a:pt x="806029" y="1056740"/>
                    <a:pt x="589011" y="1351023"/>
                  </a:cubicBezTo>
                  <a:lnTo>
                    <a:pt x="552854" y="13954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F44B7DC6-6801-4C55-977B-43B70FF4CFD9}"/>
                </a:ext>
              </a:extLst>
            </p:cNvPr>
            <p:cNvSpPr/>
            <p:nvPr/>
          </p:nvSpPr>
          <p:spPr>
            <a:xfrm rot="11315589">
              <a:off x="7406799" y="2600572"/>
              <a:ext cx="653976" cy="1396524"/>
            </a:xfrm>
            <a:custGeom>
              <a:avLst/>
              <a:gdLst>
                <a:gd name="connsiteX0" fmla="*/ 498661 w 653976"/>
                <a:gd name="connsiteY0" fmla="*/ 1396524 h 1396524"/>
                <a:gd name="connsiteX1" fmla="*/ 490006 w 653976"/>
                <a:gd name="connsiteY1" fmla="*/ 1387984 h 1396524"/>
                <a:gd name="connsiteX2" fmla="*/ 9170 w 653976"/>
                <a:gd name="connsiteY2" fmla="*/ 383449 h 1396524"/>
                <a:gd name="connsiteX3" fmla="*/ 0 w 653976"/>
                <a:gd name="connsiteY3" fmla="*/ 291623 h 1396524"/>
                <a:gd name="connsiteX4" fmla="*/ 15530 w 653976"/>
                <a:gd name="connsiteY4" fmla="*/ 276039 h 1396524"/>
                <a:gd name="connsiteX5" fmla="*/ 451115 w 653976"/>
                <a:gd name="connsiteY5" fmla="*/ 38000 h 1396524"/>
                <a:gd name="connsiteX6" fmla="*/ 563807 w 653976"/>
                <a:gd name="connsiteY6" fmla="*/ 0 h 1396524"/>
                <a:gd name="connsiteX7" fmla="*/ 583639 w 653976"/>
                <a:gd name="connsiteY7" fmla="*/ 69662 h 1396524"/>
                <a:gd name="connsiteX8" fmla="*/ 614708 w 653976"/>
                <a:gd name="connsiteY8" fmla="*/ 212114 h 1396524"/>
                <a:gd name="connsiteX9" fmla="*/ 507075 w 653976"/>
                <a:gd name="connsiteY9" fmla="*/ 1379671 h 1396524"/>
                <a:gd name="connsiteX10" fmla="*/ 498661 w 653976"/>
                <a:gd name="connsiteY10" fmla="*/ 1396524 h 139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3976" h="1396524">
                  <a:moveTo>
                    <a:pt x="498661" y="1396524"/>
                  </a:moveTo>
                  <a:lnTo>
                    <a:pt x="490006" y="1387984"/>
                  </a:lnTo>
                  <a:cubicBezTo>
                    <a:pt x="241478" y="1118048"/>
                    <a:pt x="68120" y="773559"/>
                    <a:pt x="9170" y="383449"/>
                  </a:cubicBezTo>
                  <a:lnTo>
                    <a:pt x="0" y="291623"/>
                  </a:lnTo>
                  <a:lnTo>
                    <a:pt x="15530" y="276039"/>
                  </a:lnTo>
                  <a:cubicBezTo>
                    <a:pt x="118157" y="186882"/>
                    <a:pt x="266850" y="106240"/>
                    <a:pt x="451115" y="38000"/>
                  </a:cubicBezTo>
                  <a:lnTo>
                    <a:pt x="563807" y="0"/>
                  </a:lnTo>
                  <a:lnTo>
                    <a:pt x="583639" y="69662"/>
                  </a:lnTo>
                  <a:cubicBezTo>
                    <a:pt x="595327" y="116198"/>
                    <a:pt x="605713" y="163715"/>
                    <a:pt x="614708" y="212114"/>
                  </a:cubicBezTo>
                  <a:cubicBezTo>
                    <a:pt x="694702" y="642531"/>
                    <a:pt x="649364" y="1064427"/>
                    <a:pt x="507075" y="1379671"/>
                  </a:cubicBezTo>
                  <a:lnTo>
                    <a:pt x="498661" y="139652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62B4C25E-702E-4FDC-B623-FD6BB86CBF0E}"/>
                </a:ext>
              </a:extLst>
            </p:cNvPr>
            <p:cNvSpPr/>
            <p:nvPr/>
          </p:nvSpPr>
          <p:spPr>
            <a:xfrm rot="11315589">
              <a:off x="4107416" y="3456370"/>
              <a:ext cx="941252" cy="1320008"/>
            </a:xfrm>
            <a:custGeom>
              <a:avLst/>
              <a:gdLst>
                <a:gd name="connsiteX0" fmla="*/ 941149 w 941252"/>
                <a:gd name="connsiteY0" fmla="*/ 1320008 h 1320008"/>
                <a:gd name="connsiteX1" fmla="*/ 892007 w 941252"/>
                <a:gd name="connsiteY1" fmla="*/ 1291820 h 1320008"/>
                <a:gd name="connsiteX2" fmla="*/ 6905 w 941252"/>
                <a:gd name="connsiteY2" fmla="*/ 1014277 h 1320008"/>
                <a:gd name="connsiteX3" fmla="*/ 0 w 941252"/>
                <a:gd name="connsiteY3" fmla="*/ 1013312 h 1320008"/>
                <a:gd name="connsiteX4" fmla="*/ 23897 w 941252"/>
                <a:gd name="connsiteY4" fmla="*/ 834854 h 1320008"/>
                <a:gd name="connsiteX5" fmla="*/ 332055 w 941252"/>
                <a:gd name="connsiteY5" fmla="*/ 75289 h 1320008"/>
                <a:gd name="connsiteX6" fmla="*/ 389087 w 941252"/>
                <a:gd name="connsiteY6" fmla="*/ 0 h 1320008"/>
                <a:gd name="connsiteX7" fmla="*/ 441037 w 941252"/>
                <a:gd name="connsiteY7" fmla="*/ 51263 h 1320008"/>
                <a:gd name="connsiteX8" fmla="*/ 921874 w 941252"/>
                <a:gd name="connsiteY8" fmla="*/ 1055797 h 1320008"/>
                <a:gd name="connsiteX9" fmla="*/ 941252 w 941252"/>
                <a:gd name="connsiteY9" fmla="*/ 1249855 h 1320008"/>
                <a:gd name="connsiteX10" fmla="*/ 941149 w 941252"/>
                <a:gd name="connsiteY10" fmla="*/ 1320008 h 1320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252" h="1320008">
                  <a:moveTo>
                    <a:pt x="941149" y="1320008"/>
                  </a:moveTo>
                  <a:lnTo>
                    <a:pt x="892007" y="1291820"/>
                  </a:lnTo>
                  <a:cubicBezTo>
                    <a:pt x="662158" y="1170087"/>
                    <a:pt x="355970" y="1074810"/>
                    <a:pt x="6905" y="1014277"/>
                  </a:cubicBezTo>
                  <a:lnTo>
                    <a:pt x="0" y="1013312"/>
                  </a:lnTo>
                  <a:lnTo>
                    <a:pt x="23897" y="834854"/>
                  </a:lnTo>
                  <a:cubicBezTo>
                    <a:pt x="79591" y="543171"/>
                    <a:pt x="188348" y="279985"/>
                    <a:pt x="332055" y="75289"/>
                  </a:cubicBezTo>
                  <a:lnTo>
                    <a:pt x="389087" y="0"/>
                  </a:lnTo>
                  <a:lnTo>
                    <a:pt x="441037" y="51263"/>
                  </a:lnTo>
                  <a:cubicBezTo>
                    <a:pt x="689565" y="321198"/>
                    <a:pt x="862923" y="665688"/>
                    <a:pt x="921874" y="1055797"/>
                  </a:cubicBezTo>
                  <a:cubicBezTo>
                    <a:pt x="931699" y="1120815"/>
                    <a:pt x="938113" y="1185562"/>
                    <a:pt x="941252" y="1249855"/>
                  </a:cubicBezTo>
                  <a:lnTo>
                    <a:pt x="941149" y="132000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80E814AE-6B20-481C-8E67-201DC06D0FF4}"/>
                </a:ext>
              </a:extLst>
            </p:cNvPr>
            <p:cNvSpPr/>
            <p:nvPr/>
          </p:nvSpPr>
          <p:spPr>
            <a:xfrm rot="11315589">
              <a:off x="7379963" y="3824742"/>
              <a:ext cx="544215" cy="900600"/>
            </a:xfrm>
            <a:custGeom>
              <a:avLst/>
              <a:gdLst>
                <a:gd name="connsiteX0" fmla="*/ 0 w 544215"/>
                <a:gd name="connsiteY0" fmla="*/ 900600 h 900600"/>
                <a:gd name="connsiteX1" fmla="*/ 255 w 544215"/>
                <a:gd name="connsiteY1" fmla="*/ 727549 h 900600"/>
                <a:gd name="connsiteX2" fmla="*/ 181899 w 544215"/>
                <a:gd name="connsiteY2" fmla="*/ 11188 h 900600"/>
                <a:gd name="connsiteX3" fmla="*/ 187897 w 544215"/>
                <a:gd name="connsiteY3" fmla="*/ 0 h 900600"/>
                <a:gd name="connsiteX4" fmla="*/ 261882 w 544215"/>
                <a:gd name="connsiteY4" fmla="*/ 88303 h 900600"/>
                <a:gd name="connsiteX5" fmla="*/ 508775 w 544215"/>
                <a:gd name="connsiteY5" fmla="*/ 532482 h 900600"/>
                <a:gd name="connsiteX6" fmla="*/ 544215 w 544215"/>
                <a:gd name="connsiteY6" fmla="*/ 632362 h 900600"/>
                <a:gd name="connsiteX7" fmla="*/ 532232 w 544215"/>
                <a:gd name="connsiteY7" fmla="*/ 636009 h 900600"/>
                <a:gd name="connsiteX8" fmla="*/ 13222 w 544215"/>
                <a:gd name="connsiteY8" fmla="*/ 889596 h 900600"/>
                <a:gd name="connsiteX9" fmla="*/ 0 w 544215"/>
                <a:gd name="connsiteY9" fmla="*/ 900600 h 90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4215" h="900600">
                  <a:moveTo>
                    <a:pt x="0" y="900600"/>
                  </a:moveTo>
                  <a:lnTo>
                    <a:pt x="255" y="727549"/>
                  </a:lnTo>
                  <a:cubicBezTo>
                    <a:pt x="13380" y="474729"/>
                    <a:pt x="76785" y="232066"/>
                    <a:pt x="181899" y="11188"/>
                  </a:cubicBezTo>
                  <a:lnTo>
                    <a:pt x="187897" y="0"/>
                  </a:lnTo>
                  <a:lnTo>
                    <a:pt x="261882" y="88303"/>
                  </a:lnTo>
                  <a:cubicBezTo>
                    <a:pt x="358420" y="213446"/>
                    <a:pt x="442602" y="363572"/>
                    <a:pt x="508775" y="532482"/>
                  </a:cubicBezTo>
                  <a:lnTo>
                    <a:pt x="544215" y="632362"/>
                  </a:lnTo>
                  <a:lnTo>
                    <a:pt x="532232" y="636009"/>
                  </a:lnTo>
                  <a:cubicBezTo>
                    <a:pt x="320963" y="706774"/>
                    <a:pt x="144304" y="792780"/>
                    <a:pt x="13222" y="889596"/>
                  </a:cubicBezTo>
                  <a:lnTo>
                    <a:pt x="0" y="9006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E85551C-1123-48D2-9C02-88E3FE99DD4F}"/>
                </a:ext>
              </a:extLst>
            </p:cNvPr>
            <p:cNvSpPr/>
            <p:nvPr/>
          </p:nvSpPr>
          <p:spPr>
            <a:xfrm rot="11315589">
              <a:off x="4678399" y="3922984"/>
              <a:ext cx="1595237" cy="1558970"/>
            </a:xfrm>
            <a:custGeom>
              <a:avLst/>
              <a:gdLst>
                <a:gd name="connsiteX0" fmla="*/ 1165353 w 1595237"/>
                <a:gd name="connsiteY0" fmla="*/ 1558970 h 1558970"/>
                <a:gd name="connsiteX1" fmla="*/ 1000444 w 1595237"/>
                <a:gd name="connsiteY1" fmla="*/ 1535918 h 1558970"/>
                <a:gd name="connsiteX2" fmla="*/ 338336 w 1595237"/>
                <a:gd name="connsiteY2" fmla="*/ 1505244 h 1558970"/>
                <a:gd name="connsiteX3" fmla="*/ 223032 w 1595237"/>
                <a:gd name="connsiteY3" fmla="*/ 1508961 h 1558970"/>
                <a:gd name="connsiteX4" fmla="*/ 0 w 1595237"/>
                <a:gd name="connsiteY4" fmla="*/ 33038 h 1558970"/>
                <a:gd name="connsiteX5" fmla="*/ 56077 w 1595237"/>
                <a:gd name="connsiteY5" fmla="*/ 21646 h 1558970"/>
                <a:gd name="connsiteX6" fmla="*/ 1471363 w 1595237"/>
                <a:gd name="connsiteY6" fmla="*/ 372074 h 1558970"/>
                <a:gd name="connsiteX7" fmla="*/ 1595237 w 1595237"/>
                <a:gd name="connsiteY7" fmla="*/ 472888 h 1558970"/>
                <a:gd name="connsiteX8" fmla="*/ 1546361 w 1595237"/>
                <a:gd name="connsiteY8" fmla="*/ 534004 h 1558970"/>
                <a:gd name="connsiteX9" fmla="*/ 1170566 w 1595237"/>
                <a:gd name="connsiteY9" fmla="*/ 1509022 h 1558970"/>
                <a:gd name="connsiteX10" fmla="*/ 1165353 w 1595237"/>
                <a:gd name="connsiteY10" fmla="*/ 1558970 h 1558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95237" h="1558970">
                  <a:moveTo>
                    <a:pt x="1165353" y="1558970"/>
                  </a:moveTo>
                  <a:lnTo>
                    <a:pt x="1000444" y="1535918"/>
                  </a:lnTo>
                  <a:cubicBezTo>
                    <a:pt x="788539" y="1513060"/>
                    <a:pt x="565755" y="1502319"/>
                    <a:pt x="338336" y="1505244"/>
                  </a:cubicBezTo>
                  <a:lnTo>
                    <a:pt x="223032" y="1508961"/>
                  </a:lnTo>
                  <a:lnTo>
                    <a:pt x="0" y="33038"/>
                  </a:lnTo>
                  <a:lnTo>
                    <a:pt x="56077" y="21646"/>
                  </a:lnTo>
                  <a:cubicBezTo>
                    <a:pt x="576223" y="-56955"/>
                    <a:pt x="1078986" y="82716"/>
                    <a:pt x="1471363" y="372074"/>
                  </a:cubicBezTo>
                  <a:lnTo>
                    <a:pt x="1595237" y="472888"/>
                  </a:lnTo>
                  <a:lnTo>
                    <a:pt x="1546361" y="534004"/>
                  </a:lnTo>
                  <a:cubicBezTo>
                    <a:pt x="1357081" y="789826"/>
                    <a:pt x="1221220" y="1131533"/>
                    <a:pt x="1170566" y="1509022"/>
                  </a:cubicBezTo>
                  <a:lnTo>
                    <a:pt x="1165353" y="155897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065B300F-686A-4505-8181-AED19034DCB5}"/>
                </a:ext>
              </a:extLst>
            </p:cNvPr>
            <p:cNvSpPr/>
            <p:nvPr/>
          </p:nvSpPr>
          <p:spPr>
            <a:xfrm rot="11315589">
              <a:off x="6123693" y="4019160"/>
              <a:ext cx="1454536" cy="1621437"/>
            </a:xfrm>
            <a:custGeom>
              <a:avLst/>
              <a:gdLst>
                <a:gd name="connsiteX0" fmla="*/ 420450 w 1454536"/>
                <a:gd name="connsiteY0" fmla="*/ 1621437 h 1621437"/>
                <a:gd name="connsiteX1" fmla="*/ 373531 w 1454536"/>
                <a:gd name="connsiteY1" fmla="*/ 1493506 h 1621437"/>
                <a:gd name="connsiteX2" fmla="*/ 9945 w 1454536"/>
                <a:gd name="connsiteY2" fmla="*/ 914847 h 1621437"/>
                <a:gd name="connsiteX3" fmla="*/ 0 w 1454536"/>
                <a:gd name="connsiteY3" fmla="*/ 905320 h 1621437"/>
                <a:gd name="connsiteX4" fmla="*/ 14367 w 1454536"/>
                <a:gd name="connsiteY4" fmla="*/ 878520 h 1621437"/>
                <a:gd name="connsiteX5" fmla="*/ 1173154 w 1454536"/>
                <a:gd name="connsiteY5" fmla="*/ 12245 h 1621437"/>
                <a:gd name="connsiteX6" fmla="*/ 1233426 w 1454536"/>
                <a:gd name="connsiteY6" fmla="*/ 0 h 1621437"/>
                <a:gd name="connsiteX7" fmla="*/ 1454536 w 1454536"/>
                <a:gd name="connsiteY7" fmla="*/ 1463205 h 1621437"/>
                <a:gd name="connsiteX8" fmla="*/ 1425485 w 1454536"/>
                <a:gd name="connsiteY8" fmla="*/ 1464141 h 1621437"/>
                <a:gd name="connsiteX9" fmla="*/ 442948 w 1454536"/>
                <a:gd name="connsiteY9" fmla="*/ 1614590 h 1621437"/>
                <a:gd name="connsiteX10" fmla="*/ 420450 w 1454536"/>
                <a:gd name="connsiteY10" fmla="*/ 1621437 h 1621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54536" h="1621437">
                  <a:moveTo>
                    <a:pt x="420450" y="1621437"/>
                  </a:moveTo>
                  <a:lnTo>
                    <a:pt x="373531" y="1493506"/>
                  </a:lnTo>
                  <a:cubicBezTo>
                    <a:pt x="280431" y="1263975"/>
                    <a:pt x="155075" y="1066736"/>
                    <a:pt x="9945" y="914847"/>
                  </a:cubicBezTo>
                  <a:lnTo>
                    <a:pt x="0" y="905320"/>
                  </a:lnTo>
                  <a:lnTo>
                    <a:pt x="14367" y="878520"/>
                  </a:lnTo>
                  <a:cubicBezTo>
                    <a:pt x="265231" y="460000"/>
                    <a:pt x="674355" y="140241"/>
                    <a:pt x="1173154" y="12245"/>
                  </a:cubicBezTo>
                  <a:lnTo>
                    <a:pt x="1233426" y="0"/>
                  </a:lnTo>
                  <a:lnTo>
                    <a:pt x="1454536" y="1463205"/>
                  </a:lnTo>
                  <a:lnTo>
                    <a:pt x="1425485" y="1464141"/>
                  </a:lnTo>
                  <a:cubicBezTo>
                    <a:pt x="1062461" y="1482972"/>
                    <a:pt x="727807" y="1536007"/>
                    <a:pt x="442948" y="1614590"/>
                  </a:cubicBezTo>
                  <a:lnTo>
                    <a:pt x="420450" y="162143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DC8A54F-5CCD-4C35-A2B2-0791889DAA24}"/>
              </a:ext>
            </a:extLst>
          </p:cNvPr>
          <p:cNvSpPr txBox="1"/>
          <p:nvPr/>
        </p:nvSpPr>
        <p:spPr>
          <a:xfrm>
            <a:off x="379020" y="359302"/>
            <a:ext cx="16783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5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PIVOTS</a:t>
            </a:r>
            <a:r>
              <a:rPr lang="id-ID" sz="1050" dirty="0">
                <a:latin typeface="Poppins Black" panose="00000A00000000000000" pitchFamily="2" charset="0"/>
                <a:cs typeface="Poppins Black" panose="00000A00000000000000" pitchFamily="2" charset="0"/>
              </a:rPr>
              <a:t> </a:t>
            </a:r>
            <a:r>
              <a:rPr lang="id-ID" sz="105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BASKETBALL</a:t>
            </a:r>
            <a:endParaRPr lang="en-US" sz="105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97F7865-CD68-4439-B161-D65342889F7F}"/>
              </a:ext>
            </a:extLst>
          </p:cNvPr>
          <p:cNvGrpSpPr/>
          <p:nvPr/>
        </p:nvGrpSpPr>
        <p:grpSpPr>
          <a:xfrm>
            <a:off x="8447282" y="3176709"/>
            <a:ext cx="415320" cy="1630364"/>
            <a:chOff x="11263043" y="4235612"/>
            <a:chExt cx="553760" cy="2173818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CEB200C-4D6C-4C9C-B0B8-AEE4D2EBAED8}"/>
                </a:ext>
              </a:extLst>
            </p:cNvPr>
            <p:cNvSpPr/>
            <p:nvPr/>
          </p:nvSpPr>
          <p:spPr>
            <a:xfrm>
              <a:off x="11581468" y="5769406"/>
              <a:ext cx="66811" cy="3217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A9E92429-746A-4B48-B98A-D6EE8B217C41}"/>
                </a:ext>
              </a:extLst>
            </p:cNvPr>
            <p:cNvSpPr/>
            <p:nvPr/>
          </p:nvSpPr>
          <p:spPr>
            <a:xfrm flipV="1">
              <a:off x="11544631" y="6268946"/>
              <a:ext cx="140484" cy="14048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5" name="Text Placeholder 7">
              <a:extLst>
                <a:ext uri="{FF2B5EF4-FFF2-40B4-BE49-F238E27FC236}">
                  <a16:creationId xmlns:a16="http://schemas.microsoft.com/office/drawing/2014/main" id="{FA027516-8E49-4C2C-85C0-B03BF12AA564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4235612"/>
              <a:ext cx="553760" cy="305385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accent2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01</a:t>
              </a:r>
              <a:endParaRPr lang="en-US" sz="1050" b="1" dirty="0">
                <a:solidFill>
                  <a:schemeClr val="accent2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6" name="Text Placeholder 7">
              <a:extLst>
                <a:ext uri="{FF2B5EF4-FFF2-40B4-BE49-F238E27FC236}">
                  <a16:creationId xmlns:a16="http://schemas.microsoft.com/office/drawing/2014/main" id="{CE1D66E3-D9F7-4E3F-A2B4-81252975DE77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4657547"/>
              <a:ext cx="553760" cy="309154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02</a:t>
              </a:r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7" name="Text Placeholder 7">
              <a:extLst>
                <a:ext uri="{FF2B5EF4-FFF2-40B4-BE49-F238E27FC236}">
                  <a16:creationId xmlns:a16="http://schemas.microsoft.com/office/drawing/2014/main" id="{F69B1DC1-1E6C-4B82-B9E2-2BE6788200F7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5086454"/>
              <a:ext cx="553760" cy="309154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03</a:t>
              </a:r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C875A57B-E077-454C-9220-B5D4BFA88807}"/>
              </a:ext>
            </a:extLst>
          </p:cNvPr>
          <p:cNvSpPr txBox="1"/>
          <p:nvPr/>
        </p:nvSpPr>
        <p:spPr>
          <a:xfrm>
            <a:off x="1690938" y="3120283"/>
            <a:ext cx="31992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70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PROFESSIONAL</a:t>
            </a:r>
          </a:p>
          <a:p>
            <a:r>
              <a:rPr lang="id-ID" sz="210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BASKETBALL</a:t>
            </a:r>
            <a:endParaRPr lang="en-US" sz="270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1C81EA2-E223-480B-B59F-DBB924BF0021}"/>
              </a:ext>
            </a:extLst>
          </p:cNvPr>
          <p:cNvGrpSpPr/>
          <p:nvPr/>
        </p:nvGrpSpPr>
        <p:grpSpPr>
          <a:xfrm rot="19771175">
            <a:off x="3601576" y="3623033"/>
            <a:ext cx="160091" cy="160400"/>
            <a:chOff x="4107416" y="1679584"/>
            <a:chExt cx="3953359" cy="3961013"/>
          </a:xfrm>
          <a:solidFill>
            <a:schemeClr val="accent2"/>
          </a:solidFill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F10D847-AFF9-4E6E-A9E7-457A255A6DC0}"/>
                </a:ext>
              </a:extLst>
            </p:cNvPr>
            <p:cNvSpPr/>
            <p:nvPr/>
          </p:nvSpPr>
          <p:spPr>
            <a:xfrm rot="11315589">
              <a:off x="4813980" y="1679584"/>
              <a:ext cx="1509995" cy="2179994"/>
            </a:xfrm>
            <a:custGeom>
              <a:avLst/>
              <a:gdLst>
                <a:gd name="connsiteX0" fmla="*/ 385845 w 1509995"/>
                <a:gd name="connsiteY0" fmla="*/ 2174308 h 2179994"/>
                <a:gd name="connsiteX1" fmla="*/ 328906 w 1509995"/>
                <a:gd name="connsiteY1" fmla="*/ 2179994 h 2179994"/>
                <a:gd name="connsiteX2" fmla="*/ 0 w 1509995"/>
                <a:gd name="connsiteY2" fmla="*/ 3448 h 2179994"/>
                <a:gd name="connsiteX3" fmla="*/ 108047 w 1509995"/>
                <a:gd name="connsiteY3" fmla="*/ 348 h 2179994"/>
                <a:gd name="connsiteX4" fmla="*/ 719139 w 1509995"/>
                <a:gd name="connsiteY4" fmla="*/ 25973 h 2179994"/>
                <a:gd name="connsiteX5" fmla="*/ 915568 w 1509995"/>
                <a:gd name="connsiteY5" fmla="*/ 50543 h 2179994"/>
                <a:gd name="connsiteX6" fmla="*/ 909403 w 1509995"/>
                <a:gd name="connsiteY6" fmla="*/ 196372 h 2179994"/>
                <a:gd name="connsiteX7" fmla="*/ 1424805 w 1509995"/>
                <a:gd name="connsiteY7" fmla="*/ 1514204 h 2179994"/>
                <a:gd name="connsiteX8" fmla="*/ 1509995 w 1509995"/>
                <a:gd name="connsiteY8" fmla="*/ 1572251 h 2179994"/>
                <a:gd name="connsiteX9" fmla="*/ 1390380 w 1509995"/>
                <a:gd name="connsiteY9" fmla="*/ 1693471 h 2179994"/>
                <a:gd name="connsiteX10" fmla="*/ 385845 w 1509995"/>
                <a:gd name="connsiteY10" fmla="*/ 2174308 h 217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09995" h="2179994">
                  <a:moveTo>
                    <a:pt x="385845" y="2174308"/>
                  </a:moveTo>
                  <a:lnTo>
                    <a:pt x="328906" y="2179994"/>
                  </a:lnTo>
                  <a:lnTo>
                    <a:pt x="0" y="3448"/>
                  </a:lnTo>
                  <a:lnTo>
                    <a:pt x="108047" y="348"/>
                  </a:lnTo>
                  <a:cubicBezTo>
                    <a:pt x="317624" y="-1927"/>
                    <a:pt x="523149" y="7017"/>
                    <a:pt x="719139" y="25973"/>
                  </a:cubicBezTo>
                  <a:lnTo>
                    <a:pt x="915568" y="50543"/>
                  </a:lnTo>
                  <a:lnTo>
                    <a:pt x="909403" y="196372"/>
                  </a:lnTo>
                  <a:cubicBezTo>
                    <a:pt x="903956" y="771769"/>
                    <a:pt x="1106542" y="1267285"/>
                    <a:pt x="1424805" y="1514204"/>
                  </a:cubicBezTo>
                  <a:lnTo>
                    <a:pt x="1509995" y="1572251"/>
                  </a:lnTo>
                  <a:lnTo>
                    <a:pt x="1390380" y="1693471"/>
                  </a:lnTo>
                  <a:cubicBezTo>
                    <a:pt x="1120444" y="1941999"/>
                    <a:pt x="775954" y="2115357"/>
                    <a:pt x="385845" y="217430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D6E1291-21AD-41FA-BB32-769BFC2944F5}"/>
                </a:ext>
              </a:extLst>
            </p:cNvPr>
            <p:cNvSpPr/>
            <p:nvPr/>
          </p:nvSpPr>
          <p:spPr>
            <a:xfrm rot="11315589">
              <a:off x="6058851" y="1846787"/>
              <a:ext cx="1446055" cy="2190305"/>
            </a:xfrm>
            <a:custGeom>
              <a:avLst/>
              <a:gdLst>
                <a:gd name="connsiteX0" fmla="*/ 1446055 w 1446055"/>
                <a:gd name="connsiteY0" fmla="*/ 2181926 h 2190305"/>
                <a:gd name="connsiteX1" fmla="*/ 1384856 w 1446055"/>
                <a:gd name="connsiteY1" fmla="*/ 2188037 h 2190305"/>
                <a:gd name="connsiteX2" fmla="*/ 21844 w 1446055"/>
                <a:gd name="connsiteY2" fmla="*/ 1702840 h 2190305"/>
                <a:gd name="connsiteX3" fmla="*/ 0 w 1446055"/>
                <a:gd name="connsiteY3" fmla="*/ 1681285 h 2190305"/>
                <a:gd name="connsiteX4" fmla="*/ 13766 w 1446055"/>
                <a:gd name="connsiteY4" fmla="*/ 1655592 h 2190305"/>
                <a:gd name="connsiteX5" fmla="*/ 148945 w 1446055"/>
                <a:gd name="connsiteY5" fmla="*/ 366724 h 2190305"/>
                <a:gd name="connsiteX6" fmla="*/ 114334 w 1446055"/>
                <a:gd name="connsiteY6" fmla="*/ 211616 h 2190305"/>
                <a:gd name="connsiteX7" fmla="*/ 95696 w 1446055"/>
                <a:gd name="connsiteY7" fmla="*/ 148015 h 2190305"/>
                <a:gd name="connsiteX8" fmla="*/ 154370 w 1446055"/>
                <a:gd name="connsiteY8" fmla="*/ 131660 h 2190305"/>
                <a:gd name="connsiteX9" fmla="*/ 1090580 w 1446055"/>
                <a:gd name="connsiteY9" fmla="*/ 739 h 2190305"/>
                <a:gd name="connsiteX10" fmla="*/ 1116337 w 1446055"/>
                <a:gd name="connsiteY10" fmla="*/ 0 h 2190305"/>
                <a:gd name="connsiteX11" fmla="*/ 1446055 w 1446055"/>
                <a:gd name="connsiteY11" fmla="*/ 2181926 h 2190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46055" h="2190305">
                  <a:moveTo>
                    <a:pt x="1446055" y="2181926"/>
                  </a:moveTo>
                  <a:lnTo>
                    <a:pt x="1384856" y="2188037"/>
                  </a:lnTo>
                  <a:cubicBezTo>
                    <a:pt x="870509" y="2213141"/>
                    <a:pt x="385171" y="2028547"/>
                    <a:pt x="21844" y="1702840"/>
                  </a:cubicBezTo>
                  <a:lnTo>
                    <a:pt x="0" y="1681285"/>
                  </a:lnTo>
                  <a:lnTo>
                    <a:pt x="13766" y="1655592"/>
                  </a:lnTo>
                  <a:cubicBezTo>
                    <a:pt x="182265" y="1308185"/>
                    <a:pt x="238873" y="841698"/>
                    <a:pt x="148945" y="366724"/>
                  </a:cubicBezTo>
                  <a:cubicBezTo>
                    <a:pt x="138964" y="314008"/>
                    <a:pt x="127394" y="262271"/>
                    <a:pt x="114334" y="211616"/>
                  </a:cubicBezTo>
                  <a:lnTo>
                    <a:pt x="95696" y="148015"/>
                  </a:lnTo>
                  <a:lnTo>
                    <a:pt x="154370" y="131660"/>
                  </a:lnTo>
                  <a:cubicBezTo>
                    <a:pt x="425889" y="63076"/>
                    <a:pt x="744790" y="16905"/>
                    <a:pt x="1090580" y="739"/>
                  </a:cubicBezTo>
                  <a:lnTo>
                    <a:pt x="1116337" y="0"/>
                  </a:lnTo>
                  <a:lnTo>
                    <a:pt x="1446055" y="218192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72826770-0168-41DC-8AD5-C11F72A5B4A6}"/>
                </a:ext>
              </a:extLst>
            </p:cNvPr>
            <p:cNvSpPr/>
            <p:nvPr/>
          </p:nvSpPr>
          <p:spPr>
            <a:xfrm rot="11315589">
              <a:off x="4280580" y="2275199"/>
              <a:ext cx="958547" cy="1395449"/>
            </a:xfrm>
            <a:custGeom>
              <a:avLst/>
              <a:gdLst>
                <a:gd name="connsiteX0" fmla="*/ 552854 w 958547"/>
                <a:gd name="connsiteY0" fmla="*/ 1395449 h 1395449"/>
                <a:gd name="connsiteX1" fmla="*/ 521990 w 958547"/>
                <a:gd name="connsiteY1" fmla="*/ 1379211 h 1395449"/>
                <a:gd name="connsiteX2" fmla="*/ 284 w 958547"/>
                <a:gd name="connsiteY2" fmla="*/ 116726 h 1395449"/>
                <a:gd name="connsiteX3" fmla="*/ 5781 w 958547"/>
                <a:gd name="connsiteY3" fmla="*/ 0 h 1395449"/>
                <a:gd name="connsiteX4" fmla="*/ 227631 w 958547"/>
                <a:gd name="connsiteY4" fmla="*/ 41350 h 1395449"/>
                <a:gd name="connsiteX5" fmla="*/ 879165 w 958547"/>
                <a:gd name="connsiteY5" fmla="*/ 266654 h 1395449"/>
                <a:gd name="connsiteX6" fmla="*/ 958547 w 958547"/>
                <a:gd name="connsiteY6" fmla="*/ 313052 h 1395449"/>
                <a:gd name="connsiteX7" fmla="*/ 958535 w 958547"/>
                <a:gd name="connsiteY7" fmla="*/ 321134 h 1395449"/>
                <a:gd name="connsiteX8" fmla="*/ 589011 w 958547"/>
                <a:gd name="connsiteY8" fmla="*/ 1351023 h 1395449"/>
                <a:gd name="connsiteX9" fmla="*/ 552854 w 958547"/>
                <a:gd name="connsiteY9" fmla="*/ 1395449 h 1395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58547" h="1395449">
                  <a:moveTo>
                    <a:pt x="552854" y="1395449"/>
                  </a:moveTo>
                  <a:lnTo>
                    <a:pt x="521990" y="1379211"/>
                  </a:lnTo>
                  <a:cubicBezTo>
                    <a:pt x="199827" y="1180319"/>
                    <a:pt x="-8774" y="692430"/>
                    <a:pt x="284" y="116726"/>
                  </a:cubicBezTo>
                  <a:lnTo>
                    <a:pt x="5781" y="0"/>
                  </a:lnTo>
                  <a:lnTo>
                    <a:pt x="227631" y="41350"/>
                  </a:lnTo>
                  <a:cubicBezTo>
                    <a:pt x="484779" y="98005"/>
                    <a:pt x="708128" y="174466"/>
                    <a:pt x="879165" y="266654"/>
                  </a:cubicBezTo>
                  <a:lnTo>
                    <a:pt x="958547" y="313052"/>
                  </a:lnTo>
                  <a:lnTo>
                    <a:pt x="958535" y="321134"/>
                  </a:lnTo>
                  <a:cubicBezTo>
                    <a:pt x="938849" y="700365"/>
                    <a:pt x="806029" y="1056740"/>
                    <a:pt x="589011" y="1351023"/>
                  </a:cubicBezTo>
                  <a:lnTo>
                    <a:pt x="552854" y="13954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48667B5-2F34-4A4A-9C73-E06AC9E9F185}"/>
                </a:ext>
              </a:extLst>
            </p:cNvPr>
            <p:cNvSpPr/>
            <p:nvPr/>
          </p:nvSpPr>
          <p:spPr>
            <a:xfrm rot="11315589">
              <a:off x="7406799" y="2600572"/>
              <a:ext cx="653976" cy="1396524"/>
            </a:xfrm>
            <a:custGeom>
              <a:avLst/>
              <a:gdLst>
                <a:gd name="connsiteX0" fmla="*/ 498661 w 653976"/>
                <a:gd name="connsiteY0" fmla="*/ 1396524 h 1396524"/>
                <a:gd name="connsiteX1" fmla="*/ 490006 w 653976"/>
                <a:gd name="connsiteY1" fmla="*/ 1387984 h 1396524"/>
                <a:gd name="connsiteX2" fmla="*/ 9170 w 653976"/>
                <a:gd name="connsiteY2" fmla="*/ 383449 h 1396524"/>
                <a:gd name="connsiteX3" fmla="*/ 0 w 653976"/>
                <a:gd name="connsiteY3" fmla="*/ 291623 h 1396524"/>
                <a:gd name="connsiteX4" fmla="*/ 15530 w 653976"/>
                <a:gd name="connsiteY4" fmla="*/ 276039 h 1396524"/>
                <a:gd name="connsiteX5" fmla="*/ 451115 w 653976"/>
                <a:gd name="connsiteY5" fmla="*/ 38000 h 1396524"/>
                <a:gd name="connsiteX6" fmla="*/ 563807 w 653976"/>
                <a:gd name="connsiteY6" fmla="*/ 0 h 1396524"/>
                <a:gd name="connsiteX7" fmla="*/ 583639 w 653976"/>
                <a:gd name="connsiteY7" fmla="*/ 69662 h 1396524"/>
                <a:gd name="connsiteX8" fmla="*/ 614708 w 653976"/>
                <a:gd name="connsiteY8" fmla="*/ 212114 h 1396524"/>
                <a:gd name="connsiteX9" fmla="*/ 507075 w 653976"/>
                <a:gd name="connsiteY9" fmla="*/ 1379671 h 1396524"/>
                <a:gd name="connsiteX10" fmla="*/ 498661 w 653976"/>
                <a:gd name="connsiteY10" fmla="*/ 1396524 h 139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3976" h="1396524">
                  <a:moveTo>
                    <a:pt x="498661" y="1396524"/>
                  </a:moveTo>
                  <a:lnTo>
                    <a:pt x="490006" y="1387984"/>
                  </a:lnTo>
                  <a:cubicBezTo>
                    <a:pt x="241478" y="1118048"/>
                    <a:pt x="68120" y="773559"/>
                    <a:pt x="9170" y="383449"/>
                  </a:cubicBezTo>
                  <a:lnTo>
                    <a:pt x="0" y="291623"/>
                  </a:lnTo>
                  <a:lnTo>
                    <a:pt x="15530" y="276039"/>
                  </a:lnTo>
                  <a:cubicBezTo>
                    <a:pt x="118157" y="186882"/>
                    <a:pt x="266850" y="106240"/>
                    <a:pt x="451115" y="38000"/>
                  </a:cubicBezTo>
                  <a:lnTo>
                    <a:pt x="563807" y="0"/>
                  </a:lnTo>
                  <a:lnTo>
                    <a:pt x="583639" y="69662"/>
                  </a:lnTo>
                  <a:cubicBezTo>
                    <a:pt x="595327" y="116198"/>
                    <a:pt x="605713" y="163715"/>
                    <a:pt x="614708" y="212114"/>
                  </a:cubicBezTo>
                  <a:cubicBezTo>
                    <a:pt x="694702" y="642531"/>
                    <a:pt x="649364" y="1064427"/>
                    <a:pt x="507075" y="1379671"/>
                  </a:cubicBezTo>
                  <a:lnTo>
                    <a:pt x="498661" y="139652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DDC35094-A68B-4793-B32B-DAD02AABC5B3}"/>
                </a:ext>
              </a:extLst>
            </p:cNvPr>
            <p:cNvSpPr/>
            <p:nvPr/>
          </p:nvSpPr>
          <p:spPr>
            <a:xfrm rot="11315589">
              <a:off x="4107416" y="3456370"/>
              <a:ext cx="941252" cy="1320008"/>
            </a:xfrm>
            <a:custGeom>
              <a:avLst/>
              <a:gdLst>
                <a:gd name="connsiteX0" fmla="*/ 941149 w 941252"/>
                <a:gd name="connsiteY0" fmla="*/ 1320008 h 1320008"/>
                <a:gd name="connsiteX1" fmla="*/ 892007 w 941252"/>
                <a:gd name="connsiteY1" fmla="*/ 1291820 h 1320008"/>
                <a:gd name="connsiteX2" fmla="*/ 6905 w 941252"/>
                <a:gd name="connsiteY2" fmla="*/ 1014277 h 1320008"/>
                <a:gd name="connsiteX3" fmla="*/ 0 w 941252"/>
                <a:gd name="connsiteY3" fmla="*/ 1013312 h 1320008"/>
                <a:gd name="connsiteX4" fmla="*/ 23897 w 941252"/>
                <a:gd name="connsiteY4" fmla="*/ 834854 h 1320008"/>
                <a:gd name="connsiteX5" fmla="*/ 332055 w 941252"/>
                <a:gd name="connsiteY5" fmla="*/ 75289 h 1320008"/>
                <a:gd name="connsiteX6" fmla="*/ 389087 w 941252"/>
                <a:gd name="connsiteY6" fmla="*/ 0 h 1320008"/>
                <a:gd name="connsiteX7" fmla="*/ 441037 w 941252"/>
                <a:gd name="connsiteY7" fmla="*/ 51263 h 1320008"/>
                <a:gd name="connsiteX8" fmla="*/ 921874 w 941252"/>
                <a:gd name="connsiteY8" fmla="*/ 1055797 h 1320008"/>
                <a:gd name="connsiteX9" fmla="*/ 941252 w 941252"/>
                <a:gd name="connsiteY9" fmla="*/ 1249855 h 1320008"/>
                <a:gd name="connsiteX10" fmla="*/ 941149 w 941252"/>
                <a:gd name="connsiteY10" fmla="*/ 1320008 h 1320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252" h="1320008">
                  <a:moveTo>
                    <a:pt x="941149" y="1320008"/>
                  </a:moveTo>
                  <a:lnTo>
                    <a:pt x="892007" y="1291820"/>
                  </a:lnTo>
                  <a:cubicBezTo>
                    <a:pt x="662158" y="1170087"/>
                    <a:pt x="355970" y="1074810"/>
                    <a:pt x="6905" y="1014277"/>
                  </a:cubicBezTo>
                  <a:lnTo>
                    <a:pt x="0" y="1013312"/>
                  </a:lnTo>
                  <a:lnTo>
                    <a:pt x="23897" y="834854"/>
                  </a:lnTo>
                  <a:cubicBezTo>
                    <a:pt x="79591" y="543171"/>
                    <a:pt x="188348" y="279985"/>
                    <a:pt x="332055" y="75289"/>
                  </a:cubicBezTo>
                  <a:lnTo>
                    <a:pt x="389087" y="0"/>
                  </a:lnTo>
                  <a:lnTo>
                    <a:pt x="441037" y="51263"/>
                  </a:lnTo>
                  <a:cubicBezTo>
                    <a:pt x="689565" y="321198"/>
                    <a:pt x="862923" y="665688"/>
                    <a:pt x="921874" y="1055797"/>
                  </a:cubicBezTo>
                  <a:cubicBezTo>
                    <a:pt x="931699" y="1120815"/>
                    <a:pt x="938113" y="1185562"/>
                    <a:pt x="941252" y="1249855"/>
                  </a:cubicBezTo>
                  <a:lnTo>
                    <a:pt x="941149" y="132000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38730C3-3A1E-4CE2-84F2-A08AD01C182B}"/>
                </a:ext>
              </a:extLst>
            </p:cNvPr>
            <p:cNvSpPr/>
            <p:nvPr/>
          </p:nvSpPr>
          <p:spPr>
            <a:xfrm rot="11315589">
              <a:off x="7379963" y="3824742"/>
              <a:ext cx="544215" cy="900600"/>
            </a:xfrm>
            <a:custGeom>
              <a:avLst/>
              <a:gdLst>
                <a:gd name="connsiteX0" fmla="*/ 0 w 544215"/>
                <a:gd name="connsiteY0" fmla="*/ 900600 h 900600"/>
                <a:gd name="connsiteX1" fmla="*/ 255 w 544215"/>
                <a:gd name="connsiteY1" fmla="*/ 727549 h 900600"/>
                <a:gd name="connsiteX2" fmla="*/ 181899 w 544215"/>
                <a:gd name="connsiteY2" fmla="*/ 11188 h 900600"/>
                <a:gd name="connsiteX3" fmla="*/ 187897 w 544215"/>
                <a:gd name="connsiteY3" fmla="*/ 0 h 900600"/>
                <a:gd name="connsiteX4" fmla="*/ 261882 w 544215"/>
                <a:gd name="connsiteY4" fmla="*/ 88303 h 900600"/>
                <a:gd name="connsiteX5" fmla="*/ 508775 w 544215"/>
                <a:gd name="connsiteY5" fmla="*/ 532482 h 900600"/>
                <a:gd name="connsiteX6" fmla="*/ 544215 w 544215"/>
                <a:gd name="connsiteY6" fmla="*/ 632362 h 900600"/>
                <a:gd name="connsiteX7" fmla="*/ 532232 w 544215"/>
                <a:gd name="connsiteY7" fmla="*/ 636009 h 900600"/>
                <a:gd name="connsiteX8" fmla="*/ 13222 w 544215"/>
                <a:gd name="connsiteY8" fmla="*/ 889596 h 900600"/>
                <a:gd name="connsiteX9" fmla="*/ 0 w 544215"/>
                <a:gd name="connsiteY9" fmla="*/ 900600 h 90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4215" h="900600">
                  <a:moveTo>
                    <a:pt x="0" y="900600"/>
                  </a:moveTo>
                  <a:lnTo>
                    <a:pt x="255" y="727549"/>
                  </a:lnTo>
                  <a:cubicBezTo>
                    <a:pt x="13380" y="474729"/>
                    <a:pt x="76785" y="232066"/>
                    <a:pt x="181899" y="11188"/>
                  </a:cubicBezTo>
                  <a:lnTo>
                    <a:pt x="187897" y="0"/>
                  </a:lnTo>
                  <a:lnTo>
                    <a:pt x="261882" y="88303"/>
                  </a:lnTo>
                  <a:cubicBezTo>
                    <a:pt x="358420" y="213446"/>
                    <a:pt x="442602" y="363572"/>
                    <a:pt x="508775" y="532482"/>
                  </a:cubicBezTo>
                  <a:lnTo>
                    <a:pt x="544215" y="632362"/>
                  </a:lnTo>
                  <a:lnTo>
                    <a:pt x="532232" y="636009"/>
                  </a:lnTo>
                  <a:cubicBezTo>
                    <a:pt x="320963" y="706774"/>
                    <a:pt x="144304" y="792780"/>
                    <a:pt x="13222" y="889596"/>
                  </a:cubicBezTo>
                  <a:lnTo>
                    <a:pt x="0" y="9006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FA4730B6-E10B-4569-950B-F28C813A9ADF}"/>
                </a:ext>
              </a:extLst>
            </p:cNvPr>
            <p:cNvSpPr/>
            <p:nvPr/>
          </p:nvSpPr>
          <p:spPr>
            <a:xfrm rot="11315589">
              <a:off x="4678399" y="3922984"/>
              <a:ext cx="1595237" cy="1558970"/>
            </a:xfrm>
            <a:custGeom>
              <a:avLst/>
              <a:gdLst>
                <a:gd name="connsiteX0" fmla="*/ 1165353 w 1595237"/>
                <a:gd name="connsiteY0" fmla="*/ 1558970 h 1558970"/>
                <a:gd name="connsiteX1" fmla="*/ 1000444 w 1595237"/>
                <a:gd name="connsiteY1" fmla="*/ 1535918 h 1558970"/>
                <a:gd name="connsiteX2" fmla="*/ 338336 w 1595237"/>
                <a:gd name="connsiteY2" fmla="*/ 1505244 h 1558970"/>
                <a:gd name="connsiteX3" fmla="*/ 223032 w 1595237"/>
                <a:gd name="connsiteY3" fmla="*/ 1508961 h 1558970"/>
                <a:gd name="connsiteX4" fmla="*/ 0 w 1595237"/>
                <a:gd name="connsiteY4" fmla="*/ 33038 h 1558970"/>
                <a:gd name="connsiteX5" fmla="*/ 56077 w 1595237"/>
                <a:gd name="connsiteY5" fmla="*/ 21646 h 1558970"/>
                <a:gd name="connsiteX6" fmla="*/ 1471363 w 1595237"/>
                <a:gd name="connsiteY6" fmla="*/ 372074 h 1558970"/>
                <a:gd name="connsiteX7" fmla="*/ 1595237 w 1595237"/>
                <a:gd name="connsiteY7" fmla="*/ 472888 h 1558970"/>
                <a:gd name="connsiteX8" fmla="*/ 1546361 w 1595237"/>
                <a:gd name="connsiteY8" fmla="*/ 534004 h 1558970"/>
                <a:gd name="connsiteX9" fmla="*/ 1170566 w 1595237"/>
                <a:gd name="connsiteY9" fmla="*/ 1509022 h 1558970"/>
                <a:gd name="connsiteX10" fmla="*/ 1165353 w 1595237"/>
                <a:gd name="connsiteY10" fmla="*/ 1558970 h 1558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95237" h="1558970">
                  <a:moveTo>
                    <a:pt x="1165353" y="1558970"/>
                  </a:moveTo>
                  <a:lnTo>
                    <a:pt x="1000444" y="1535918"/>
                  </a:lnTo>
                  <a:cubicBezTo>
                    <a:pt x="788539" y="1513060"/>
                    <a:pt x="565755" y="1502319"/>
                    <a:pt x="338336" y="1505244"/>
                  </a:cubicBezTo>
                  <a:lnTo>
                    <a:pt x="223032" y="1508961"/>
                  </a:lnTo>
                  <a:lnTo>
                    <a:pt x="0" y="33038"/>
                  </a:lnTo>
                  <a:lnTo>
                    <a:pt x="56077" y="21646"/>
                  </a:lnTo>
                  <a:cubicBezTo>
                    <a:pt x="576223" y="-56955"/>
                    <a:pt x="1078986" y="82716"/>
                    <a:pt x="1471363" y="372074"/>
                  </a:cubicBezTo>
                  <a:lnTo>
                    <a:pt x="1595237" y="472888"/>
                  </a:lnTo>
                  <a:lnTo>
                    <a:pt x="1546361" y="534004"/>
                  </a:lnTo>
                  <a:cubicBezTo>
                    <a:pt x="1357081" y="789826"/>
                    <a:pt x="1221220" y="1131533"/>
                    <a:pt x="1170566" y="1509022"/>
                  </a:cubicBezTo>
                  <a:lnTo>
                    <a:pt x="1165353" y="155897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4ABE1A0D-6391-452F-8B1C-9360409A7F56}"/>
                </a:ext>
              </a:extLst>
            </p:cNvPr>
            <p:cNvSpPr/>
            <p:nvPr/>
          </p:nvSpPr>
          <p:spPr>
            <a:xfrm rot="11315589">
              <a:off x="6123693" y="4019160"/>
              <a:ext cx="1454536" cy="1621437"/>
            </a:xfrm>
            <a:custGeom>
              <a:avLst/>
              <a:gdLst>
                <a:gd name="connsiteX0" fmla="*/ 420450 w 1454536"/>
                <a:gd name="connsiteY0" fmla="*/ 1621437 h 1621437"/>
                <a:gd name="connsiteX1" fmla="*/ 373531 w 1454536"/>
                <a:gd name="connsiteY1" fmla="*/ 1493506 h 1621437"/>
                <a:gd name="connsiteX2" fmla="*/ 9945 w 1454536"/>
                <a:gd name="connsiteY2" fmla="*/ 914847 h 1621437"/>
                <a:gd name="connsiteX3" fmla="*/ 0 w 1454536"/>
                <a:gd name="connsiteY3" fmla="*/ 905320 h 1621437"/>
                <a:gd name="connsiteX4" fmla="*/ 14367 w 1454536"/>
                <a:gd name="connsiteY4" fmla="*/ 878520 h 1621437"/>
                <a:gd name="connsiteX5" fmla="*/ 1173154 w 1454536"/>
                <a:gd name="connsiteY5" fmla="*/ 12245 h 1621437"/>
                <a:gd name="connsiteX6" fmla="*/ 1233426 w 1454536"/>
                <a:gd name="connsiteY6" fmla="*/ 0 h 1621437"/>
                <a:gd name="connsiteX7" fmla="*/ 1454536 w 1454536"/>
                <a:gd name="connsiteY7" fmla="*/ 1463205 h 1621437"/>
                <a:gd name="connsiteX8" fmla="*/ 1425485 w 1454536"/>
                <a:gd name="connsiteY8" fmla="*/ 1464141 h 1621437"/>
                <a:gd name="connsiteX9" fmla="*/ 442948 w 1454536"/>
                <a:gd name="connsiteY9" fmla="*/ 1614590 h 1621437"/>
                <a:gd name="connsiteX10" fmla="*/ 420450 w 1454536"/>
                <a:gd name="connsiteY10" fmla="*/ 1621437 h 1621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54536" h="1621437">
                  <a:moveTo>
                    <a:pt x="420450" y="1621437"/>
                  </a:moveTo>
                  <a:lnTo>
                    <a:pt x="373531" y="1493506"/>
                  </a:lnTo>
                  <a:cubicBezTo>
                    <a:pt x="280431" y="1263975"/>
                    <a:pt x="155075" y="1066736"/>
                    <a:pt x="9945" y="914847"/>
                  </a:cubicBezTo>
                  <a:lnTo>
                    <a:pt x="0" y="905320"/>
                  </a:lnTo>
                  <a:lnTo>
                    <a:pt x="14367" y="878520"/>
                  </a:lnTo>
                  <a:cubicBezTo>
                    <a:pt x="265231" y="460000"/>
                    <a:pt x="674355" y="140241"/>
                    <a:pt x="1173154" y="12245"/>
                  </a:cubicBezTo>
                  <a:lnTo>
                    <a:pt x="1233426" y="0"/>
                  </a:lnTo>
                  <a:lnTo>
                    <a:pt x="1454536" y="1463205"/>
                  </a:lnTo>
                  <a:lnTo>
                    <a:pt x="1425485" y="1464141"/>
                  </a:lnTo>
                  <a:cubicBezTo>
                    <a:pt x="1062461" y="1482972"/>
                    <a:pt x="727807" y="1536007"/>
                    <a:pt x="442948" y="1614590"/>
                  </a:cubicBezTo>
                  <a:lnTo>
                    <a:pt x="420450" y="162143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</p:grpSp>
      <p:sp>
        <p:nvSpPr>
          <p:cNvPr id="28" name="Text Placeholder 7">
            <a:extLst>
              <a:ext uri="{FF2B5EF4-FFF2-40B4-BE49-F238E27FC236}">
                <a16:creationId xmlns:a16="http://schemas.microsoft.com/office/drawing/2014/main" id="{B886FCD1-591D-42BA-B775-C0F166F6B5A8}"/>
              </a:ext>
            </a:extLst>
          </p:cNvPr>
          <p:cNvSpPr txBox="1">
            <a:spLocks/>
          </p:cNvSpPr>
          <p:nvPr/>
        </p:nvSpPr>
        <p:spPr>
          <a:xfrm rot="21568649">
            <a:off x="1713137" y="3935082"/>
            <a:ext cx="2940546" cy="192919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id-ID" sz="825" b="1" spc="2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BEST CLUB AND ASOCIATIONS </a:t>
            </a:r>
            <a:endParaRPr lang="en-US" sz="825" b="1" spc="225" dirty="0">
              <a:solidFill>
                <a:schemeClr val="bg1">
                  <a:lumMod val="7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8020156-3EFB-485A-B7A1-E900D73B7C32}"/>
              </a:ext>
            </a:extLst>
          </p:cNvPr>
          <p:cNvSpPr/>
          <p:nvPr/>
        </p:nvSpPr>
        <p:spPr>
          <a:xfrm>
            <a:off x="4032572" y="1063818"/>
            <a:ext cx="4008048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industry. Lorem Ipsum has been the industry's standard dummy text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16B4C53-7D00-40D1-B59A-E8AA23330A31}"/>
              </a:ext>
            </a:extLst>
          </p:cNvPr>
          <p:cNvSpPr txBox="1"/>
          <p:nvPr/>
        </p:nvSpPr>
        <p:spPr>
          <a:xfrm>
            <a:off x="4032572" y="829341"/>
            <a:ext cx="229679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50" b="1" dirty="0">
                <a:solidFill>
                  <a:schemeClr val="accent2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First Aspects For Pro Player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E34724E-7341-46EB-AA8D-94A8BF0974F3}"/>
              </a:ext>
            </a:extLst>
          </p:cNvPr>
          <p:cNvSpPr/>
          <p:nvPr/>
        </p:nvSpPr>
        <p:spPr>
          <a:xfrm>
            <a:off x="4032572" y="2036013"/>
            <a:ext cx="4008048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industry. Lorem Ipsum has been the industry's standard dummy text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065C8DE-362B-476E-85A3-D15CD2A0CE0C}"/>
              </a:ext>
            </a:extLst>
          </p:cNvPr>
          <p:cNvSpPr txBox="1"/>
          <p:nvPr/>
        </p:nvSpPr>
        <p:spPr>
          <a:xfrm>
            <a:off x="4032572" y="1801535"/>
            <a:ext cx="19239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50" b="1" dirty="0">
                <a:solidFill>
                  <a:schemeClr val="accent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Second Aspects Here</a:t>
            </a:r>
          </a:p>
        </p:txBody>
      </p:sp>
      <p:pic>
        <p:nvPicPr>
          <p:cNvPr id="31" name="Picture Placeholder 30">
            <a:extLst>
              <a:ext uri="{FF2B5EF4-FFF2-40B4-BE49-F238E27FC236}">
                <a16:creationId xmlns:a16="http://schemas.microsoft.com/office/drawing/2014/main" id="{89E54E23-E656-49CB-B71A-6C14666F8E91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72" r="32872"/>
          <a:stretch>
            <a:fillRect/>
          </a:stretch>
        </p:blipFill>
        <p:spPr/>
      </p:pic>
      <p:pic>
        <p:nvPicPr>
          <p:cNvPr id="39" name="Picture Placeholder 38">
            <a:extLst>
              <a:ext uri="{FF2B5EF4-FFF2-40B4-BE49-F238E27FC236}">
                <a16:creationId xmlns:a16="http://schemas.microsoft.com/office/drawing/2014/main" id="{4FB6945F-A443-4DFC-9743-7F2931847189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5" r="21875"/>
          <a:stretch>
            <a:fillRect/>
          </a:stretch>
        </p:blipFill>
        <p:spPr/>
      </p:pic>
      <p:pic>
        <p:nvPicPr>
          <p:cNvPr id="41" name="Picture Placeholder 40">
            <a:extLst>
              <a:ext uri="{FF2B5EF4-FFF2-40B4-BE49-F238E27FC236}">
                <a16:creationId xmlns:a16="http://schemas.microsoft.com/office/drawing/2014/main" id="{6245AB5B-5D46-4D33-A8F6-754F64836D9F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3" r="270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00066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B4C236-3B7B-4779-83AF-167806F5547D}"/>
              </a:ext>
            </a:extLst>
          </p:cNvPr>
          <p:cNvSpPr txBox="1"/>
          <p:nvPr/>
        </p:nvSpPr>
        <p:spPr>
          <a:xfrm>
            <a:off x="4620170" y="1068798"/>
            <a:ext cx="31992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70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PROGGRESS </a:t>
            </a:r>
            <a:r>
              <a:rPr lang="id-ID" sz="210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REPORTS </a:t>
            </a:r>
            <a:endParaRPr lang="en-US" sz="270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6CE7A9F-773D-4511-8342-124084C9CABE}"/>
              </a:ext>
            </a:extLst>
          </p:cNvPr>
          <p:cNvGrpSpPr/>
          <p:nvPr/>
        </p:nvGrpSpPr>
        <p:grpSpPr>
          <a:xfrm rot="19771175">
            <a:off x="6064541" y="1596201"/>
            <a:ext cx="160091" cy="160400"/>
            <a:chOff x="4107416" y="1679584"/>
            <a:chExt cx="3953359" cy="3961013"/>
          </a:xfrm>
          <a:solidFill>
            <a:schemeClr val="accent2"/>
          </a:solidFill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A4F23BB8-862A-4570-B31F-AD327C1322CE}"/>
                </a:ext>
              </a:extLst>
            </p:cNvPr>
            <p:cNvSpPr/>
            <p:nvPr/>
          </p:nvSpPr>
          <p:spPr>
            <a:xfrm rot="11315589">
              <a:off x="4813980" y="1679584"/>
              <a:ext cx="1509995" cy="2179994"/>
            </a:xfrm>
            <a:custGeom>
              <a:avLst/>
              <a:gdLst>
                <a:gd name="connsiteX0" fmla="*/ 385845 w 1509995"/>
                <a:gd name="connsiteY0" fmla="*/ 2174308 h 2179994"/>
                <a:gd name="connsiteX1" fmla="*/ 328906 w 1509995"/>
                <a:gd name="connsiteY1" fmla="*/ 2179994 h 2179994"/>
                <a:gd name="connsiteX2" fmla="*/ 0 w 1509995"/>
                <a:gd name="connsiteY2" fmla="*/ 3448 h 2179994"/>
                <a:gd name="connsiteX3" fmla="*/ 108047 w 1509995"/>
                <a:gd name="connsiteY3" fmla="*/ 348 h 2179994"/>
                <a:gd name="connsiteX4" fmla="*/ 719139 w 1509995"/>
                <a:gd name="connsiteY4" fmla="*/ 25973 h 2179994"/>
                <a:gd name="connsiteX5" fmla="*/ 915568 w 1509995"/>
                <a:gd name="connsiteY5" fmla="*/ 50543 h 2179994"/>
                <a:gd name="connsiteX6" fmla="*/ 909403 w 1509995"/>
                <a:gd name="connsiteY6" fmla="*/ 196372 h 2179994"/>
                <a:gd name="connsiteX7" fmla="*/ 1424805 w 1509995"/>
                <a:gd name="connsiteY7" fmla="*/ 1514204 h 2179994"/>
                <a:gd name="connsiteX8" fmla="*/ 1509995 w 1509995"/>
                <a:gd name="connsiteY8" fmla="*/ 1572251 h 2179994"/>
                <a:gd name="connsiteX9" fmla="*/ 1390380 w 1509995"/>
                <a:gd name="connsiteY9" fmla="*/ 1693471 h 2179994"/>
                <a:gd name="connsiteX10" fmla="*/ 385845 w 1509995"/>
                <a:gd name="connsiteY10" fmla="*/ 2174308 h 217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09995" h="2179994">
                  <a:moveTo>
                    <a:pt x="385845" y="2174308"/>
                  </a:moveTo>
                  <a:lnTo>
                    <a:pt x="328906" y="2179994"/>
                  </a:lnTo>
                  <a:lnTo>
                    <a:pt x="0" y="3448"/>
                  </a:lnTo>
                  <a:lnTo>
                    <a:pt x="108047" y="348"/>
                  </a:lnTo>
                  <a:cubicBezTo>
                    <a:pt x="317624" y="-1927"/>
                    <a:pt x="523149" y="7017"/>
                    <a:pt x="719139" y="25973"/>
                  </a:cubicBezTo>
                  <a:lnTo>
                    <a:pt x="915568" y="50543"/>
                  </a:lnTo>
                  <a:lnTo>
                    <a:pt x="909403" y="196372"/>
                  </a:lnTo>
                  <a:cubicBezTo>
                    <a:pt x="903956" y="771769"/>
                    <a:pt x="1106542" y="1267285"/>
                    <a:pt x="1424805" y="1514204"/>
                  </a:cubicBezTo>
                  <a:lnTo>
                    <a:pt x="1509995" y="1572251"/>
                  </a:lnTo>
                  <a:lnTo>
                    <a:pt x="1390380" y="1693471"/>
                  </a:lnTo>
                  <a:cubicBezTo>
                    <a:pt x="1120444" y="1941999"/>
                    <a:pt x="775954" y="2115357"/>
                    <a:pt x="385845" y="217430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F8094841-053E-41ED-A931-0D9567D6AA60}"/>
                </a:ext>
              </a:extLst>
            </p:cNvPr>
            <p:cNvSpPr/>
            <p:nvPr/>
          </p:nvSpPr>
          <p:spPr>
            <a:xfrm rot="11315589">
              <a:off x="6058851" y="1846787"/>
              <a:ext cx="1446055" cy="2190305"/>
            </a:xfrm>
            <a:custGeom>
              <a:avLst/>
              <a:gdLst>
                <a:gd name="connsiteX0" fmla="*/ 1446055 w 1446055"/>
                <a:gd name="connsiteY0" fmla="*/ 2181926 h 2190305"/>
                <a:gd name="connsiteX1" fmla="*/ 1384856 w 1446055"/>
                <a:gd name="connsiteY1" fmla="*/ 2188037 h 2190305"/>
                <a:gd name="connsiteX2" fmla="*/ 21844 w 1446055"/>
                <a:gd name="connsiteY2" fmla="*/ 1702840 h 2190305"/>
                <a:gd name="connsiteX3" fmla="*/ 0 w 1446055"/>
                <a:gd name="connsiteY3" fmla="*/ 1681285 h 2190305"/>
                <a:gd name="connsiteX4" fmla="*/ 13766 w 1446055"/>
                <a:gd name="connsiteY4" fmla="*/ 1655592 h 2190305"/>
                <a:gd name="connsiteX5" fmla="*/ 148945 w 1446055"/>
                <a:gd name="connsiteY5" fmla="*/ 366724 h 2190305"/>
                <a:gd name="connsiteX6" fmla="*/ 114334 w 1446055"/>
                <a:gd name="connsiteY6" fmla="*/ 211616 h 2190305"/>
                <a:gd name="connsiteX7" fmla="*/ 95696 w 1446055"/>
                <a:gd name="connsiteY7" fmla="*/ 148015 h 2190305"/>
                <a:gd name="connsiteX8" fmla="*/ 154370 w 1446055"/>
                <a:gd name="connsiteY8" fmla="*/ 131660 h 2190305"/>
                <a:gd name="connsiteX9" fmla="*/ 1090580 w 1446055"/>
                <a:gd name="connsiteY9" fmla="*/ 739 h 2190305"/>
                <a:gd name="connsiteX10" fmla="*/ 1116337 w 1446055"/>
                <a:gd name="connsiteY10" fmla="*/ 0 h 2190305"/>
                <a:gd name="connsiteX11" fmla="*/ 1446055 w 1446055"/>
                <a:gd name="connsiteY11" fmla="*/ 2181926 h 2190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46055" h="2190305">
                  <a:moveTo>
                    <a:pt x="1446055" y="2181926"/>
                  </a:moveTo>
                  <a:lnTo>
                    <a:pt x="1384856" y="2188037"/>
                  </a:lnTo>
                  <a:cubicBezTo>
                    <a:pt x="870509" y="2213141"/>
                    <a:pt x="385171" y="2028547"/>
                    <a:pt x="21844" y="1702840"/>
                  </a:cubicBezTo>
                  <a:lnTo>
                    <a:pt x="0" y="1681285"/>
                  </a:lnTo>
                  <a:lnTo>
                    <a:pt x="13766" y="1655592"/>
                  </a:lnTo>
                  <a:cubicBezTo>
                    <a:pt x="182265" y="1308185"/>
                    <a:pt x="238873" y="841698"/>
                    <a:pt x="148945" y="366724"/>
                  </a:cubicBezTo>
                  <a:cubicBezTo>
                    <a:pt x="138964" y="314008"/>
                    <a:pt x="127394" y="262271"/>
                    <a:pt x="114334" y="211616"/>
                  </a:cubicBezTo>
                  <a:lnTo>
                    <a:pt x="95696" y="148015"/>
                  </a:lnTo>
                  <a:lnTo>
                    <a:pt x="154370" y="131660"/>
                  </a:lnTo>
                  <a:cubicBezTo>
                    <a:pt x="425889" y="63076"/>
                    <a:pt x="744790" y="16905"/>
                    <a:pt x="1090580" y="739"/>
                  </a:cubicBezTo>
                  <a:lnTo>
                    <a:pt x="1116337" y="0"/>
                  </a:lnTo>
                  <a:lnTo>
                    <a:pt x="1446055" y="218192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F623D05E-A1F1-41E6-8E11-189D8652B023}"/>
                </a:ext>
              </a:extLst>
            </p:cNvPr>
            <p:cNvSpPr/>
            <p:nvPr/>
          </p:nvSpPr>
          <p:spPr>
            <a:xfrm rot="11315589">
              <a:off x="4280580" y="2275199"/>
              <a:ext cx="958547" cy="1395449"/>
            </a:xfrm>
            <a:custGeom>
              <a:avLst/>
              <a:gdLst>
                <a:gd name="connsiteX0" fmla="*/ 552854 w 958547"/>
                <a:gd name="connsiteY0" fmla="*/ 1395449 h 1395449"/>
                <a:gd name="connsiteX1" fmla="*/ 521990 w 958547"/>
                <a:gd name="connsiteY1" fmla="*/ 1379211 h 1395449"/>
                <a:gd name="connsiteX2" fmla="*/ 284 w 958547"/>
                <a:gd name="connsiteY2" fmla="*/ 116726 h 1395449"/>
                <a:gd name="connsiteX3" fmla="*/ 5781 w 958547"/>
                <a:gd name="connsiteY3" fmla="*/ 0 h 1395449"/>
                <a:gd name="connsiteX4" fmla="*/ 227631 w 958547"/>
                <a:gd name="connsiteY4" fmla="*/ 41350 h 1395449"/>
                <a:gd name="connsiteX5" fmla="*/ 879165 w 958547"/>
                <a:gd name="connsiteY5" fmla="*/ 266654 h 1395449"/>
                <a:gd name="connsiteX6" fmla="*/ 958547 w 958547"/>
                <a:gd name="connsiteY6" fmla="*/ 313052 h 1395449"/>
                <a:gd name="connsiteX7" fmla="*/ 958535 w 958547"/>
                <a:gd name="connsiteY7" fmla="*/ 321134 h 1395449"/>
                <a:gd name="connsiteX8" fmla="*/ 589011 w 958547"/>
                <a:gd name="connsiteY8" fmla="*/ 1351023 h 1395449"/>
                <a:gd name="connsiteX9" fmla="*/ 552854 w 958547"/>
                <a:gd name="connsiteY9" fmla="*/ 1395449 h 1395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58547" h="1395449">
                  <a:moveTo>
                    <a:pt x="552854" y="1395449"/>
                  </a:moveTo>
                  <a:lnTo>
                    <a:pt x="521990" y="1379211"/>
                  </a:lnTo>
                  <a:cubicBezTo>
                    <a:pt x="199827" y="1180319"/>
                    <a:pt x="-8774" y="692430"/>
                    <a:pt x="284" y="116726"/>
                  </a:cubicBezTo>
                  <a:lnTo>
                    <a:pt x="5781" y="0"/>
                  </a:lnTo>
                  <a:lnTo>
                    <a:pt x="227631" y="41350"/>
                  </a:lnTo>
                  <a:cubicBezTo>
                    <a:pt x="484779" y="98005"/>
                    <a:pt x="708128" y="174466"/>
                    <a:pt x="879165" y="266654"/>
                  </a:cubicBezTo>
                  <a:lnTo>
                    <a:pt x="958547" y="313052"/>
                  </a:lnTo>
                  <a:lnTo>
                    <a:pt x="958535" y="321134"/>
                  </a:lnTo>
                  <a:cubicBezTo>
                    <a:pt x="938849" y="700365"/>
                    <a:pt x="806029" y="1056740"/>
                    <a:pt x="589011" y="1351023"/>
                  </a:cubicBezTo>
                  <a:lnTo>
                    <a:pt x="552854" y="13954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59DD2E9-D4B5-4EF3-A2BA-35086145A4E1}"/>
                </a:ext>
              </a:extLst>
            </p:cNvPr>
            <p:cNvSpPr/>
            <p:nvPr/>
          </p:nvSpPr>
          <p:spPr>
            <a:xfrm rot="11315589">
              <a:off x="7406799" y="2600572"/>
              <a:ext cx="653976" cy="1396524"/>
            </a:xfrm>
            <a:custGeom>
              <a:avLst/>
              <a:gdLst>
                <a:gd name="connsiteX0" fmla="*/ 498661 w 653976"/>
                <a:gd name="connsiteY0" fmla="*/ 1396524 h 1396524"/>
                <a:gd name="connsiteX1" fmla="*/ 490006 w 653976"/>
                <a:gd name="connsiteY1" fmla="*/ 1387984 h 1396524"/>
                <a:gd name="connsiteX2" fmla="*/ 9170 w 653976"/>
                <a:gd name="connsiteY2" fmla="*/ 383449 h 1396524"/>
                <a:gd name="connsiteX3" fmla="*/ 0 w 653976"/>
                <a:gd name="connsiteY3" fmla="*/ 291623 h 1396524"/>
                <a:gd name="connsiteX4" fmla="*/ 15530 w 653976"/>
                <a:gd name="connsiteY4" fmla="*/ 276039 h 1396524"/>
                <a:gd name="connsiteX5" fmla="*/ 451115 w 653976"/>
                <a:gd name="connsiteY5" fmla="*/ 38000 h 1396524"/>
                <a:gd name="connsiteX6" fmla="*/ 563807 w 653976"/>
                <a:gd name="connsiteY6" fmla="*/ 0 h 1396524"/>
                <a:gd name="connsiteX7" fmla="*/ 583639 w 653976"/>
                <a:gd name="connsiteY7" fmla="*/ 69662 h 1396524"/>
                <a:gd name="connsiteX8" fmla="*/ 614708 w 653976"/>
                <a:gd name="connsiteY8" fmla="*/ 212114 h 1396524"/>
                <a:gd name="connsiteX9" fmla="*/ 507075 w 653976"/>
                <a:gd name="connsiteY9" fmla="*/ 1379671 h 1396524"/>
                <a:gd name="connsiteX10" fmla="*/ 498661 w 653976"/>
                <a:gd name="connsiteY10" fmla="*/ 1396524 h 139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3976" h="1396524">
                  <a:moveTo>
                    <a:pt x="498661" y="1396524"/>
                  </a:moveTo>
                  <a:lnTo>
                    <a:pt x="490006" y="1387984"/>
                  </a:lnTo>
                  <a:cubicBezTo>
                    <a:pt x="241478" y="1118048"/>
                    <a:pt x="68120" y="773559"/>
                    <a:pt x="9170" y="383449"/>
                  </a:cubicBezTo>
                  <a:lnTo>
                    <a:pt x="0" y="291623"/>
                  </a:lnTo>
                  <a:lnTo>
                    <a:pt x="15530" y="276039"/>
                  </a:lnTo>
                  <a:cubicBezTo>
                    <a:pt x="118157" y="186882"/>
                    <a:pt x="266850" y="106240"/>
                    <a:pt x="451115" y="38000"/>
                  </a:cubicBezTo>
                  <a:lnTo>
                    <a:pt x="563807" y="0"/>
                  </a:lnTo>
                  <a:lnTo>
                    <a:pt x="583639" y="69662"/>
                  </a:lnTo>
                  <a:cubicBezTo>
                    <a:pt x="595327" y="116198"/>
                    <a:pt x="605713" y="163715"/>
                    <a:pt x="614708" y="212114"/>
                  </a:cubicBezTo>
                  <a:cubicBezTo>
                    <a:pt x="694702" y="642531"/>
                    <a:pt x="649364" y="1064427"/>
                    <a:pt x="507075" y="1379671"/>
                  </a:cubicBezTo>
                  <a:lnTo>
                    <a:pt x="498661" y="139652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62DF2DDD-4046-4712-8207-286795EAC41A}"/>
                </a:ext>
              </a:extLst>
            </p:cNvPr>
            <p:cNvSpPr/>
            <p:nvPr/>
          </p:nvSpPr>
          <p:spPr>
            <a:xfrm rot="11315589">
              <a:off x="4107416" y="3456370"/>
              <a:ext cx="941252" cy="1320008"/>
            </a:xfrm>
            <a:custGeom>
              <a:avLst/>
              <a:gdLst>
                <a:gd name="connsiteX0" fmla="*/ 941149 w 941252"/>
                <a:gd name="connsiteY0" fmla="*/ 1320008 h 1320008"/>
                <a:gd name="connsiteX1" fmla="*/ 892007 w 941252"/>
                <a:gd name="connsiteY1" fmla="*/ 1291820 h 1320008"/>
                <a:gd name="connsiteX2" fmla="*/ 6905 w 941252"/>
                <a:gd name="connsiteY2" fmla="*/ 1014277 h 1320008"/>
                <a:gd name="connsiteX3" fmla="*/ 0 w 941252"/>
                <a:gd name="connsiteY3" fmla="*/ 1013312 h 1320008"/>
                <a:gd name="connsiteX4" fmla="*/ 23897 w 941252"/>
                <a:gd name="connsiteY4" fmla="*/ 834854 h 1320008"/>
                <a:gd name="connsiteX5" fmla="*/ 332055 w 941252"/>
                <a:gd name="connsiteY5" fmla="*/ 75289 h 1320008"/>
                <a:gd name="connsiteX6" fmla="*/ 389087 w 941252"/>
                <a:gd name="connsiteY6" fmla="*/ 0 h 1320008"/>
                <a:gd name="connsiteX7" fmla="*/ 441037 w 941252"/>
                <a:gd name="connsiteY7" fmla="*/ 51263 h 1320008"/>
                <a:gd name="connsiteX8" fmla="*/ 921874 w 941252"/>
                <a:gd name="connsiteY8" fmla="*/ 1055797 h 1320008"/>
                <a:gd name="connsiteX9" fmla="*/ 941252 w 941252"/>
                <a:gd name="connsiteY9" fmla="*/ 1249855 h 1320008"/>
                <a:gd name="connsiteX10" fmla="*/ 941149 w 941252"/>
                <a:gd name="connsiteY10" fmla="*/ 1320008 h 1320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252" h="1320008">
                  <a:moveTo>
                    <a:pt x="941149" y="1320008"/>
                  </a:moveTo>
                  <a:lnTo>
                    <a:pt x="892007" y="1291820"/>
                  </a:lnTo>
                  <a:cubicBezTo>
                    <a:pt x="662158" y="1170087"/>
                    <a:pt x="355970" y="1074810"/>
                    <a:pt x="6905" y="1014277"/>
                  </a:cubicBezTo>
                  <a:lnTo>
                    <a:pt x="0" y="1013312"/>
                  </a:lnTo>
                  <a:lnTo>
                    <a:pt x="23897" y="834854"/>
                  </a:lnTo>
                  <a:cubicBezTo>
                    <a:pt x="79591" y="543171"/>
                    <a:pt x="188348" y="279985"/>
                    <a:pt x="332055" y="75289"/>
                  </a:cubicBezTo>
                  <a:lnTo>
                    <a:pt x="389087" y="0"/>
                  </a:lnTo>
                  <a:lnTo>
                    <a:pt x="441037" y="51263"/>
                  </a:lnTo>
                  <a:cubicBezTo>
                    <a:pt x="689565" y="321198"/>
                    <a:pt x="862923" y="665688"/>
                    <a:pt x="921874" y="1055797"/>
                  </a:cubicBezTo>
                  <a:cubicBezTo>
                    <a:pt x="931699" y="1120815"/>
                    <a:pt x="938113" y="1185562"/>
                    <a:pt x="941252" y="1249855"/>
                  </a:cubicBezTo>
                  <a:lnTo>
                    <a:pt x="941149" y="132000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52FBBD0-AAD8-4A6F-BDE9-9AEEB789AD29}"/>
                </a:ext>
              </a:extLst>
            </p:cNvPr>
            <p:cNvSpPr/>
            <p:nvPr/>
          </p:nvSpPr>
          <p:spPr>
            <a:xfrm rot="11315589">
              <a:off x="7379963" y="3824742"/>
              <a:ext cx="544215" cy="900600"/>
            </a:xfrm>
            <a:custGeom>
              <a:avLst/>
              <a:gdLst>
                <a:gd name="connsiteX0" fmla="*/ 0 w 544215"/>
                <a:gd name="connsiteY0" fmla="*/ 900600 h 900600"/>
                <a:gd name="connsiteX1" fmla="*/ 255 w 544215"/>
                <a:gd name="connsiteY1" fmla="*/ 727549 h 900600"/>
                <a:gd name="connsiteX2" fmla="*/ 181899 w 544215"/>
                <a:gd name="connsiteY2" fmla="*/ 11188 h 900600"/>
                <a:gd name="connsiteX3" fmla="*/ 187897 w 544215"/>
                <a:gd name="connsiteY3" fmla="*/ 0 h 900600"/>
                <a:gd name="connsiteX4" fmla="*/ 261882 w 544215"/>
                <a:gd name="connsiteY4" fmla="*/ 88303 h 900600"/>
                <a:gd name="connsiteX5" fmla="*/ 508775 w 544215"/>
                <a:gd name="connsiteY5" fmla="*/ 532482 h 900600"/>
                <a:gd name="connsiteX6" fmla="*/ 544215 w 544215"/>
                <a:gd name="connsiteY6" fmla="*/ 632362 h 900600"/>
                <a:gd name="connsiteX7" fmla="*/ 532232 w 544215"/>
                <a:gd name="connsiteY7" fmla="*/ 636009 h 900600"/>
                <a:gd name="connsiteX8" fmla="*/ 13222 w 544215"/>
                <a:gd name="connsiteY8" fmla="*/ 889596 h 900600"/>
                <a:gd name="connsiteX9" fmla="*/ 0 w 544215"/>
                <a:gd name="connsiteY9" fmla="*/ 900600 h 90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4215" h="900600">
                  <a:moveTo>
                    <a:pt x="0" y="900600"/>
                  </a:moveTo>
                  <a:lnTo>
                    <a:pt x="255" y="727549"/>
                  </a:lnTo>
                  <a:cubicBezTo>
                    <a:pt x="13380" y="474729"/>
                    <a:pt x="76785" y="232066"/>
                    <a:pt x="181899" y="11188"/>
                  </a:cubicBezTo>
                  <a:lnTo>
                    <a:pt x="187897" y="0"/>
                  </a:lnTo>
                  <a:lnTo>
                    <a:pt x="261882" y="88303"/>
                  </a:lnTo>
                  <a:cubicBezTo>
                    <a:pt x="358420" y="213446"/>
                    <a:pt x="442602" y="363572"/>
                    <a:pt x="508775" y="532482"/>
                  </a:cubicBezTo>
                  <a:lnTo>
                    <a:pt x="544215" y="632362"/>
                  </a:lnTo>
                  <a:lnTo>
                    <a:pt x="532232" y="636009"/>
                  </a:lnTo>
                  <a:cubicBezTo>
                    <a:pt x="320963" y="706774"/>
                    <a:pt x="144304" y="792780"/>
                    <a:pt x="13222" y="889596"/>
                  </a:cubicBezTo>
                  <a:lnTo>
                    <a:pt x="0" y="9006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D9FB3BB4-C604-4852-855D-7EB8816B7C99}"/>
                </a:ext>
              </a:extLst>
            </p:cNvPr>
            <p:cNvSpPr/>
            <p:nvPr/>
          </p:nvSpPr>
          <p:spPr>
            <a:xfrm rot="11315589">
              <a:off x="4678399" y="3922984"/>
              <a:ext cx="1595237" cy="1558970"/>
            </a:xfrm>
            <a:custGeom>
              <a:avLst/>
              <a:gdLst>
                <a:gd name="connsiteX0" fmla="*/ 1165353 w 1595237"/>
                <a:gd name="connsiteY0" fmla="*/ 1558970 h 1558970"/>
                <a:gd name="connsiteX1" fmla="*/ 1000444 w 1595237"/>
                <a:gd name="connsiteY1" fmla="*/ 1535918 h 1558970"/>
                <a:gd name="connsiteX2" fmla="*/ 338336 w 1595237"/>
                <a:gd name="connsiteY2" fmla="*/ 1505244 h 1558970"/>
                <a:gd name="connsiteX3" fmla="*/ 223032 w 1595237"/>
                <a:gd name="connsiteY3" fmla="*/ 1508961 h 1558970"/>
                <a:gd name="connsiteX4" fmla="*/ 0 w 1595237"/>
                <a:gd name="connsiteY4" fmla="*/ 33038 h 1558970"/>
                <a:gd name="connsiteX5" fmla="*/ 56077 w 1595237"/>
                <a:gd name="connsiteY5" fmla="*/ 21646 h 1558970"/>
                <a:gd name="connsiteX6" fmla="*/ 1471363 w 1595237"/>
                <a:gd name="connsiteY6" fmla="*/ 372074 h 1558970"/>
                <a:gd name="connsiteX7" fmla="*/ 1595237 w 1595237"/>
                <a:gd name="connsiteY7" fmla="*/ 472888 h 1558970"/>
                <a:gd name="connsiteX8" fmla="*/ 1546361 w 1595237"/>
                <a:gd name="connsiteY8" fmla="*/ 534004 h 1558970"/>
                <a:gd name="connsiteX9" fmla="*/ 1170566 w 1595237"/>
                <a:gd name="connsiteY9" fmla="*/ 1509022 h 1558970"/>
                <a:gd name="connsiteX10" fmla="*/ 1165353 w 1595237"/>
                <a:gd name="connsiteY10" fmla="*/ 1558970 h 1558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95237" h="1558970">
                  <a:moveTo>
                    <a:pt x="1165353" y="1558970"/>
                  </a:moveTo>
                  <a:lnTo>
                    <a:pt x="1000444" y="1535918"/>
                  </a:lnTo>
                  <a:cubicBezTo>
                    <a:pt x="788539" y="1513060"/>
                    <a:pt x="565755" y="1502319"/>
                    <a:pt x="338336" y="1505244"/>
                  </a:cubicBezTo>
                  <a:lnTo>
                    <a:pt x="223032" y="1508961"/>
                  </a:lnTo>
                  <a:lnTo>
                    <a:pt x="0" y="33038"/>
                  </a:lnTo>
                  <a:lnTo>
                    <a:pt x="56077" y="21646"/>
                  </a:lnTo>
                  <a:cubicBezTo>
                    <a:pt x="576223" y="-56955"/>
                    <a:pt x="1078986" y="82716"/>
                    <a:pt x="1471363" y="372074"/>
                  </a:cubicBezTo>
                  <a:lnTo>
                    <a:pt x="1595237" y="472888"/>
                  </a:lnTo>
                  <a:lnTo>
                    <a:pt x="1546361" y="534004"/>
                  </a:lnTo>
                  <a:cubicBezTo>
                    <a:pt x="1357081" y="789826"/>
                    <a:pt x="1221220" y="1131533"/>
                    <a:pt x="1170566" y="1509022"/>
                  </a:cubicBezTo>
                  <a:lnTo>
                    <a:pt x="1165353" y="155897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F1F25DF7-7949-4B0B-9B16-8C469D7BFBCF}"/>
                </a:ext>
              </a:extLst>
            </p:cNvPr>
            <p:cNvSpPr/>
            <p:nvPr/>
          </p:nvSpPr>
          <p:spPr>
            <a:xfrm rot="11315589">
              <a:off x="6123693" y="4019160"/>
              <a:ext cx="1454536" cy="1621437"/>
            </a:xfrm>
            <a:custGeom>
              <a:avLst/>
              <a:gdLst>
                <a:gd name="connsiteX0" fmla="*/ 420450 w 1454536"/>
                <a:gd name="connsiteY0" fmla="*/ 1621437 h 1621437"/>
                <a:gd name="connsiteX1" fmla="*/ 373531 w 1454536"/>
                <a:gd name="connsiteY1" fmla="*/ 1493506 h 1621437"/>
                <a:gd name="connsiteX2" fmla="*/ 9945 w 1454536"/>
                <a:gd name="connsiteY2" fmla="*/ 914847 h 1621437"/>
                <a:gd name="connsiteX3" fmla="*/ 0 w 1454536"/>
                <a:gd name="connsiteY3" fmla="*/ 905320 h 1621437"/>
                <a:gd name="connsiteX4" fmla="*/ 14367 w 1454536"/>
                <a:gd name="connsiteY4" fmla="*/ 878520 h 1621437"/>
                <a:gd name="connsiteX5" fmla="*/ 1173154 w 1454536"/>
                <a:gd name="connsiteY5" fmla="*/ 12245 h 1621437"/>
                <a:gd name="connsiteX6" fmla="*/ 1233426 w 1454536"/>
                <a:gd name="connsiteY6" fmla="*/ 0 h 1621437"/>
                <a:gd name="connsiteX7" fmla="*/ 1454536 w 1454536"/>
                <a:gd name="connsiteY7" fmla="*/ 1463205 h 1621437"/>
                <a:gd name="connsiteX8" fmla="*/ 1425485 w 1454536"/>
                <a:gd name="connsiteY8" fmla="*/ 1464141 h 1621437"/>
                <a:gd name="connsiteX9" fmla="*/ 442948 w 1454536"/>
                <a:gd name="connsiteY9" fmla="*/ 1614590 h 1621437"/>
                <a:gd name="connsiteX10" fmla="*/ 420450 w 1454536"/>
                <a:gd name="connsiteY10" fmla="*/ 1621437 h 1621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54536" h="1621437">
                  <a:moveTo>
                    <a:pt x="420450" y="1621437"/>
                  </a:moveTo>
                  <a:lnTo>
                    <a:pt x="373531" y="1493506"/>
                  </a:lnTo>
                  <a:cubicBezTo>
                    <a:pt x="280431" y="1263975"/>
                    <a:pt x="155075" y="1066736"/>
                    <a:pt x="9945" y="914847"/>
                  </a:cubicBezTo>
                  <a:lnTo>
                    <a:pt x="0" y="905320"/>
                  </a:lnTo>
                  <a:lnTo>
                    <a:pt x="14367" y="878520"/>
                  </a:lnTo>
                  <a:cubicBezTo>
                    <a:pt x="265231" y="460000"/>
                    <a:pt x="674355" y="140241"/>
                    <a:pt x="1173154" y="12245"/>
                  </a:cubicBezTo>
                  <a:lnTo>
                    <a:pt x="1233426" y="0"/>
                  </a:lnTo>
                  <a:lnTo>
                    <a:pt x="1454536" y="1463205"/>
                  </a:lnTo>
                  <a:lnTo>
                    <a:pt x="1425485" y="1464141"/>
                  </a:lnTo>
                  <a:cubicBezTo>
                    <a:pt x="1062461" y="1482972"/>
                    <a:pt x="727807" y="1536007"/>
                    <a:pt x="442948" y="1614590"/>
                  </a:cubicBezTo>
                  <a:lnTo>
                    <a:pt x="420450" y="162143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</p:grp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4FBB0405-BE72-4D0F-A353-E93FC2F14C0D}"/>
              </a:ext>
            </a:extLst>
          </p:cNvPr>
          <p:cNvSpPr txBox="1">
            <a:spLocks/>
          </p:cNvSpPr>
          <p:nvPr/>
        </p:nvSpPr>
        <p:spPr>
          <a:xfrm rot="21568649">
            <a:off x="4642369" y="1846935"/>
            <a:ext cx="2940546" cy="192919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id-ID" sz="825" b="1" spc="2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BEST CLUB AND ASOCIATIONS </a:t>
            </a:r>
            <a:endParaRPr lang="en-US" sz="825" b="1" spc="225" dirty="0">
              <a:solidFill>
                <a:schemeClr val="bg1">
                  <a:lumMod val="7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18E03A4-6771-472F-8F23-88DF9983E82A}"/>
              </a:ext>
            </a:extLst>
          </p:cNvPr>
          <p:cNvSpPr txBox="1"/>
          <p:nvPr/>
        </p:nvSpPr>
        <p:spPr>
          <a:xfrm>
            <a:off x="379020" y="359302"/>
            <a:ext cx="16783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5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PIVOTS</a:t>
            </a:r>
            <a:r>
              <a:rPr lang="id-ID" sz="1050" dirty="0">
                <a:latin typeface="Poppins Black" panose="00000A00000000000000" pitchFamily="2" charset="0"/>
                <a:cs typeface="Poppins Black" panose="00000A00000000000000" pitchFamily="2" charset="0"/>
              </a:rPr>
              <a:t> </a:t>
            </a:r>
            <a:r>
              <a:rPr lang="id-ID" sz="105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BASKETBALL</a:t>
            </a:r>
            <a:endParaRPr lang="en-US" sz="105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AC4E73-D87A-4473-BA92-4A3E47FEB373}"/>
              </a:ext>
            </a:extLst>
          </p:cNvPr>
          <p:cNvGrpSpPr/>
          <p:nvPr/>
        </p:nvGrpSpPr>
        <p:grpSpPr>
          <a:xfrm>
            <a:off x="8447282" y="3176709"/>
            <a:ext cx="415320" cy="1630364"/>
            <a:chOff x="11263043" y="4235612"/>
            <a:chExt cx="553760" cy="2173818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8F68A18-6F98-43B4-A5E7-476F23192936}"/>
                </a:ext>
              </a:extLst>
            </p:cNvPr>
            <p:cNvSpPr/>
            <p:nvPr/>
          </p:nvSpPr>
          <p:spPr>
            <a:xfrm>
              <a:off x="11581468" y="5769406"/>
              <a:ext cx="66811" cy="3217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0B573BB1-2F88-4C42-A04C-57784692AD33}"/>
                </a:ext>
              </a:extLst>
            </p:cNvPr>
            <p:cNvSpPr/>
            <p:nvPr/>
          </p:nvSpPr>
          <p:spPr>
            <a:xfrm flipV="1">
              <a:off x="11544631" y="6268946"/>
              <a:ext cx="140484" cy="14048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26" name="Text Placeholder 7">
              <a:extLst>
                <a:ext uri="{FF2B5EF4-FFF2-40B4-BE49-F238E27FC236}">
                  <a16:creationId xmlns:a16="http://schemas.microsoft.com/office/drawing/2014/main" id="{8F136E24-C446-45AC-9380-4D01B11F8C26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4235612"/>
              <a:ext cx="553760" cy="305385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accent2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01</a:t>
              </a:r>
              <a:endParaRPr lang="en-US" sz="1050" b="1" dirty="0">
                <a:solidFill>
                  <a:schemeClr val="accent2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7" name="Text Placeholder 7">
              <a:extLst>
                <a:ext uri="{FF2B5EF4-FFF2-40B4-BE49-F238E27FC236}">
                  <a16:creationId xmlns:a16="http://schemas.microsoft.com/office/drawing/2014/main" id="{053C4490-A619-49D8-8C09-0962AF2FCF7C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4657547"/>
              <a:ext cx="553760" cy="309154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02</a:t>
              </a:r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8" name="Text Placeholder 7">
              <a:extLst>
                <a:ext uri="{FF2B5EF4-FFF2-40B4-BE49-F238E27FC236}">
                  <a16:creationId xmlns:a16="http://schemas.microsoft.com/office/drawing/2014/main" id="{68F124EF-7E85-4FC7-8BC3-B8ABD5020B77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5086454"/>
              <a:ext cx="553760" cy="309154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03</a:t>
              </a:r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CDE4DD52-AEC2-46E2-8F74-804702D769E4}"/>
              </a:ext>
            </a:extLst>
          </p:cNvPr>
          <p:cNvSpPr/>
          <p:nvPr/>
        </p:nvSpPr>
        <p:spPr>
          <a:xfrm>
            <a:off x="4632150" y="2719150"/>
            <a:ext cx="3580366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industry. Lorem Ipsum has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C0E210D-66D4-4DB4-B6E6-03A811B727CC}"/>
              </a:ext>
            </a:extLst>
          </p:cNvPr>
          <p:cNvSpPr txBox="1"/>
          <p:nvPr/>
        </p:nvSpPr>
        <p:spPr>
          <a:xfrm>
            <a:off x="4788751" y="2403251"/>
            <a:ext cx="1923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200" b="1" dirty="0">
                <a:solidFill>
                  <a:schemeClr val="accent2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+ 0.441 </a:t>
            </a:r>
            <a:r>
              <a:rPr lang="id-ID" sz="900" b="1" dirty="0">
                <a:solidFill>
                  <a:schemeClr val="accent2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Skills </a:t>
            </a:r>
          </a:p>
        </p:txBody>
      </p:sp>
      <p:sp>
        <p:nvSpPr>
          <p:cNvPr id="37" name="Arrow: Up 36">
            <a:extLst>
              <a:ext uri="{FF2B5EF4-FFF2-40B4-BE49-F238E27FC236}">
                <a16:creationId xmlns:a16="http://schemas.microsoft.com/office/drawing/2014/main" id="{793E91B2-A423-4E88-B3D7-00B667634271}"/>
              </a:ext>
            </a:extLst>
          </p:cNvPr>
          <p:cNvSpPr/>
          <p:nvPr/>
        </p:nvSpPr>
        <p:spPr>
          <a:xfrm>
            <a:off x="4688225" y="2412690"/>
            <a:ext cx="100526" cy="153551"/>
          </a:xfrm>
          <a:prstGeom prst="up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B53F061-0BD5-4CB0-9027-D9ED1FAE1D90}"/>
              </a:ext>
            </a:extLst>
          </p:cNvPr>
          <p:cNvSpPr/>
          <p:nvPr/>
        </p:nvSpPr>
        <p:spPr>
          <a:xfrm>
            <a:off x="4644870" y="3783622"/>
            <a:ext cx="3580366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industry. Lorem Ipsum has</a:t>
            </a:r>
            <a:r>
              <a:rPr lang="id-ID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simply dummy text of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1E87159-D9AA-469D-85FB-676BAC68990A}"/>
              </a:ext>
            </a:extLst>
          </p:cNvPr>
          <p:cNvSpPr txBox="1"/>
          <p:nvPr/>
        </p:nvSpPr>
        <p:spPr>
          <a:xfrm>
            <a:off x="4788752" y="3477163"/>
            <a:ext cx="1923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200" b="1" dirty="0">
                <a:solidFill>
                  <a:schemeClr val="accent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+ 1.441 </a:t>
            </a:r>
            <a:r>
              <a:rPr lang="id-ID" sz="900" b="1" dirty="0">
                <a:solidFill>
                  <a:schemeClr val="accent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Expertitions</a:t>
            </a:r>
          </a:p>
        </p:txBody>
      </p:sp>
      <p:sp>
        <p:nvSpPr>
          <p:cNvPr id="40" name="Arrow: Up 39">
            <a:extLst>
              <a:ext uri="{FF2B5EF4-FFF2-40B4-BE49-F238E27FC236}">
                <a16:creationId xmlns:a16="http://schemas.microsoft.com/office/drawing/2014/main" id="{F0BAC7B9-2A8C-4D35-BED3-5F0C4F72CB9F}"/>
              </a:ext>
            </a:extLst>
          </p:cNvPr>
          <p:cNvSpPr/>
          <p:nvPr/>
        </p:nvSpPr>
        <p:spPr>
          <a:xfrm>
            <a:off x="4688226" y="3488592"/>
            <a:ext cx="100526" cy="153551"/>
          </a:xfrm>
          <a:prstGeom prst="up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3C5271D4-04A9-4070-91B6-136CFF593E09}"/>
              </a:ext>
            </a:extLst>
          </p:cNvPr>
          <p:cNvSpPr/>
          <p:nvPr/>
        </p:nvSpPr>
        <p:spPr>
          <a:xfrm rot="9486764">
            <a:off x="7604911" y="-204310"/>
            <a:ext cx="1733255" cy="1710388"/>
          </a:xfrm>
          <a:custGeom>
            <a:avLst/>
            <a:gdLst>
              <a:gd name="connsiteX0" fmla="*/ 1712582 w 2311006"/>
              <a:gd name="connsiteY0" fmla="*/ 1003337 h 2280517"/>
              <a:gd name="connsiteX1" fmla="*/ 1727775 w 2311006"/>
              <a:gd name="connsiteY1" fmla="*/ 889879 h 2280517"/>
              <a:gd name="connsiteX2" fmla="*/ 1923693 w 2311006"/>
              <a:gd name="connsiteY2" fmla="*/ 406967 h 2280517"/>
              <a:gd name="connsiteX3" fmla="*/ 1959953 w 2311006"/>
              <a:gd name="connsiteY3" fmla="*/ 359101 h 2280517"/>
              <a:gd name="connsiteX4" fmla="*/ 1992982 w 2311006"/>
              <a:gd name="connsiteY4" fmla="*/ 391692 h 2280517"/>
              <a:gd name="connsiteX5" fmla="*/ 2298685 w 2311006"/>
              <a:gd name="connsiteY5" fmla="*/ 1030348 h 2280517"/>
              <a:gd name="connsiteX6" fmla="*/ 2311006 w 2311006"/>
              <a:gd name="connsiteY6" fmla="*/ 1153725 h 2280517"/>
              <a:gd name="connsiteX7" fmla="*/ 2310940 w 2311006"/>
              <a:gd name="connsiteY7" fmla="*/ 1198327 h 2280517"/>
              <a:gd name="connsiteX8" fmla="*/ 2279697 w 2311006"/>
              <a:gd name="connsiteY8" fmla="*/ 1180406 h 2280517"/>
              <a:gd name="connsiteX9" fmla="*/ 1716971 w 2311006"/>
              <a:gd name="connsiteY9" fmla="*/ 1003951 h 2280517"/>
              <a:gd name="connsiteX10" fmla="*/ 1026308 w 2311006"/>
              <a:gd name="connsiteY10" fmla="*/ 959358 h 2280517"/>
              <a:gd name="connsiteX11" fmla="*/ 884510 w 2311006"/>
              <a:gd name="connsiteY11" fmla="*/ 21005 h 2280517"/>
              <a:gd name="connsiteX12" fmla="*/ 920163 w 2311006"/>
              <a:gd name="connsiteY12" fmla="*/ 13762 h 2280517"/>
              <a:gd name="connsiteX13" fmla="*/ 1819965 w 2311006"/>
              <a:gd name="connsiteY13" fmla="*/ 236555 h 2280517"/>
              <a:gd name="connsiteX14" fmla="*/ 1898721 w 2311006"/>
              <a:gd name="connsiteY14" fmla="*/ 300650 h 2280517"/>
              <a:gd name="connsiteX15" fmla="*/ 1867647 w 2311006"/>
              <a:gd name="connsiteY15" fmla="*/ 339506 h 2280517"/>
              <a:gd name="connsiteX16" fmla="*/ 1628727 w 2311006"/>
              <a:gd name="connsiteY16" fmla="*/ 959396 h 2280517"/>
              <a:gd name="connsiteX17" fmla="*/ 1625412 w 2311006"/>
              <a:gd name="connsiteY17" fmla="*/ 991152 h 2280517"/>
              <a:gd name="connsiteX18" fmla="*/ 1520567 w 2311006"/>
              <a:gd name="connsiteY18" fmla="*/ 976496 h 2280517"/>
              <a:gd name="connsiteX19" fmla="*/ 1099615 w 2311006"/>
              <a:gd name="connsiteY19" fmla="*/ 956994 h 2280517"/>
              <a:gd name="connsiteX20" fmla="*/ 320105 w 2311006"/>
              <a:gd name="connsiteY20" fmla="*/ 1061529 h 2280517"/>
              <a:gd name="connsiteX21" fmla="*/ 290275 w 2311006"/>
              <a:gd name="connsiteY21" fmla="*/ 980194 h 2280517"/>
              <a:gd name="connsiteX22" fmla="*/ 270743 w 2311006"/>
              <a:gd name="connsiteY22" fmla="*/ 937380 h 2280517"/>
              <a:gd name="connsiteX23" fmla="*/ 603973 w 2311006"/>
              <a:gd name="connsiteY23" fmla="*/ 107913 h 2280517"/>
              <a:gd name="connsiteX24" fmla="*/ 682492 w 2311006"/>
              <a:gd name="connsiteY24" fmla="*/ 74563 h 2280517"/>
              <a:gd name="connsiteX25" fmla="*/ 798655 w 2311006"/>
              <a:gd name="connsiteY25" fmla="*/ 38447 h 2280517"/>
              <a:gd name="connsiteX26" fmla="*/ 836974 w 2311006"/>
              <a:gd name="connsiteY26" fmla="*/ 30662 h 2280517"/>
              <a:gd name="connsiteX27" fmla="*/ 977551 w 2311006"/>
              <a:gd name="connsiteY27" fmla="*/ 960930 h 2280517"/>
              <a:gd name="connsiteX28" fmla="*/ 959081 w 2311006"/>
              <a:gd name="connsiteY28" fmla="*/ 961525 h 2280517"/>
              <a:gd name="connsiteX29" fmla="*/ 334409 w 2311006"/>
              <a:gd name="connsiteY29" fmla="*/ 1057176 h 2280517"/>
              <a:gd name="connsiteX30" fmla="*/ 206366 w 2311006"/>
              <a:gd name="connsiteY30" fmla="*/ 1097627 h 2280517"/>
              <a:gd name="connsiteX31" fmla="*/ 224829 w 2311006"/>
              <a:gd name="connsiteY31" fmla="*/ 1051670 h 2280517"/>
              <a:gd name="connsiteX32" fmla="*/ 237272 w 2311006"/>
              <a:gd name="connsiteY32" fmla="*/ 1086738 h 2280517"/>
              <a:gd name="connsiteX33" fmla="*/ 229653 w 2311006"/>
              <a:gd name="connsiteY33" fmla="*/ 1089057 h 2280517"/>
              <a:gd name="connsiteX34" fmla="*/ 2052904 w 2311006"/>
              <a:gd name="connsiteY34" fmla="*/ 1958394 h 2280517"/>
              <a:gd name="connsiteX35" fmla="*/ 2033281 w 2311006"/>
              <a:gd name="connsiteY35" fmla="*/ 1948071 h 2280517"/>
              <a:gd name="connsiteX36" fmla="*/ 1701593 w 2311006"/>
              <a:gd name="connsiteY36" fmla="*/ 1145416 h 2280517"/>
              <a:gd name="connsiteX37" fmla="*/ 1705088 w 2311006"/>
              <a:gd name="connsiteY37" fmla="*/ 1071204 h 2280517"/>
              <a:gd name="connsiteX38" fmla="*/ 1846135 w 2311006"/>
              <a:gd name="connsiteY38" fmla="*/ 1097494 h 2280517"/>
              <a:gd name="connsiteX39" fmla="*/ 2260363 w 2311006"/>
              <a:gd name="connsiteY39" fmla="*/ 1240736 h 2280517"/>
              <a:gd name="connsiteX40" fmla="*/ 2310833 w 2311006"/>
              <a:gd name="connsiteY40" fmla="*/ 1270235 h 2280517"/>
              <a:gd name="connsiteX41" fmla="*/ 2310825 w 2311006"/>
              <a:gd name="connsiteY41" fmla="*/ 1275373 h 2280517"/>
              <a:gd name="connsiteX42" fmla="*/ 2075891 w 2311006"/>
              <a:gd name="connsiteY42" fmla="*/ 1930149 h 2280517"/>
              <a:gd name="connsiteX43" fmla="*/ 300654 w 2311006"/>
              <a:gd name="connsiteY43" fmla="*/ 1732092 h 2280517"/>
              <a:gd name="connsiteX44" fmla="*/ 0 w 2311006"/>
              <a:gd name="connsiteY44" fmla="*/ 1611307 h 2280517"/>
              <a:gd name="connsiteX45" fmla="*/ 174597 w 2311006"/>
              <a:gd name="connsiteY45" fmla="*/ 1176704 h 2280517"/>
              <a:gd name="connsiteX46" fmla="*/ 184554 w 2311006"/>
              <a:gd name="connsiteY46" fmla="*/ 1172653 h 2280517"/>
              <a:gd name="connsiteX47" fmla="*/ 256201 w 2311006"/>
              <a:gd name="connsiteY47" fmla="*/ 1148494 h 2280517"/>
              <a:gd name="connsiteX48" fmla="*/ 268809 w 2311006"/>
              <a:gd name="connsiteY48" fmla="*/ 1192783 h 2280517"/>
              <a:gd name="connsiteX49" fmla="*/ 288562 w 2311006"/>
              <a:gd name="connsiteY49" fmla="*/ 1283350 h 2280517"/>
              <a:gd name="connsiteX50" fmla="*/ 307343 w 2311006"/>
              <a:gd name="connsiteY50" fmla="*/ 1681960 h 2280517"/>
              <a:gd name="connsiteX51" fmla="*/ 1145364 w 2311006"/>
              <a:gd name="connsiteY51" fmla="*/ 2071445 h 2280517"/>
              <a:gd name="connsiteX52" fmla="*/ 382452 w 2311006"/>
              <a:gd name="connsiteY52" fmla="*/ 1764953 h 2280517"/>
              <a:gd name="connsiteX53" fmla="*/ 391600 w 2311006"/>
              <a:gd name="connsiteY53" fmla="*/ 1703373 h 2280517"/>
              <a:gd name="connsiteX54" fmla="*/ 372959 w 2311006"/>
              <a:gd name="connsiteY54" fmla="*/ 1263245 h 2280517"/>
              <a:gd name="connsiteX55" fmla="*/ 350954 w 2311006"/>
              <a:gd name="connsiteY55" fmla="*/ 1164632 h 2280517"/>
              <a:gd name="connsiteX56" fmla="*/ 339104 w 2311006"/>
              <a:gd name="connsiteY56" fmla="*/ 1124196 h 2280517"/>
              <a:gd name="connsiteX57" fmla="*/ 376407 w 2311006"/>
              <a:gd name="connsiteY57" fmla="*/ 1113798 h 2280517"/>
              <a:gd name="connsiteX58" fmla="*/ 971626 w 2311006"/>
              <a:gd name="connsiteY58" fmla="*/ 1030562 h 2280517"/>
              <a:gd name="connsiteX59" fmla="*/ 988002 w 2311006"/>
              <a:gd name="connsiteY59" fmla="*/ 1030092 h 2280517"/>
              <a:gd name="connsiteX60" fmla="*/ 1665782 w 2311006"/>
              <a:gd name="connsiteY60" fmla="*/ 2280517 h 2280517"/>
              <a:gd name="connsiteX61" fmla="*/ 1197527 w 2311006"/>
              <a:gd name="connsiteY61" fmla="*/ 2092401 h 2280517"/>
              <a:gd name="connsiteX62" fmla="*/ 1036786 w 2311006"/>
              <a:gd name="connsiteY62" fmla="*/ 1028692 h 2280517"/>
              <a:gd name="connsiteX63" fmla="*/ 1105479 w 2311006"/>
              <a:gd name="connsiteY63" fmla="*/ 1026721 h 2280517"/>
              <a:gd name="connsiteX64" fmla="*/ 1493996 w 2311006"/>
              <a:gd name="connsiteY64" fmla="*/ 1043013 h 2280517"/>
              <a:gd name="connsiteX65" fmla="*/ 1618881 w 2311006"/>
              <a:gd name="connsiteY65" fmla="*/ 1058634 h 2280517"/>
              <a:gd name="connsiteX66" fmla="*/ 1614961 w 2311006"/>
              <a:gd name="connsiteY66" fmla="*/ 1151348 h 2280517"/>
              <a:gd name="connsiteX67" fmla="*/ 1942640 w 2311006"/>
              <a:gd name="connsiteY67" fmla="*/ 1989191 h 2280517"/>
              <a:gd name="connsiteX68" fmla="*/ 1996802 w 2311006"/>
              <a:gd name="connsiteY68" fmla="*/ 2026096 h 2280517"/>
              <a:gd name="connsiteX69" fmla="*/ 1920754 w 2311006"/>
              <a:gd name="connsiteY69" fmla="*/ 2103164 h 2280517"/>
              <a:gd name="connsiteX70" fmla="*/ 1783440 w 2311006"/>
              <a:gd name="connsiteY70" fmla="*/ 2212319 h 2280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2311006" h="2280517">
                <a:moveTo>
                  <a:pt x="1712582" y="1003337"/>
                </a:moveTo>
                <a:lnTo>
                  <a:pt x="1727775" y="889879"/>
                </a:lnTo>
                <a:cubicBezTo>
                  <a:pt x="1763184" y="704434"/>
                  <a:pt x="1832329" y="537108"/>
                  <a:pt x="1923693" y="406967"/>
                </a:cubicBezTo>
                <a:lnTo>
                  <a:pt x="1959953" y="359101"/>
                </a:lnTo>
                <a:lnTo>
                  <a:pt x="1992982" y="391692"/>
                </a:lnTo>
                <a:cubicBezTo>
                  <a:pt x="2150990" y="563310"/>
                  <a:pt x="2261206" y="782327"/>
                  <a:pt x="2298685" y="1030348"/>
                </a:cubicBezTo>
                <a:cubicBezTo>
                  <a:pt x="2304932" y="1071685"/>
                  <a:pt x="2309010" y="1112849"/>
                  <a:pt x="2311006" y="1153725"/>
                </a:cubicBezTo>
                <a:lnTo>
                  <a:pt x="2310940" y="1198327"/>
                </a:lnTo>
                <a:lnTo>
                  <a:pt x="2279697" y="1180406"/>
                </a:lnTo>
                <a:cubicBezTo>
                  <a:pt x="2133565" y="1103011"/>
                  <a:pt x="1938898" y="1042436"/>
                  <a:pt x="1716971" y="1003951"/>
                </a:cubicBezTo>
                <a:close/>
                <a:moveTo>
                  <a:pt x="1026308" y="959358"/>
                </a:moveTo>
                <a:lnTo>
                  <a:pt x="884510" y="21005"/>
                </a:lnTo>
                <a:lnTo>
                  <a:pt x="920163" y="13762"/>
                </a:lnTo>
                <a:cubicBezTo>
                  <a:pt x="1250858" y="-36210"/>
                  <a:pt x="1570502" y="52589"/>
                  <a:pt x="1819965" y="236555"/>
                </a:cubicBezTo>
                <a:lnTo>
                  <a:pt x="1898721" y="300650"/>
                </a:lnTo>
                <a:lnTo>
                  <a:pt x="1867647" y="339506"/>
                </a:lnTo>
                <a:cubicBezTo>
                  <a:pt x="1747308" y="502151"/>
                  <a:pt x="1660932" y="719399"/>
                  <a:pt x="1628727" y="959396"/>
                </a:cubicBezTo>
                <a:lnTo>
                  <a:pt x="1625412" y="991152"/>
                </a:lnTo>
                <a:lnTo>
                  <a:pt x="1520567" y="976496"/>
                </a:lnTo>
                <a:cubicBezTo>
                  <a:pt x="1385843" y="961964"/>
                  <a:pt x="1244203" y="955135"/>
                  <a:pt x="1099615" y="956994"/>
                </a:cubicBezTo>
                <a:close/>
                <a:moveTo>
                  <a:pt x="320105" y="1061529"/>
                </a:moveTo>
                <a:lnTo>
                  <a:pt x="290275" y="980194"/>
                </a:lnTo>
                <a:lnTo>
                  <a:pt x="270743" y="937380"/>
                </a:lnTo>
                <a:lnTo>
                  <a:pt x="603973" y="107913"/>
                </a:lnTo>
                <a:lnTo>
                  <a:pt x="682492" y="74563"/>
                </a:lnTo>
                <a:cubicBezTo>
                  <a:pt x="720265" y="60696"/>
                  <a:pt x="759015" y="48619"/>
                  <a:pt x="798655" y="38447"/>
                </a:cubicBezTo>
                <a:lnTo>
                  <a:pt x="836974" y="30662"/>
                </a:lnTo>
                <a:lnTo>
                  <a:pt x="977551" y="960930"/>
                </a:lnTo>
                <a:lnTo>
                  <a:pt x="959081" y="961525"/>
                </a:lnTo>
                <a:cubicBezTo>
                  <a:pt x="728279" y="973497"/>
                  <a:pt x="515514" y="1007215"/>
                  <a:pt x="334409" y="1057176"/>
                </a:cubicBezTo>
                <a:close/>
                <a:moveTo>
                  <a:pt x="206366" y="1097627"/>
                </a:moveTo>
                <a:lnTo>
                  <a:pt x="224829" y="1051670"/>
                </a:lnTo>
                <a:lnTo>
                  <a:pt x="237272" y="1086738"/>
                </a:lnTo>
                <a:lnTo>
                  <a:pt x="229653" y="1089057"/>
                </a:lnTo>
                <a:close/>
                <a:moveTo>
                  <a:pt x="2052904" y="1958394"/>
                </a:moveTo>
                <a:lnTo>
                  <a:pt x="2033281" y="1948071"/>
                </a:lnTo>
                <a:cubicBezTo>
                  <a:pt x="1828457" y="1821620"/>
                  <a:pt x="1695835" y="1511433"/>
                  <a:pt x="1701593" y="1145416"/>
                </a:cubicBezTo>
                <a:lnTo>
                  <a:pt x="1705088" y="1071204"/>
                </a:lnTo>
                <a:lnTo>
                  <a:pt x="1846135" y="1097494"/>
                </a:lnTo>
                <a:cubicBezTo>
                  <a:pt x="2009623" y="1133514"/>
                  <a:pt x="2151622" y="1182125"/>
                  <a:pt x="2260363" y="1240736"/>
                </a:cubicBezTo>
                <a:lnTo>
                  <a:pt x="2310833" y="1270235"/>
                </a:lnTo>
                <a:lnTo>
                  <a:pt x="2310825" y="1275373"/>
                </a:lnTo>
                <a:cubicBezTo>
                  <a:pt x="2298309" y="1516478"/>
                  <a:pt x="2213866" y="1743052"/>
                  <a:pt x="2075891" y="1930149"/>
                </a:cubicBezTo>
                <a:close/>
                <a:moveTo>
                  <a:pt x="300654" y="1732092"/>
                </a:moveTo>
                <a:lnTo>
                  <a:pt x="0" y="1611307"/>
                </a:lnTo>
                <a:lnTo>
                  <a:pt x="174597" y="1176704"/>
                </a:lnTo>
                <a:lnTo>
                  <a:pt x="184554" y="1172653"/>
                </a:lnTo>
                <a:lnTo>
                  <a:pt x="256201" y="1148494"/>
                </a:lnTo>
                <a:lnTo>
                  <a:pt x="268809" y="1192783"/>
                </a:lnTo>
                <a:cubicBezTo>
                  <a:pt x="276240" y="1222369"/>
                  <a:pt x="282843" y="1252579"/>
                  <a:pt x="288562" y="1283350"/>
                </a:cubicBezTo>
                <a:cubicBezTo>
                  <a:pt x="313991" y="1420174"/>
                  <a:pt x="319499" y="1555643"/>
                  <a:pt x="307343" y="1681960"/>
                </a:cubicBezTo>
                <a:close/>
                <a:moveTo>
                  <a:pt x="1145364" y="2071445"/>
                </a:moveTo>
                <a:lnTo>
                  <a:pt x="382452" y="1764953"/>
                </a:lnTo>
                <a:lnTo>
                  <a:pt x="391600" y="1703373"/>
                </a:lnTo>
                <a:cubicBezTo>
                  <a:pt x="406842" y="1563872"/>
                  <a:pt x="401546" y="1414233"/>
                  <a:pt x="372959" y="1263245"/>
                </a:cubicBezTo>
                <a:cubicBezTo>
                  <a:pt x="366613" y="1229730"/>
                  <a:pt x="359257" y="1196837"/>
                  <a:pt x="350954" y="1164632"/>
                </a:cubicBezTo>
                <a:lnTo>
                  <a:pt x="339104" y="1124196"/>
                </a:lnTo>
                <a:lnTo>
                  <a:pt x="376407" y="1113798"/>
                </a:lnTo>
                <a:cubicBezTo>
                  <a:pt x="549032" y="1070194"/>
                  <a:pt x="751782" y="1040840"/>
                  <a:pt x="971626" y="1030562"/>
                </a:cubicBezTo>
                <a:lnTo>
                  <a:pt x="988002" y="1030092"/>
                </a:lnTo>
                <a:close/>
                <a:moveTo>
                  <a:pt x="1665782" y="2280517"/>
                </a:moveTo>
                <a:lnTo>
                  <a:pt x="1197527" y="2092401"/>
                </a:lnTo>
                <a:lnTo>
                  <a:pt x="1036786" y="1028692"/>
                </a:lnTo>
                <a:lnTo>
                  <a:pt x="1105479" y="1026721"/>
                </a:lnTo>
                <a:cubicBezTo>
                  <a:pt x="1238724" y="1025275"/>
                  <a:pt x="1369390" y="1030961"/>
                  <a:pt x="1493996" y="1043013"/>
                </a:cubicBezTo>
                <a:lnTo>
                  <a:pt x="1618881" y="1058634"/>
                </a:lnTo>
                <a:lnTo>
                  <a:pt x="1614961" y="1151348"/>
                </a:lnTo>
                <a:cubicBezTo>
                  <a:pt x="1611498" y="1517170"/>
                  <a:pt x="1740297" y="1832206"/>
                  <a:pt x="1942640" y="1989191"/>
                </a:cubicBezTo>
                <a:lnTo>
                  <a:pt x="1996802" y="2026096"/>
                </a:lnTo>
                <a:lnTo>
                  <a:pt x="1920754" y="2103164"/>
                </a:lnTo>
                <a:cubicBezTo>
                  <a:pt x="1877849" y="2142666"/>
                  <a:pt x="1831982" y="2179181"/>
                  <a:pt x="1783440" y="221231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>
              <a:solidFill>
                <a:schemeClr val="tx1"/>
              </a:solidFill>
            </a:endParaRPr>
          </a:p>
        </p:txBody>
      </p:sp>
      <p:pic>
        <p:nvPicPr>
          <p:cNvPr id="15" name="Picture Placeholder 14">
            <a:extLst>
              <a:ext uri="{FF2B5EF4-FFF2-40B4-BE49-F238E27FC236}">
                <a16:creationId xmlns:a16="http://schemas.microsoft.com/office/drawing/2014/main" id="{3A2E24FA-ACEA-4338-8CF7-92B17333649F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16" r="1441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834291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38B87FC2-E45C-4BAC-B175-850D073333AB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67" r="17067"/>
          <a:stretch>
            <a:fillRect/>
          </a:stretch>
        </p:blipFill>
        <p:spPr/>
      </p:pic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7B8C50A9-7701-421C-B0EB-E70DB3377E4F}"/>
              </a:ext>
            </a:extLst>
          </p:cNvPr>
          <p:cNvSpPr/>
          <p:nvPr/>
        </p:nvSpPr>
        <p:spPr>
          <a:xfrm rot="9486764">
            <a:off x="7604911" y="-204310"/>
            <a:ext cx="1733255" cy="1710388"/>
          </a:xfrm>
          <a:custGeom>
            <a:avLst/>
            <a:gdLst>
              <a:gd name="connsiteX0" fmla="*/ 1712582 w 2311006"/>
              <a:gd name="connsiteY0" fmla="*/ 1003337 h 2280517"/>
              <a:gd name="connsiteX1" fmla="*/ 1727775 w 2311006"/>
              <a:gd name="connsiteY1" fmla="*/ 889879 h 2280517"/>
              <a:gd name="connsiteX2" fmla="*/ 1923693 w 2311006"/>
              <a:gd name="connsiteY2" fmla="*/ 406967 h 2280517"/>
              <a:gd name="connsiteX3" fmla="*/ 1959953 w 2311006"/>
              <a:gd name="connsiteY3" fmla="*/ 359101 h 2280517"/>
              <a:gd name="connsiteX4" fmla="*/ 1992982 w 2311006"/>
              <a:gd name="connsiteY4" fmla="*/ 391692 h 2280517"/>
              <a:gd name="connsiteX5" fmla="*/ 2298685 w 2311006"/>
              <a:gd name="connsiteY5" fmla="*/ 1030348 h 2280517"/>
              <a:gd name="connsiteX6" fmla="*/ 2311006 w 2311006"/>
              <a:gd name="connsiteY6" fmla="*/ 1153725 h 2280517"/>
              <a:gd name="connsiteX7" fmla="*/ 2310940 w 2311006"/>
              <a:gd name="connsiteY7" fmla="*/ 1198327 h 2280517"/>
              <a:gd name="connsiteX8" fmla="*/ 2279697 w 2311006"/>
              <a:gd name="connsiteY8" fmla="*/ 1180406 h 2280517"/>
              <a:gd name="connsiteX9" fmla="*/ 1716971 w 2311006"/>
              <a:gd name="connsiteY9" fmla="*/ 1003951 h 2280517"/>
              <a:gd name="connsiteX10" fmla="*/ 1026308 w 2311006"/>
              <a:gd name="connsiteY10" fmla="*/ 959358 h 2280517"/>
              <a:gd name="connsiteX11" fmla="*/ 884510 w 2311006"/>
              <a:gd name="connsiteY11" fmla="*/ 21005 h 2280517"/>
              <a:gd name="connsiteX12" fmla="*/ 920163 w 2311006"/>
              <a:gd name="connsiteY12" fmla="*/ 13762 h 2280517"/>
              <a:gd name="connsiteX13" fmla="*/ 1819965 w 2311006"/>
              <a:gd name="connsiteY13" fmla="*/ 236555 h 2280517"/>
              <a:gd name="connsiteX14" fmla="*/ 1898721 w 2311006"/>
              <a:gd name="connsiteY14" fmla="*/ 300650 h 2280517"/>
              <a:gd name="connsiteX15" fmla="*/ 1867647 w 2311006"/>
              <a:gd name="connsiteY15" fmla="*/ 339506 h 2280517"/>
              <a:gd name="connsiteX16" fmla="*/ 1628727 w 2311006"/>
              <a:gd name="connsiteY16" fmla="*/ 959396 h 2280517"/>
              <a:gd name="connsiteX17" fmla="*/ 1625412 w 2311006"/>
              <a:gd name="connsiteY17" fmla="*/ 991152 h 2280517"/>
              <a:gd name="connsiteX18" fmla="*/ 1520567 w 2311006"/>
              <a:gd name="connsiteY18" fmla="*/ 976496 h 2280517"/>
              <a:gd name="connsiteX19" fmla="*/ 1099615 w 2311006"/>
              <a:gd name="connsiteY19" fmla="*/ 956994 h 2280517"/>
              <a:gd name="connsiteX20" fmla="*/ 320105 w 2311006"/>
              <a:gd name="connsiteY20" fmla="*/ 1061529 h 2280517"/>
              <a:gd name="connsiteX21" fmla="*/ 290275 w 2311006"/>
              <a:gd name="connsiteY21" fmla="*/ 980194 h 2280517"/>
              <a:gd name="connsiteX22" fmla="*/ 270743 w 2311006"/>
              <a:gd name="connsiteY22" fmla="*/ 937380 h 2280517"/>
              <a:gd name="connsiteX23" fmla="*/ 603973 w 2311006"/>
              <a:gd name="connsiteY23" fmla="*/ 107913 h 2280517"/>
              <a:gd name="connsiteX24" fmla="*/ 682492 w 2311006"/>
              <a:gd name="connsiteY24" fmla="*/ 74563 h 2280517"/>
              <a:gd name="connsiteX25" fmla="*/ 798655 w 2311006"/>
              <a:gd name="connsiteY25" fmla="*/ 38447 h 2280517"/>
              <a:gd name="connsiteX26" fmla="*/ 836974 w 2311006"/>
              <a:gd name="connsiteY26" fmla="*/ 30662 h 2280517"/>
              <a:gd name="connsiteX27" fmla="*/ 977551 w 2311006"/>
              <a:gd name="connsiteY27" fmla="*/ 960930 h 2280517"/>
              <a:gd name="connsiteX28" fmla="*/ 959081 w 2311006"/>
              <a:gd name="connsiteY28" fmla="*/ 961525 h 2280517"/>
              <a:gd name="connsiteX29" fmla="*/ 334409 w 2311006"/>
              <a:gd name="connsiteY29" fmla="*/ 1057176 h 2280517"/>
              <a:gd name="connsiteX30" fmla="*/ 206366 w 2311006"/>
              <a:gd name="connsiteY30" fmla="*/ 1097627 h 2280517"/>
              <a:gd name="connsiteX31" fmla="*/ 224829 w 2311006"/>
              <a:gd name="connsiteY31" fmla="*/ 1051670 h 2280517"/>
              <a:gd name="connsiteX32" fmla="*/ 237272 w 2311006"/>
              <a:gd name="connsiteY32" fmla="*/ 1086738 h 2280517"/>
              <a:gd name="connsiteX33" fmla="*/ 229653 w 2311006"/>
              <a:gd name="connsiteY33" fmla="*/ 1089057 h 2280517"/>
              <a:gd name="connsiteX34" fmla="*/ 2052904 w 2311006"/>
              <a:gd name="connsiteY34" fmla="*/ 1958394 h 2280517"/>
              <a:gd name="connsiteX35" fmla="*/ 2033281 w 2311006"/>
              <a:gd name="connsiteY35" fmla="*/ 1948071 h 2280517"/>
              <a:gd name="connsiteX36" fmla="*/ 1701593 w 2311006"/>
              <a:gd name="connsiteY36" fmla="*/ 1145416 h 2280517"/>
              <a:gd name="connsiteX37" fmla="*/ 1705088 w 2311006"/>
              <a:gd name="connsiteY37" fmla="*/ 1071204 h 2280517"/>
              <a:gd name="connsiteX38" fmla="*/ 1846135 w 2311006"/>
              <a:gd name="connsiteY38" fmla="*/ 1097494 h 2280517"/>
              <a:gd name="connsiteX39" fmla="*/ 2260363 w 2311006"/>
              <a:gd name="connsiteY39" fmla="*/ 1240736 h 2280517"/>
              <a:gd name="connsiteX40" fmla="*/ 2310833 w 2311006"/>
              <a:gd name="connsiteY40" fmla="*/ 1270235 h 2280517"/>
              <a:gd name="connsiteX41" fmla="*/ 2310825 w 2311006"/>
              <a:gd name="connsiteY41" fmla="*/ 1275373 h 2280517"/>
              <a:gd name="connsiteX42" fmla="*/ 2075891 w 2311006"/>
              <a:gd name="connsiteY42" fmla="*/ 1930149 h 2280517"/>
              <a:gd name="connsiteX43" fmla="*/ 300654 w 2311006"/>
              <a:gd name="connsiteY43" fmla="*/ 1732092 h 2280517"/>
              <a:gd name="connsiteX44" fmla="*/ 0 w 2311006"/>
              <a:gd name="connsiteY44" fmla="*/ 1611307 h 2280517"/>
              <a:gd name="connsiteX45" fmla="*/ 174597 w 2311006"/>
              <a:gd name="connsiteY45" fmla="*/ 1176704 h 2280517"/>
              <a:gd name="connsiteX46" fmla="*/ 184554 w 2311006"/>
              <a:gd name="connsiteY46" fmla="*/ 1172653 h 2280517"/>
              <a:gd name="connsiteX47" fmla="*/ 256201 w 2311006"/>
              <a:gd name="connsiteY47" fmla="*/ 1148494 h 2280517"/>
              <a:gd name="connsiteX48" fmla="*/ 268809 w 2311006"/>
              <a:gd name="connsiteY48" fmla="*/ 1192783 h 2280517"/>
              <a:gd name="connsiteX49" fmla="*/ 288562 w 2311006"/>
              <a:gd name="connsiteY49" fmla="*/ 1283350 h 2280517"/>
              <a:gd name="connsiteX50" fmla="*/ 307343 w 2311006"/>
              <a:gd name="connsiteY50" fmla="*/ 1681960 h 2280517"/>
              <a:gd name="connsiteX51" fmla="*/ 1145364 w 2311006"/>
              <a:gd name="connsiteY51" fmla="*/ 2071445 h 2280517"/>
              <a:gd name="connsiteX52" fmla="*/ 382452 w 2311006"/>
              <a:gd name="connsiteY52" fmla="*/ 1764953 h 2280517"/>
              <a:gd name="connsiteX53" fmla="*/ 391600 w 2311006"/>
              <a:gd name="connsiteY53" fmla="*/ 1703373 h 2280517"/>
              <a:gd name="connsiteX54" fmla="*/ 372959 w 2311006"/>
              <a:gd name="connsiteY54" fmla="*/ 1263245 h 2280517"/>
              <a:gd name="connsiteX55" fmla="*/ 350954 w 2311006"/>
              <a:gd name="connsiteY55" fmla="*/ 1164632 h 2280517"/>
              <a:gd name="connsiteX56" fmla="*/ 339104 w 2311006"/>
              <a:gd name="connsiteY56" fmla="*/ 1124196 h 2280517"/>
              <a:gd name="connsiteX57" fmla="*/ 376407 w 2311006"/>
              <a:gd name="connsiteY57" fmla="*/ 1113798 h 2280517"/>
              <a:gd name="connsiteX58" fmla="*/ 971626 w 2311006"/>
              <a:gd name="connsiteY58" fmla="*/ 1030562 h 2280517"/>
              <a:gd name="connsiteX59" fmla="*/ 988002 w 2311006"/>
              <a:gd name="connsiteY59" fmla="*/ 1030092 h 2280517"/>
              <a:gd name="connsiteX60" fmla="*/ 1665782 w 2311006"/>
              <a:gd name="connsiteY60" fmla="*/ 2280517 h 2280517"/>
              <a:gd name="connsiteX61" fmla="*/ 1197527 w 2311006"/>
              <a:gd name="connsiteY61" fmla="*/ 2092401 h 2280517"/>
              <a:gd name="connsiteX62" fmla="*/ 1036786 w 2311006"/>
              <a:gd name="connsiteY62" fmla="*/ 1028692 h 2280517"/>
              <a:gd name="connsiteX63" fmla="*/ 1105479 w 2311006"/>
              <a:gd name="connsiteY63" fmla="*/ 1026721 h 2280517"/>
              <a:gd name="connsiteX64" fmla="*/ 1493996 w 2311006"/>
              <a:gd name="connsiteY64" fmla="*/ 1043013 h 2280517"/>
              <a:gd name="connsiteX65" fmla="*/ 1618881 w 2311006"/>
              <a:gd name="connsiteY65" fmla="*/ 1058634 h 2280517"/>
              <a:gd name="connsiteX66" fmla="*/ 1614961 w 2311006"/>
              <a:gd name="connsiteY66" fmla="*/ 1151348 h 2280517"/>
              <a:gd name="connsiteX67" fmla="*/ 1942640 w 2311006"/>
              <a:gd name="connsiteY67" fmla="*/ 1989191 h 2280517"/>
              <a:gd name="connsiteX68" fmla="*/ 1996802 w 2311006"/>
              <a:gd name="connsiteY68" fmla="*/ 2026096 h 2280517"/>
              <a:gd name="connsiteX69" fmla="*/ 1920754 w 2311006"/>
              <a:gd name="connsiteY69" fmla="*/ 2103164 h 2280517"/>
              <a:gd name="connsiteX70" fmla="*/ 1783440 w 2311006"/>
              <a:gd name="connsiteY70" fmla="*/ 2212319 h 2280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2311006" h="2280517">
                <a:moveTo>
                  <a:pt x="1712582" y="1003337"/>
                </a:moveTo>
                <a:lnTo>
                  <a:pt x="1727775" y="889879"/>
                </a:lnTo>
                <a:cubicBezTo>
                  <a:pt x="1763184" y="704434"/>
                  <a:pt x="1832329" y="537108"/>
                  <a:pt x="1923693" y="406967"/>
                </a:cubicBezTo>
                <a:lnTo>
                  <a:pt x="1959953" y="359101"/>
                </a:lnTo>
                <a:lnTo>
                  <a:pt x="1992982" y="391692"/>
                </a:lnTo>
                <a:cubicBezTo>
                  <a:pt x="2150990" y="563310"/>
                  <a:pt x="2261206" y="782327"/>
                  <a:pt x="2298685" y="1030348"/>
                </a:cubicBezTo>
                <a:cubicBezTo>
                  <a:pt x="2304932" y="1071685"/>
                  <a:pt x="2309010" y="1112849"/>
                  <a:pt x="2311006" y="1153725"/>
                </a:cubicBezTo>
                <a:lnTo>
                  <a:pt x="2310940" y="1198327"/>
                </a:lnTo>
                <a:lnTo>
                  <a:pt x="2279697" y="1180406"/>
                </a:lnTo>
                <a:cubicBezTo>
                  <a:pt x="2133565" y="1103011"/>
                  <a:pt x="1938898" y="1042436"/>
                  <a:pt x="1716971" y="1003951"/>
                </a:cubicBezTo>
                <a:close/>
                <a:moveTo>
                  <a:pt x="1026308" y="959358"/>
                </a:moveTo>
                <a:lnTo>
                  <a:pt x="884510" y="21005"/>
                </a:lnTo>
                <a:lnTo>
                  <a:pt x="920163" y="13762"/>
                </a:lnTo>
                <a:cubicBezTo>
                  <a:pt x="1250858" y="-36210"/>
                  <a:pt x="1570502" y="52589"/>
                  <a:pt x="1819965" y="236555"/>
                </a:cubicBezTo>
                <a:lnTo>
                  <a:pt x="1898721" y="300650"/>
                </a:lnTo>
                <a:lnTo>
                  <a:pt x="1867647" y="339506"/>
                </a:lnTo>
                <a:cubicBezTo>
                  <a:pt x="1747308" y="502151"/>
                  <a:pt x="1660932" y="719399"/>
                  <a:pt x="1628727" y="959396"/>
                </a:cubicBezTo>
                <a:lnTo>
                  <a:pt x="1625412" y="991152"/>
                </a:lnTo>
                <a:lnTo>
                  <a:pt x="1520567" y="976496"/>
                </a:lnTo>
                <a:cubicBezTo>
                  <a:pt x="1385843" y="961964"/>
                  <a:pt x="1244203" y="955135"/>
                  <a:pt x="1099615" y="956994"/>
                </a:cubicBezTo>
                <a:close/>
                <a:moveTo>
                  <a:pt x="320105" y="1061529"/>
                </a:moveTo>
                <a:lnTo>
                  <a:pt x="290275" y="980194"/>
                </a:lnTo>
                <a:lnTo>
                  <a:pt x="270743" y="937380"/>
                </a:lnTo>
                <a:lnTo>
                  <a:pt x="603973" y="107913"/>
                </a:lnTo>
                <a:lnTo>
                  <a:pt x="682492" y="74563"/>
                </a:lnTo>
                <a:cubicBezTo>
                  <a:pt x="720265" y="60696"/>
                  <a:pt x="759015" y="48619"/>
                  <a:pt x="798655" y="38447"/>
                </a:cubicBezTo>
                <a:lnTo>
                  <a:pt x="836974" y="30662"/>
                </a:lnTo>
                <a:lnTo>
                  <a:pt x="977551" y="960930"/>
                </a:lnTo>
                <a:lnTo>
                  <a:pt x="959081" y="961525"/>
                </a:lnTo>
                <a:cubicBezTo>
                  <a:pt x="728279" y="973497"/>
                  <a:pt x="515514" y="1007215"/>
                  <a:pt x="334409" y="1057176"/>
                </a:cubicBezTo>
                <a:close/>
                <a:moveTo>
                  <a:pt x="206366" y="1097627"/>
                </a:moveTo>
                <a:lnTo>
                  <a:pt x="224829" y="1051670"/>
                </a:lnTo>
                <a:lnTo>
                  <a:pt x="237272" y="1086738"/>
                </a:lnTo>
                <a:lnTo>
                  <a:pt x="229653" y="1089057"/>
                </a:lnTo>
                <a:close/>
                <a:moveTo>
                  <a:pt x="2052904" y="1958394"/>
                </a:moveTo>
                <a:lnTo>
                  <a:pt x="2033281" y="1948071"/>
                </a:lnTo>
                <a:cubicBezTo>
                  <a:pt x="1828457" y="1821620"/>
                  <a:pt x="1695835" y="1511433"/>
                  <a:pt x="1701593" y="1145416"/>
                </a:cubicBezTo>
                <a:lnTo>
                  <a:pt x="1705088" y="1071204"/>
                </a:lnTo>
                <a:lnTo>
                  <a:pt x="1846135" y="1097494"/>
                </a:lnTo>
                <a:cubicBezTo>
                  <a:pt x="2009623" y="1133514"/>
                  <a:pt x="2151622" y="1182125"/>
                  <a:pt x="2260363" y="1240736"/>
                </a:cubicBezTo>
                <a:lnTo>
                  <a:pt x="2310833" y="1270235"/>
                </a:lnTo>
                <a:lnTo>
                  <a:pt x="2310825" y="1275373"/>
                </a:lnTo>
                <a:cubicBezTo>
                  <a:pt x="2298309" y="1516478"/>
                  <a:pt x="2213866" y="1743052"/>
                  <a:pt x="2075891" y="1930149"/>
                </a:cubicBezTo>
                <a:close/>
                <a:moveTo>
                  <a:pt x="300654" y="1732092"/>
                </a:moveTo>
                <a:lnTo>
                  <a:pt x="0" y="1611307"/>
                </a:lnTo>
                <a:lnTo>
                  <a:pt x="174597" y="1176704"/>
                </a:lnTo>
                <a:lnTo>
                  <a:pt x="184554" y="1172653"/>
                </a:lnTo>
                <a:lnTo>
                  <a:pt x="256201" y="1148494"/>
                </a:lnTo>
                <a:lnTo>
                  <a:pt x="268809" y="1192783"/>
                </a:lnTo>
                <a:cubicBezTo>
                  <a:pt x="276240" y="1222369"/>
                  <a:pt x="282843" y="1252579"/>
                  <a:pt x="288562" y="1283350"/>
                </a:cubicBezTo>
                <a:cubicBezTo>
                  <a:pt x="313991" y="1420174"/>
                  <a:pt x="319499" y="1555643"/>
                  <a:pt x="307343" y="1681960"/>
                </a:cubicBezTo>
                <a:close/>
                <a:moveTo>
                  <a:pt x="1145364" y="2071445"/>
                </a:moveTo>
                <a:lnTo>
                  <a:pt x="382452" y="1764953"/>
                </a:lnTo>
                <a:lnTo>
                  <a:pt x="391600" y="1703373"/>
                </a:lnTo>
                <a:cubicBezTo>
                  <a:pt x="406842" y="1563872"/>
                  <a:pt x="401546" y="1414233"/>
                  <a:pt x="372959" y="1263245"/>
                </a:cubicBezTo>
                <a:cubicBezTo>
                  <a:pt x="366613" y="1229730"/>
                  <a:pt x="359257" y="1196837"/>
                  <a:pt x="350954" y="1164632"/>
                </a:cubicBezTo>
                <a:lnTo>
                  <a:pt x="339104" y="1124196"/>
                </a:lnTo>
                <a:lnTo>
                  <a:pt x="376407" y="1113798"/>
                </a:lnTo>
                <a:cubicBezTo>
                  <a:pt x="549032" y="1070194"/>
                  <a:pt x="751782" y="1040840"/>
                  <a:pt x="971626" y="1030562"/>
                </a:cubicBezTo>
                <a:lnTo>
                  <a:pt x="988002" y="1030092"/>
                </a:lnTo>
                <a:close/>
                <a:moveTo>
                  <a:pt x="1665782" y="2280517"/>
                </a:moveTo>
                <a:lnTo>
                  <a:pt x="1197527" y="2092401"/>
                </a:lnTo>
                <a:lnTo>
                  <a:pt x="1036786" y="1028692"/>
                </a:lnTo>
                <a:lnTo>
                  <a:pt x="1105479" y="1026721"/>
                </a:lnTo>
                <a:cubicBezTo>
                  <a:pt x="1238724" y="1025275"/>
                  <a:pt x="1369390" y="1030961"/>
                  <a:pt x="1493996" y="1043013"/>
                </a:cubicBezTo>
                <a:lnTo>
                  <a:pt x="1618881" y="1058634"/>
                </a:lnTo>
                <a:lnTo>
                  <a:pt x="1614961" y="1151348"/>
                </a:lnTo>
                <a:cubicBezTo>
                  <a:pt x="1611498" y="1517170"/>
                  <a:pt x="1740297" y="1832206"/>
                  <a:pt x="1942640" y="1989191"/>
                </a:cubicBezTo>
                <a:lnTo>
                  <a:pt x="1996802" y="2026096"/>
                </a:lnTo>
                <a:lnTo>
                  <a:pt x="1920754" y="2103164"/>
                </a:lnTo>
                <a:cubicBezTo>
                  <a:pt x="1877849" y="2142666"/>
                  <a:pt x="1831982" y="2179181"/>
                  <a:pt x="1783440" y="221231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>
              <a:solidFill>
                <a:schemeClr val="tx1"/>
              </a:solidFill>
            </a:endParaRPr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868F127-A79C-40D5-AD74-D4B2922ACB1F}"/>
              </a:ext>
            </a:extLst>
          </p:cNvPr>
          <p:cNvSpPr/>
          <p:nvPr/>
        </p:nvSpPr>
        <p:spPr>
          <a:xfrm rot="16200000" flipH="1">
            <a:off x="5135557" y="1115564"/>
            <a:ext cx="3444887" cy="4572002"/>
          </a:xfrm>
          <a:prstGeom prst="triangle">
            <a:avLst>
              <a:gd name="adj" fmla="val 65341"/>
            </a:avLst>
          </a:prstGeom>
          <a:solidFill>
            <a:schemeClr val="accent2"/>
          </a:solidFill>
          <a:ln>
            <a:noFill/>
          </a:ln>
          <a:effectLst>
            <a:outerShdw blurRad="546100" sx="102000" sy="102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927D91-9E81-4B3F-A6CA-D2AD52613D97}"/>
              </a:ext>
            </a:extLst>
          </p:cNvPr>
          <p:cNvSpPr txBox="1"/>
          <p:nvPr/>
        </p:nvSpPr>
        <p:spPr>
          <a:xfrm>
            <a:off x="379020" y="359302"/>
            <a:ext cx="16783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5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PIVOTS</a:t>
            </a:r>
            <a:r>
              <a:rPr lang="id-ID" sz="1050" dirty="0">
                <a:latin typeface="Poppins Black" panose="00000A00000000000000" pitchFamily="2" charset="0"/>
                <a:cs typeface="Poppins Black" panose="00000A00000000000000" pitchFamily="2" charset="0"/>
              </a:rPr>
              <a:t> </a:t>
            </a:r>
            <a:r>
              <a:rPr lang="id-ID" sz="105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BASKETBALL</a:t>
            </a:r>
            <a:endParaRPr lang="en-US" sz="105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CD9F7AA-26C2-40A4-8592-BA3143B92A10}"/>
              </a:ext>
            </a:extLst>
          </p:cNvPr>
          <p:cNvSpPr txBox="1"/>
          <p:nvPr/>
        </p:nvSpPr>
        <p:spPr>
          <a:xfrm>
            <a:off x="1057637" y="1173102"/>
            <a:ext cx="31992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70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MEET A NEW </a:t>
            </a:r>
            <a:r>
              <a:rPr lang="id-ID" sz="210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FRIENDS HERE</a:t>
            </a:r>
            <a:endParaRPr lang="en-US" sz="270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2EDCD3EE-8B12-4481-89BE-850511DF2CE3}"/>
              </a:ext>
            </a:extLst>
          </p:cNvPr>
          <p:cNvGrpSpPr/>
          <p:nvPr/>
        </p:nvGrpSpPr>
        <p:grpSpPr>
          <a:xfrm rot="19771175">
            <a:off x="3097927" y="1675504"/>
            <a:ext cx="160091" cy="160400"/>
            <a:chOff x="4107416" y="1679584"/>
            <a:chExt cx="3953359" cy="3961013"/>
          </a:xfrm>
          <a:solidFill>
            <a:schemeClr val="accent2"/>
          </a:solidFill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52A410F1-5F0A-403B-BB13-097F243B346E}"/>
                </a:ext>
              </a:extLst>
            </p:cNvPr>
            <p:cNvSpPr/>
            <p:nvPr/>
          </p:nvSpPr>
          <p:spPr>
            <a:xfrm rot="11315589">
              <a:off x="4813980" y="1679584"/>
              <a:ext cx="1509995" cy="2179994"/>
            </a:xfrm>
            <a:custGeom>
              <a:avLst/>
              <a:gdLst>
                <a:gd name="connsiteX0" fmla="*/ 385845 w 1509995"/>
                <a:gd name="connsiteY0" fmla="*/ 2174308 h 2179994"/>
                <a:gd name="connsiteX1" fmla="*/ 328906 w 1509995"/>
                <a:gd name="connsiteY1" fmla="*/ 2179994 h 2179994"/>
                <a:gd name="connsiteX2" fmla="*/ 0 w 1509995"/>
                <a:gd name="connsiteY2" fmla="*/ 3448 h 2179994"/>
                <a:gd name="connsiteX3" fmla="*/ 108047 w 1509995"/>
                <a:gd name="connsiteY3" fmla="*/ 348 h 2179994"/>
                <a:gd name="connsiteX4" fmla="*/ 719139 w 1509995"/>
                <a:gd name="connsiteY4" fmla="*/ 25973 h 2179994"/>
                <a:gd name="connsiteX5" fmla="*/ 915568 w 1509995"/>
                <a:gd name="connsiteY5" fmla="*/ 50543 h 2179994"/>
                <a:gd name="connsiteX6" fmla="*/ 909403 w 1509995"/>
                <a:gd name="connsiteY6" fmla="*/ 196372 h 2179994"/>
                <a:gd name="connsiteX7" fmla="*/ 1424805 w 1509995"/>
                <a:gd name="connsiteY7" fmla="*/ 1514204 h 2179994"/>
                <a:gd name="connsiteX8" fmla="*/ 1509995 w 1509995"/>
                <a:gd name="connsiteY8" fmla="*/ 1572251 h 2179994"/>
                <a:gd name="connsiteX9" fmla="*/ 1390380 w 1509995"/>
                <a:gd name="connsiteY9" fmla="*/ 1693471 h 2179994"/>
                <a:gd name="connsiteX10" fmla="*/ 385845 w 1509995"/>
                <a:gd name="connsiteY10" fmla="*/ 2174308 h 217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09995" h="2179994">
                  <a:moveTo>
                    <a:pt x="385845" y="2174308"/>
                  </a:moveTo>
                  <a:lnTo>
                    <a:pt x="328906" y="2179994"/>
                  </a:lnTo>
                  <a:lnTo>
                    <a:pt x="0" y="3448"/>
                  </a:lnTo>
                  <a:lnTo>
                    <a:pt x="108047" y="348"/>
                  </a:lnTo>
                  <a:cubicBezTo>
                    <a:pt x="317624" y="-1927"/>
                    <a:pt x="523149" y="7017"/>
                    <a:pt x="719139" y="25973"/>
                  </a:cubicBezTo>
                  <a:lnTo>
                    <a:pt x="915568" y="50543"/>
                  </a:lnTo>
                  <a:lnTo>
                    <a:pt x="909403" y="196372"/>
                  </a:lnTo>
                  <a:cubicBezTo>
                    <a:pt x="903956" y="771769"/>
                    <a:pt x="1106542" y="1267285"/>
                    <a:pt x="1424805" y="1514204"/>
                  </a:cubicBezTo>
                  <a:lnTo>
                    <a:pt x="1509995" y="1572251"/>
                  </a:lnTo>
                  <a:lnTo>
                    <a:pt x="1390380" y="1693471"/>
                  </a:lnTo>
                  <a:cubicBezTo>
                    <a:pt x="1120444" y="1941999"/>
                    <a:pt x="775954" y="2115357"/>
                    <a:pt x="385845" y="217430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A03333F7-E3F0-447C-873F-398D041DF5FE}"/>
                </a:ext>
              </a:extLst>
            </p:cNvPr>
            <p:cNvSpPr/>
            <p:nvPr/>
          </p:nvSpPr>
          <p:spPr>
            <a:xfrm rot="11315589">
              <a:off x="6058851" y="1846787"/>
              <a:ext cx="1446055" cy="2190305"/>
            </a:xfrm>
            <a:custGeom>
              <a:avLst/>
              <a:gdLst>
                <a:gd name="connsiteX0" fmla="*/ 1446055 w 1446055"/>
                <a:gd name="connsiteY0" fmla="*/ 2181926 h 2190305"/>
                <a:gd name="connsiteX1" fmla="*/ 1384856 w 1446055"/>
                <a:gd name="connsiteY1" fmla="*/ 2188037 h 2190305"/>
                <a:gd name="connsiteX2" fmla="*/ 21844 w 1446055"/>
                <a:gd name="connsiteY2" fmla="*/ 1702840 h 2190305"/>
                <a:gd name="connsiteX3" fmla="*/ 0 w 1446055"/>
                <a:gd name="connsiteY3" fmla="*/ 1681285 h 2190305"/>
                <a:gd name="connsiteX4" fmla="*/ 13766 w 1446055"/>
                <a:gd name="connsiteY4" fmla="*/ 1655592 h 2190305"/>
                <a:gd name="connsiteX5" fmla="*/ 148945 w 1446055"/>
                <a:gd name="connsiteY5" fmla="*/ 366724 h 2190305"/>
                <a:gd name="connsiteX6" fmla="*/ 114334 w 1446055"/>
                <a:gd name="connsiteY6" fmla="*/ 211616 h 2190305"/>
                <a:gd name="connsiteX7" fmla="*/ 95696 w 1446055"/>
                <a:gd name="connsiteY7" fmla="*/ 148015 h 2190305"/>
                <a:gd name="connsiteX8" fmla="*/ 154370 w 1446055"/>
                <a:gd name="connsiteY8" fmla="*/ 131660 h 2190305"/>
                <a:gd name="connsiteX9" fmla="*/ 1090580 w 1446055"/>
                <a:gd name="connsiteY9" fmla="*/ 739 h 2190305"/>
                <a:gd name="connsiteX10" fmla="*/ 1116337 w 1446055"/>
                <a:gd name="connsiteY10" fmla="*/ 0 h 2190305"/>
                <a:gd name="connsiteX11" fmla="*/ 1446055 w 1446055"/>
                <a:gd name="connsiteY11" fmla="*/ 2181926 h 2190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46055" h="2190305">
                  <a:moveTo>
                    <a:pt x="1446055" y="2181926"/>
                  </a:moveTo>
                  <a:lnTo>
                    <a:pt x="1384856" y="2188037"/>
                  </a:lnTo>
                  <a:cubicBezTo>
                    <a:pt x="870509" y="2213141"/>
                    <a:pt x="385171" y="2028547"/>
                    <a:pt x="21844" y="1702840"/>
                  </a:cubicBezTo>
                  <a:lnTo>
                    <a:pt x="0" y="1681285"/>
                  </a:lnTo>
                  <a:lnTo>
                    <a:pt x="13766" y="1655592"/>
                  </a:lnTo>
                  <a:cubicBezTo>
                    <a:pt x="182265" y="1308185"/>
                    <a:pt x="238873" y="841698"/>
                    <a:pt x="148945" y="366724"/>
                  </a:cubicBezTo>
                  <a:cubicBezTo>
                    <a:pt x="138964" y="314008"/>
                    <a:pt x="127394" y="262271"/>
                    <a:pt x="114334" y="211616"/>
                  </a:cubicBezTo>
                  <a:lnTo>
                    <a:pt x="95696" y="148015"/>
                  </a:lnTo>
                  <a:lnTo>
                    <a:pt x="154370" y="131660"/>
                  </a:lnTo>
                  <a:cubicBezTo>
                    <a:pt x="425889" y="63076"/>
                    <a:pt x="744790" y="16905"/>
                    <a:pt x="1090580" y="739"/>
                  </a:cubicBezTo>
                  <a:lnTo>
                    <a:pt x="1116337" y="0"/>
                  </a:lnTo>
                  <a:lnTo>
                    <a:pt x="1446055" y="218192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8ABEED28-551B-49EB-B42D-23CB1E3CBB79}"/>
                </a:ext>
              </a:extLst>
            </p:cNvPr>
            <p:cNvSpPr/>
            <p:nvPr/>
          </p:nvSpPr>
          <p:spPr>
            <a:xfrm rot="11315589">
              <a:off x="4280580" y="2275199"/>
              <a:ext cx="958547" cy="1395449"/>
            </a:xfrm>
            <a:custGeom>
              <a:avLst/>
              <a:gdLst>
                <a:gd name="connsiteX0" fmla="*/ 552854 w 958547"/>
                <a:gd name="connsiteY0" fmla="*/ 1395449 h 1395449"/>
                <a:gd name="connsiteX1" fmla="*/ 521990 w 958547"/>
                <a:gd name="connsiteY1" fmla="*/ 1379211 h 1395449"/>
                <a:gd name="connsiteX2" fmla="*/ 284 w 958547"/>
                <a:gd name="connsiteY2" fmla="*/ 116726 h 1395449"/>
                <a:gd name="connsiteX3" fmla="*/ 5781 w 958547"/>
                <a:gd name="connsiteY3" fmla="*/ 0 h 1395449"/>
                <a:gd name="connsiteX4" fmla="*/ 227631 w 958547"/>
                <a:gd name="connsiteY4" fmla="*/ 41350 h 1395449"/>
                <a:gd name="connsiteX5" fmla="*/ 879165 w 958547"/>
                <a:gd name="connsiteY5" fmla="*/ 266654 h 1395449"/>
                <a:gd name="connsiteX6" fmla="*/ 958547 w 958547"/>
                <a:gd name="connsiteY6" fmla="*/ 313052 h 1395449"/>
                <a:gd name="connsiteX7" fmla="*/ 958535 w 958547"/>
                <a:gd name="connsiteY7" fmla="*/ 321134 h 1395449"/>
                <a:gd name="connsiteX8" fmla="*/ 589011 w 958547"/>
                <a:gd name="connsiteY8" fmla="*/ 1351023 h 1395449"/>
                <a:gd name="connsiteX9" fmla="*/ 552854 w 958547"/>
                <a:gd name="connsiteY9" fmla="*/ 1395449 h 1395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58547" h="1395449">
                  <a:moveTo>
                    <a:pt x="552854" y="1395449"/>
                  </a:moveTo>
                  <a:lnTo>
                    <a:pt x="521990" y="1379211"/>
                  </a:lnTo>
                  <a:cubicBezTo>
                    <a:pt x="199827" y="1180319"/>
                    <a:pt x="-8774" y="692430"/>
                    <a:pt x="284" y="116726"/>
                  </a:cubicBezTo>
                  <a:lnTo>
                    <a:pt x="5781" y="0"/>
                  </a:lnTo>
                  <a:lnTo>
                    <a:pt x="227631" y="41350"/>
                  </a:lnTo>
                  <a:cubicBezTo>
                    <a:pt x="484779" y="98005"/>
                    <a:pt x="708128" y="174466"/>
                    <a:pt x="879165" y="266654"/>
                  </a:cubicBezTo>
                  <a:lnTo>
                    <a:pt x="958547" y="313052"/>
                  </a:lnTo>
                  <a:lnTo>
                    <a:pt x="958535" y="321134"/>
                  </a:lnTo>
                  <a:cubicBezTo>
                    <a:pt x="938849" y="700365"/>
                    <a:pt x="806029" y="1056740"/>
                    <a:pt x="589011" y="1351023"/>
                  </a:cubicBezTo>
                  <a:lnTo>
                    <a:pt x="552854" y="13954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5F1821B8-F739-45CA-8B2A-3819FF3756D9}"/>
                </a:ext>
              </a:extLst>
            </p:cNvPr>
            <p:cNvSpPr/>
            <p:nvPr/>
          </p:nvSpPr>
          <p:spPr>
            <a:xfrm rot="11315589">
              <a:off x="7406799" y="2600572"/>
              <a:ext cx="653976" cy="1396524"/>
            </a:xfrm>
            <a:custGeom>
              <a:avLst/>
              <a:gdLst>
                <a:gd name="connsiteX0" fmla="*/ 498661 w 653976"/>
                <a:gd name="connsiteY0" fmla="*/ 1396524 h 1396524"/>
                <a:gd name="connsiteX1" fmla="*/ 490006 w 653976"/>
                <a:gd name="connsiteY1" fmla="*/ 1387984 h 1396524"/>
                <a:gd name="connsiteX2" fmla="*/ 9170 w 653976"/>
                <a:gd name="connsiteY2" fmla="*/ 383449 h 1396524"/>
                <a:gd name="connsiteX3" fmla="*/ 0 w 653976"/>
                <a:gd name="connsiteY3" fmla="*/ 291623 h 1396524"/>
                <a:gd name="connsiteX4" fmla="*/ 15530 w 653976"/>
                <a:gd name="connsiteY4" fmla="*/ 276039 h 1396524"/>
                <a:gd name="connsiteX5" fmla="*/ 451115 w 653976"/>
                <a:gd name="connsiteY5" fmla="*/ 38000 h 1396524"/>
                <a:gd name="connsiteX6" fmla="*/ 563807 w 653976"/>
                <a:gd name="connsiteY6" fmla="*/ 0 h 1396524"/>
                <a:gd name="connsiteX7" fmla="*/ 583639 w 653976"/>
                <a:gd name="connsiteY7" fmla="*/ 69662 h 1396524"/>
                <a:gd name="connsiteX8" fmla="*/ 614708 w 653976"/>
                <a:gd name="connsiteY8" fmla="*/ 212114 h 1396524"/>
                <a:gd name="connsiteX9" fmla="*/ 507075 w 653976"/>
                <a:gd name="connsiteY9" fmla="*/ 1379671 h 1396524"/>
                <a:gd name="connsiteX10" fmla="*/ 498661 w 653976"/>
                <a:gd name="connsiteY10" fmla="*/ 1396524 h 139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3976" h="1396524">
                  <a:moveTo>
                    <a:pt x="498661" y="1396524"/>
                  </a:moveTo>
                  <a:lnTo>
                    <a:pt x="490006" y="1387984"/>
                  </a:lnTo>
                  <a:cubicBezTo>
                    <a:pt x="241478" y="1118048"/>
                    <a:pt x="68120" y="773559"/>
                    <a:pt x="9170" y="383449"/>
                  </a:cubicBezTo>
                  <a:lnTo>
                    <a:pt x="0" y="291623"/>
                  </a:lnTo>
                  <a:lnTo>
                    <a:pt x="15530" y="276039"/>
                  </a:lnTo>
                  <a:cubicBezTo>
                    <a:pt x="118157" y="186882"/>
                    <a:pt x="266850" y="106240"/>
                    <a:pt x="451115" y="38000"/>
                  </a:cubicBezTo>
                  <a:lnTo>
                    <a:pt x="563807" y="0"/>
                  </a:lnTo>
                  <a:lnTo>
                    <a:pt x="583639" y="69662"/>
                  </a:lnTo>
                  <a:cubicBezTo>
                    <a:pt x="595327" y="116198"/>
                    <a:pt x="605713" y="163715"/>
                    <a:pt x="614708" y="212114"/>
                  </a:cubicBezTo>
                  <a:cubicBezTo>
                    <a:pt x="694702" y="642531"/>
                    <a:pt x="649364" y="1064427"/>
                    <a:pt x="507075" y="1379671"/>
                  </a:cubicBezTo>
                  <a:lnTo>
                    <a:pt x="498661" y="139652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6586062-6EA1-4976-B7EA-7C90C14F0F1E}"/>
                </a:ext>
              </a:extLst>
            </p:cNvPr>
            <p:cNvSpPr/>
            <p:nvPr/>
          </p:nvSpPr>
          <p:spPr>
            <a:xfrm rot="11315589">
              <a:off x="4107416" y="3456370"/>
              <a:ext cx="941252" cy="1320008"/>
            </a:xfrm>
            <a:custGeom>
              <a:avLst/>
              <a:gdLst>
                <a:gd name="connsiteX0" fmla="*/ 941149 w 941252"/>
                <a:gd name="connsiteY0" fmla="*/ 1320008 h 1320008"/>
                <a:gd name="connsiteX1" fmla="*/ 892007 w 941252"/>
                <a:gd name="connsiteY1" fmla="*/ 1291820 h 1320008"/>
                <a:gd name="connsiteX2" fmla="*/ 6905 w 941252"/>
                <a:gd name="connsiteY2" fmla="*/ 1014277 h 1320008"/>
                <a:gd name="connsiteX3" fmla="*/ 0 w 941252"/>
                <a:gd name="connsiteY3" fmla="*/ 1013312 h 1320008"/>
                <a:gd name="connsiteX4" fmla="*/ 23897 w 941252"/>
                <a:gd name="connsiteY4" fmla="*/ 834854 h 1320008"/>
                <a:gd name="connsiteX5" fmla="*/ 332055 w 941252"/>
                <a:gd name="connsiteY5" fmla="*/ 75289 h 1320008"/>
                <a:gd name="connsiteX6" fmla="*/ 389087 w 941252"/>
                <a:gd name="connsiteY6" fmla="*/ 0 h 1320008"/>
                <a:gd name="connsiteX7" fmla="*/ 441037 w 941252"/>
                <a:gd name="connsiteY7" fmla="*/ 51263 h 1320008"/>
                <a:gd name="connsiteX8" fmla="*/ 921874 w 941252"/>
                <a:gd name="connsiteY8" fmla="*/ 1055797 h 1320008"/>
                <a:gd name="connsiteX9" fmla="*/ 941252 w 941252"/>
                <a:gd name="connsiteY9" fmla="*/ 1249855 h 1320008"/>
                <a:gd name="connsiteX10" fmla="*/ 941149 w 941252"/>
                <a:gd name="connsiteY10" fmla="*/ 1320008 h 1320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252" h="1320008">
                  <a:moveTo>
                    <a:pt x="941149" y="1320008"/>
                  </a:moveTo>
                  <a:lnTo>
                    <a:pt x="892007" y="1291820"/>
                  </a:lnTo>
                  <a:cubicBezTo>
                    <a:pt x="662158" y="1170087"/>
                    <a:pt x="355970" y="1074810"/>
                    <a:pt x="6905" y="1014277"/>
                  </a:cubicBezTo>
                  <a:lnTo>
                    <a:pt x="0" y="1013312"/>
                  </a:lnTo>
                  <a:lnTo>
                    <a:pt x="23897" y="834854"/>
                  </a:lnTo>
                  <a:cubicBezTo>
                    <a:pt x="79591" y="543171"/>
                    <a:pt x="188348" y="279985"/>
                    <a:pt x="332055" y="75289"/>
                  </a:cubicBezTo>
                  <a:lnTo>
                    <a:pt x="389087" y="0"/>
                  </a:lnTo>
                  <a:lnTo>
                    <a:pt x="441037" y="51263"/>
                  </a:lnTo>
                  <a:cubicBezTo>
                    <a:pt x="689565" y="321198"/>
                    <a:pt x="862923" y="665688"/>
                    <a:pt x="921874" y="1055797"/>
                  </a:cubicBezTo>
                  <a:cubicBezTo>
                    <a:pt x="931699" y="1120815"/>
                    <a:pt x="938113" y="1185562"/>
                    <a:pt x="941252" y="1249855"/>
                  </a:cubicBezTo>
                  <a:lnTo>
                    <a:pt x="941149" y="132000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62A6163F-0234-42E1-BF62-01BC6341CC00}"/>
                </a:ext>
              </a:extLst>
            </p:cNvPr>
            <p:cNvSpPr/>
            <p:nvPr/>
          </p:nvSpPr>
          <p:spPr>
            <a:xfrm rot="11315589">
              <a:off x="7379963" y="3824742"/>
              <a:ext cx="544215" cy="900600"/>
            </a:xfrm>
            <a:custGeom>
              <a:avLst/>
              <a:gdLst>
                <a:gd name="connsiteX0" fmla="*/ 0 w 544215"/>
                <a:gd name="connsiteY0" fmla="*/ 900600 h 900600"/>
                <a:gd name="connsiteX1" fmla="*/ 255 w 544215"/>
                <a:gd name="connsiteY1" fmla="*/ 727549 h 900600"/>
                <a:gd name="connsiteX2" fmla="*/ 181899 w 544215"/>
                <a:gd name="connsiteY2" fmla="*/ 11188 h 900600"/>
                <a:gd name="connsiteX3" fmla="*/ 187897 w 544215"/>
                <a:gd name="connsiteY3" fmla="*/ 0 h 900600"/>
                <a:gd name="connsiteX4" fmla="*/ 261882 w 544215"/>
                <a:gd name="connsiteY4" fmla="*/ 88303 h 900600"/>
                <a:gd name="connsiteX5" fmla="*/ 508775 w 544215"/>
                <a:gd name="connsiteY5" fmla="*/ 532482 h 900600"/>
                <a:gd name="connsiteX6" fmla="*/ 544215 w 544215"/>
                <a:gd name="connsiteY6" fmla="*/ 632362 h 900600"/>
                <a:gd name="connsiteX7" fmla="*/ 532232 w 544215"/>
                <a:gd name="connsiteY7" fmla="*/ 636009 h 900600"/>
                <a:gd name="connsiteX8" fmla="*/ 13222 w 544215"/>
                <a:gd name="connsiteY8" fmla="*/ 889596 h 900600"/>
                <a:gd name="connsiteX9" fmla="*/ 0 w 544215"/>
                <a:gd name="connsiteY9" fmla="*/ 900600 h 90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4215" h="900600">
                  <a:moveTo>
                    <a:pt x="0" y="900600"/>
                  </a:moveTo>
                  <a:lnTo>
                    <a:pt x="255" y="727549"/>
                  </a:lnTo>
                  <a:cubicBezTo>
                    <a:pt x="13380" y="474729"/>
                    <a:pt x="76785" y="232066"/>
                    <a:pt x="181899" y="11188"/>
                  </a:cubicBezTo>
                  <a:lnTo>
                    <a:pt x="187897" y="0"/>
                  </a:lnTo>
                  <a:lnTo>
                    <a:pt x="261882" y="88303"/>
                  </a:lnTo>
                  <a:cubicBezTo>
                    <a:pt x="358420" y="213446"/>
                    <a:pt x="442602" y="363572"/>
                    <a:pt x="508775" y="532482"/>
                  </a:cubicBezTo>
                  <a:lnTo>
                    <a:pt x="544215" y="632362"/>
                  </a:lnTo>
                  <a:lnTo>
                    <a:pt x="532232" y="636009"/>
                  </a:lnTo>
                  <a:cubicBezTo>
                    <a:pt x="320963" y="706774"/>
                    <a:pt x="144304" y="792780"/>
                    <a:pt x="13222" y="889596"/>
                  </a:cubicBezTo>
                  <a:lnTo>
                    <a:pt x="0" y="9006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6E617DE-B703-47E6-8892-C7DD53D402A8}"/>
                </a:ext>
              </a:extLst>
            </p:cNvPr>
            <p:cNvSpPr/>
            <p:nvPr/>
          </p:nvSpPr>
          <p:spPr>
            <a:xfrm rot="11315589">
              <a:off x="4678399" y="3922984"/>
              <a:ext cx="1595237" cy="1558970"/>
            </a:xfrm>
            <a:custGeom>
              <a:avLst/>
              <a:gdLst>
                <a:gd name="connsiteX0" fmla="*/ 1165353 w 1595237"/>
                <a:gd name="connsiteY0" fmla="*/ 1558970 h 1558970"/>
                <a:gd name="connsiteX1" fmla="*/ 1000444 w 1595237"/>
                <a:gd name="connsiteY1" fmla="*/ 1535918 h 1558970"/>
                <a:gd name="connsiteX2" fmla="*/ 338336 w 1595237"/>
                <a:gd name="connsiteY2" fmla="*/ 1505244 h 1558970"/>
                <a:gd name="connsiteX3" fmla="*/ 223032 w 1595237"/>
                <a:gd name="connsiteY3" fmla="*/ 1508961 h 1558970"/>
                <a:gd name="connsiteX4" fmla="*/ 0 w 1595237"/>
                <a:gd name="connsiteY4" fmla="*/ 33038 h 1558970"/>
                <a:gd name="connsiteX5" fmla="*/ 56077 w 1595237"/>
                <a:gd name="connsiteY5" fmla="*/ 21646 h 1558970"/>
                <a:gd name="connsiteX6" fmla="*/ 1471363 w 1595237"/>
                <a:gd name="connsiteY6" fmla="*/ 372074 h 1558970"/>
                <a:gd name="connsiteX7" fmla="*/ 1595237 w 1595237"/>
                <a:gd name="connsiteY7" fmla="*/ 472888 h 1558970"/>
                <a:gd name="connsiteX8" fmla="*/ 1546361 w 1595237"/>
                <a:gd name="connsiteY8" fmla="*/ 534004 h 1558970"/>
                <a:gd name="connsiteX9" fmla="*/ 1170566 w 1595237"/>
                <a:gd name="connsiteY9" fmla="*/ 1509022 h 1558970"/>
                <a:gd name="connsiteX10" fmla="*/ 1165353 w 1595237"/>
                <a:gd name="connsiteY10" fmla="*/ 1558970 h 1558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95237" h="1558970">
                  <a:moveTo>
                    <a:pt x="1165353" y="1558970"/>
                  </a:moveTo>
                  <a:lnTo>
                    <a:pt x="1000444" y="1535918"/>
                  </a:lnTo>
                  <a:cubicBezTo>
                    <a:pt x="788539" y="1513060"/>
                    <a:pt x="565755" y="1502319"/>
                    <a:pt x="338336" y="1505244"/>
                  </a:cubicBezTo>
                  <a:lnTo>
                    <a:pt x="223032" y="1508961"/>
                  </a:lnTo>
                  <a:lnTo>
                    <a:pt x="0" y="33038"/>
                  </a:lnTo>
                  <a:lnTo>
                    <a:pt x="56077" y="21646"/>
                  </a:lnTo>
                  <a:cubicBezTo>
                    <a:pt x="576223" y="-56955"/>
                    <a:pt x="1078986" y="82716"/>
                    <a:pt x="1471363" y="372074"/>
                  </a:cubicBezTo>
                  <a:lnTo>
                    <a:pt x="1595237" y="472888"/>
                  </a:lnTo>
                  <a:lnTo>
                    <a:pt x="1546361" y="534004"/>
                  </a:lnTo>
                  <a:cubicBezTo>
                    <a:pt x="1357081" y="789826"/>
                    <a:pt x="1221220" y="1131533"/>
                    <a:pt x="1170566" y="1509022"/>
                  </a:cubicBezTo>
                  <a:lnTo>
                    <a:pt x="1165353" y="155897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C8EAA11C-B53B-47B9-9ACA-0F1477D985BD}"/>
                </a:ext>
              </a:extLst>
            </p:cNvPr>
            <p:cNvSpPr/>
            <p:nvPr/>
          </p:nvSpPr>
          <p:spPr>
            <a:xfrm rot="11315589">
              <a:off x="6123693" y="4019160"/>
              <a:ext cx="1454536" cy="1621437"/>
            </a:xfrm>
            <a:custGeom>
              <a:avLst/>
              <a:gdLst>
                <a:gd name="connsiteX0" fmla="*/ 420450 w 1454536"/>
                <a:gd name="connsiteY0" fmla="*/ 1621437 h 1621437"/>
                <a:gd name="connsiteX1" fmla="*/ 373531 w 1454536"/>
                <a:gd name="connsiteY1" fmla="*/ 1493506 h 1621437"/>
                <a:gd name="connsiteX2" fmla="*/ 9945 w 1454536"/>
                <a:gd name="connsiteY2" fmla="*/ 914847 h 1621437"/>
                <a:gd name="connsiteX3" fmla="*/ 0 w 1454536"/>
                <a:gd name="connsiteY3" fmla="*/ 905320 h 1621437"/>
                <a:gd name="connsiteX4" fmla="*/ 14367 w 1454536"/>
                <a:gd name="connsiteY4" fmla="*/ 878520 h 1621437"/>
                <a:gd name="connsiteX5" fmla="*/ 1173154 w 1454536"/>
                <a:gd name="connsiteY5" fmla="*/ 12245 h 1621437"/>
                <a:gd name="connsiteX6" fmla="*/ 1233426 w 1454536"/>
                <a:gd name="connsiteY6" fmla="*/ 0 h 1621437"/>
                <a:gd name="connsiteX7" fmla="*/ 1454536 w 1454536"/>
                <a:gd name="connsiteY7" fmla="*/ 1463205 h 1621437"/>
                <a:gd name="connsiteX8" fmla="*/ 1425485 w 1454536"/>
                <a:gd name="connsiteY8" fmla="*/ 1464141 h 1621437"/>
                <a:gd name="connsiteX9" fmla="*/ 442948 w 1454536"/>
                <a:gd name="connsiteY9" fmla="*/ 1614590 h 1621437"/>
                <a:gd name="connsiteX10" fmla="*/ 420450 w 1454536"/>
                <a:gd name="connsiteY10" fmla="*/ 1621437 h 1621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54536" h="1621437">
                  <a:moveTo>
                    <a:pt x="420450" y="1621437"/>
                  </a:moveTo>
                  <a:lnTo>
                    <a:pt x="373531" y="1493506"/>
                  </a:lnTo>
                  <a:cubicBezTo>
                    <a:pt x="280431" y="1263975"/>
                    <a:pt x="155075" y="1066736"/>
                    <a:pt x="9945" y="914847"/>
                  </a:cubicBezTo>
                  <a:lnTo>
                    <a:pt x="0" y="905320"/>
                  </a:lnTo>
                  <a:lnTo>
                    <a:pt x="14367" y="878520"/>
                  </a:lnTo>
                  <a:cubicBezTo>
                    <a:pt x="265231" y="460000"/>
                    <a:pt x="674355" y="140241"/>
                    <a:pt x="1173154" y="12245"/>
                  </a:cubicBezTo>
                  <a:lnTo>
                    <a:pt x="1233426" y="0"/>
                  </a:lnTo>
                  <a:lnTo>
                    <a:pt x="1454536" y="1463205"/>
                  </a:lnTo>
                  <a:lnTo>
                    <a:pt x="1425485" y="1464141"/>
                  </a:lnTo>
                  <a:cubicBezTo>
                    <a:pt x="1062461" y="1482972"/>
                    <a:pt x="727807" y="1536007"/>
                    <a:pt x="442948" y="1614590"/>
                  </a:cubicBezTo>
                  <a:lnTo>
                    <a:pt x="420450" y="162143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</p:grpSp>
      <p:sp>
        <p:nvSpPr>
          <p:cNvPr id="44" name="Text Placeholder 7">
            <a:extLst>
              <a:ext uri="{FF2B5EF4-FFF2-40B4-BE49-F238E27FC236}">
                <a16:creationId xmlns:a16="http://schemas.microsoft.com/office/drawing/2014/main" id="{92A34EF9-53F0-4173-B179-FE4CE1F158D0}"/>
              </a:ext>
            </a:extLst>
          </p:cNvPr>
          <p:cNvSpPr txBox="1">
            <a:spLocks/>
          </p:cNvSpPr>
          <p:nvPr/>
        </p:nvSpPr>
        <p:spPr>
          <a:xfrm rot="21568649">
            <a:off x="1079837" y="1965688"/>
            <a:ext cx="2940546" cy="192919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id-ID" sz="825" b="1" spc="2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BEST CLUB AND ASOCIATIONS </a:t>
            </a:r>
            <a:endParaRPr lang="en-US" sz="825" b="1" spc="225" dirty="0">
              <a:solidFill>
                <a:schemeClr val="bg1">
                  <a:lumMod val="7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6963C6B-AC9A-47E4-BDD9-596AE0280877}"/>
              </a:ext>
            </a:extLst>
          </p:cNvPr>
          <p:cNvSpPr/>
          <p:nvPr/>
        </p:nvSpPr>
        <p:spPr>
          <a:xfrm>
            <a:off x="6197536" y="3472044"/>
            <a:ext cx="2586200" cy="643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825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industry. Lorem</a:t>
            </a:r>
            <a:r>
              <a:rPr lang="id-ID" sz="825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Ipsum is simply dummy text of the printing and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6E41B80-649E-4676-BF29-13726E6FABEA}"/>
              </a:ext>
            </a:extLst>
          </p:cNvPr>
          <p:cNvSpPr txBox="1"/>
          <p:nvPr/>
        </p:nvSpPr>
        <p:spPr>
          <a:xfrm>
            <a:off x="6859835" y="3156144"/>
            <a:ext cx="19239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sz="1050" b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Pro Basketball Club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90AC51E-A5B2-4A4B-8677-42DD1BFA68D5}"/>
              </a:ext>
            </a:extLst>
          </p:cNvPr>
          <p:cNvSpPr/>
          <p:nvPr/>
        </p:nvSpPr>
        <p:spPr>
          <a:xfrm>
            <a:off x="443988" y="4327055"/>
            <a:ext cx="50108" cy="2412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013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2769CCF9-2A5E-4D89-87BE-B9577E582990}"/>
              </a:ext>
            </a:extLst>
          </p:cNvPr>
          <p:cNvSpPr/>
          <p:nvPr/>
        </p:nvSpPr>
        <p:spPr>
          <a:xfrm flipV="1">
            <a:off x="416360" y="4701710"/>
            <a:ext cx="105363" cy="105363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013"/>
          </a:p>
        </p:txBody>
      </p:sp>
      <p:sp>
        <p:nvSpPr>
          <p:cNvPr id="49" name="Text Placeholder 7">
            <a:extLst>
              <a:ext uri="{FF2B5EF4-FFF2-40B4-BE49-F238E27FC236}">
                <a16:creationId xmlns:a16="http://schemas.microsoft.com/office/drawing/2014/main" id="{EA865AB7-AAE0-4194-8E9F-80492A89C8B1}"/>
              </a:ext>
            </a:extLst>
          </p:cNvPr>
          <p:cNvSpPr txBox="1">
            <a:spLocks/>
          </p:cNvSpPr>
          <p:nvPr/>
        </p:nvSpPr>
        <p:spPr>
          <a:xfrm rot="21568649">
            <a:off x="314063" y="3176709"/>
            <a:ext cx="415320" cy="229039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id-ID" sz="1050" b="1" dirty="0">
                <a:solidFill>
                  <a:schemeClr val="accent2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01</a:t>
            </a:r>
            <a:endParaRPr lang="en-US" sz="1050" b="1" dirty="0">
              <a:solidFill>
                <a:schemeClr val="accent2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0" name="Text Placeholder 7">
            <a:extLst>
              <a:ext uri="{FF2B5EF4-FFF2-40B4-BE49-F238E27FC236}">
                <a16:creationId xmlns:a16="http://schemas.microsoft.com/office/drawing/2014/main" id="{AAC2D5F3-A08C-4720-A5C3-A6930895B23F}"/>
              </a:ext>
            </a:extLst>
          </p:cNvPr>
          <p:cNvSpPr txBox="1">
            <a:spLocks/>
          </p:cNvSpPr>
          <p:nvPr/>
        </p:nvSpPr>
        <p:spPr>
          <a:xfrm rot="21568649">
            <a:off x="314063" y="3493160"/>
            <a:ext cx="415320" cy="231866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id-ID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02</a:t>
            </a:r>
            <a:endParaRPr lang="en-US" sz="1050" b="1" dirty="0">
              <a:solidFill>
                <a:schemeClr val="tx1">
                  <a:lumMod val="75000"/>
                  <a:lumOff val="2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1" name="Text Placeholder 7">
            <a:extLst>
              <a:ext uri="{FF2B5EF4-FFF2-40B4-BE49-F238E27FC236}">
                <a16:creationId xmlns:a16="http://schemas.microsoft.com/office/drawing/2014/main" id="{1177C118-45C1-4925-8631-97A129EE6470}"/>
              </a:ext>
            </a:extLst>
          </p:cNvPr>
          <p:cNvSpPr txBox="1">
            <a:spLocks/>
          </p:cNvSpPr>
          <p:nvPr/>
        </p:nvSpPr>
        <p:spPr>
          <a:xfrm rot="21568649">
            <a:off x="314063" y="3814840"/>
            <a:ext cx="415320" cy="231866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id-ID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03</a:t>
            </a:r>
            <a:endParaRPr lang="en-US" sz="1050" b="1" dirty="0">
              <a:solidFill>
                <a:schemeClr val="tx1">
                  <a:lumMod val="75000"/>
                  <a:lumOff val="2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D3CBED7-819C-4BEA-B68C-1F11D399903A}"/>
              </a:ext>
            </a:extLst>
          </p:cNvPr>
          <p:cNvSpPr/>
          <p:nvPr/>
        </p:nvSpPr>
        <p:spPr>
          <a:xfrm>
            <a:off x="1035413" y="3181323"/>
            <a:ext cx="2939915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industry. Lorem Ipsum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C5AF41C1-A716-4401-82B2-D15AA73D8815}"/>
              </a:ext>
            </a:extLst>
          </p:cNvPr>
          <p:cNvSpPr/>
          <p:nvPr/>
        </p:nvSpPr>
        <p:spPr>
          <a:xfrm>
            <a:off x="1035413" y="2434277"/>
            <a:ext cx="3173988" cy="643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industry. Lorem Ipsum has been the industry's standard dummy text eve</a:t>
            </a:r>
            <a:r>
              <a:rPr lang="id-ID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simply dummy text of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787AC77-2920-4103-A625-D2DEE55A9DB4}"/>
              </a:ext>
            </a:extLst>
          </p:cNvPr>
          <p:cNvSpPr/>
          <p:nvPr/>
        </p:nvSpPr>
        <p:spPr>
          <a:xfrm>
            <a:off x="1134698" y="3858807"/>
            <a:ext cx="1264133" cy="3224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825" dirty="0"/>
              <a:t>Learn More Here</a:t>
            </a:r>
            <a:endParaRPr lang="en-US" sz="825" dirty="0"/>
          </a:p>
        </p:txBody>
      </p:sp>
    </p:spTree>
    <p:extLst>
      <p:ext uri="{BB962C8B-B14F-4D97-AF65-F5344CB8AC3E}">
        <p14:creationId xmlns:p14="http://schemas.microsoft.com/office/powerpoint/2010/main" val="15885415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6E610CFE-D436-4130-8E76-2FF92202F62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738" b="29738"/>
          <a:stretch>
            <a:fillRect/>
          </a:stretch>
        </p:blipFill>
        <p:spPr/>
      </p:pic>
      <p:sp>
        <p:nvSpPr>
          <p:cNvPr id="18" name="Oval 17">
            <a:extLst>
              <a:ext uri="{FF2B5EF4-FFF2-40B4-BE49-F238E27FC236}">
                <a16:creationId xmlns:a16="http://schemas.microsoft.com/office/drawing/2014/main" id="{B8E3C844-62B4-4A8D-A8DB-DCFBB61D73E5}"/>
              </a:ext>
            </a:extLst>
          </p:cNvPr>
          <p:cNvSpPr/>
          <p:nvPr/>
        </p:nvSpPr>
        <p:spPr>
          <a:xfrm>
            <a:off x="3770752" y="2360643"/>
            <a:ext cx="1602497" cy="1602497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393700" sx="102000" sy="102000" algn="ctr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2790CD93-7A92-4EBD-9E8D-AC04FD2FDF09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45" r="21845"/>
          <a:stretch>
            <a:fillRect/>
          </a:stretch>
        </p:blipFill>
        <p:spPr/>
      </p:pic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CE03C871-86A9-440C-953A-2DEF37CC45F8}"/>
              </a:ext>
            </a:extLst>
          </p:cNvPr>
          <p:cNvSpPr/>
          <p:nvPr/>
        </p:nvSpPr>
        <p:spPr>
          <a:xfrm rot="9486764">
            <a:off x="7604911" y="-204310"/>
            <a:ext cx="1733255" cy="1710388"/>
          </a:xfrm>
          <a:custGeom>
            <a:avLst/>
            <a:gdLst>
              <a:gd name="connsiteX0" fmla="*/ 1712582 w 2311006"/>
              <a:gd name="connsiteY0" fmla="*/ 1003337 h 2280517"/>
              <a:gd name="connsiteX1" fmla="*/ 1727775 w 2311006"/>
              <a:gd name="connsiteY1" fmla="*/ 889879 h 2280517"/>
              <a:gd name="connsiteX2" fmla="*/ 1923693 w 2311006"/>
              <a:gd name="connsiteY2" fmla="*/ 406967 h 2280517"/>
              <a:gd name="connsiteX3" fmla="*/ 1959953 w 2311006"/>
              <a:gd name="connsiteY3" fmla="*/ 359101 h 2280517"/>
              <a:gd name="connsiteX4" fmla="*/ 1992982 w 2311006"/>
              <a:gd name="connsiteY4" fmla="*/ 391692 h 2280517"/>
              <a:gd name="connsiteX5" fmla="*/ 2298685 w 2311006"/>
              <a:gd name="connsiteY5" fmla="*/ 1030348 h 2280517"/>
              <a:gd name="connsiteX6" fmla="*/ 2311006 w 2311006"/>
              <a:gd name="connsiteY6" fmla="*/ 1153725 h 2280517"/>
              <a:gd name="connsiteX7" fmla="*/ 2310940 w 2311006"/>
              <a:gd name="connsiteY7" fmla="*/ 1198327 h 2280517"/>
              <a:gd name="connsiteX8" fmla="*/ 2279697 w 2311006"/>
              <a:gd name="connsiteY8" fmla="*/ 1180406 h 2280517"/>
              <a:gd name="connsiteX9" fmla="*/ 1716971 w 2311006"/>
              <a:gd name="connsiteY9" fmla="*/ 1003951 h 2280517"/>
              <a:gd name="connsiteX10" fmla="*/ 1026308 w 2311006"/>
              <a:gd name="connsiteY10" fmla="*/ 959358 h 2280517"/>
              <a:gd name="connsiteX11" fmla="*/ 884510 w 2311006"/>
              <a:gd name="connsiteY11" fmla="*/ 21005 h 2280517"/>
              <a:gd name="connsiteX12" fmla="*/ 920163 w 2311006"/>
              <a:gd name="connsiteY12" fmla="*/ 13762 h 2280517"/>
              <a:gd name="connsiteX13" fmla="*/ 1819965 w 2311006"/>
              <a:gd name="connsiteY13" fmla="*/ 236555 h 2280517"/>
              <a:gd name="connsiteX14" fmla="*/ 1898721 w 2311006"/>
              <a:gd name="connsiteY14" fmla="*/ 300650 h 2280517"/>
              <a:gd name="connsiteX15" fmla="*/ 1867647 w 2311006"/>
              <a:gd name="connsiteY15" fmla="*/ 339506 h 2280517"/>
              <a:gd name="connsiteX16" fmla="*/ 1628727 w 2311006"/>
              <a:gd name="connsiteY16" fmla="*/ 959396 h 2280517"/>
              <a:gd name="connsiteX17" fmla="*/ 1625412 w 2311006"/>
              <a:gd name="connsiteY17" fmla="*/ 991152 h 2280517"/>
              <a:gd name="connsiteX18" fmla="*/ 1520567 w 2311006"/>
              <a:gd name="connsiteY18" fmla="*/ 976496 h 2280517"/>
              <a:gd name="connsiteX19" fmla="*/ 1099615 w 2311006"/>
              <a:gd name="connsiteY19" fmla="*/ 956994 h 2280517"/>
              <a:gd name="connsiteX20" fmla="*/ 320105 w 2311006"/>
              <a:gd name="connsiteY20" fmla="*/ 1061529 h 2280517"/>
              <a:gd name="connsiteX21" fmla="*/ 290275 w 2311006"/>
              <a:gd name="connsiteY21" fmla="*/ 980194 h 2280517"/>
              <a:gd name="connsiteX22" fmla="*/ 270743 w 2311006"/>
              <a:gd name="connsiteY22" fmla="*/ 937380 h 2280517"/>
              <a:gd name="connsiteX23" fmla="*/ 603973 w 2311006"/>
              <a:gd name="connsiteY23" fmla="*/ 107913 h 2280517"/>
              <a:gd name="connsiteX24" fmla="*/ 682492 w 2311006"/>
              <a:gd name="connsiteY24" fmla="*/ 74563 h 2280517"/>
              <a:gd name="connsiteX25" fmla="*/ 798655 w 2311006"/>
              <a:gd name="connsiteY25" fmla="*/ 38447 h 2280517"/>
              <a:gd name="connsiteX26" fmla="*/ 836974 w 2311006"/>
              <a:gd name="connsiteY26" fmla="*/ 30662 h 2280517"/>
              <a:gd name="connsiteX27" fmla="*/ 977551 w 2311006"/>
              <a:gd name="connsiteY27" fmla="*/ 960930 h 2280517"/>
              <a:gd name="connsiteX28" fmla="*/ 959081 w 2311006"/>
              <a:gd name="connsiteY28" fmla="*/ 961525 h 2280517"/>
              <a:gd name="connsiteX29" fmla="*/ 334409 w 2311006"/>
              <a:gd name="connsiteY29" fmla="*/ 1057176 h 2280517"/>
              <a:gd name="connsiteX30" fmla="*/ 206366 w 2311006"/>
              <a:gd name="connsiteY30" fmla="*/ 1097627 h 2280517"/>
              <a:gd name="connsiteX31" fmla="*/ 224829 w 2311006"/>
              <a:gd name="connsiteY31" fmla="*/ 1051670 h 2280517"/>
              <a:gd name="connsiteX32" fmla="*/ 237272 w 2311006"/>
              <a:gd name="connsiteY32" fmla="*/ 1086738 h 2280517"/>
              <a:gd name="connsiteX33" fmla="*/ 229653 w 2311006"/>
              <a:gd name="connsiteY33" fmla="*/ 1089057 h 2280517"/>
              <a:gd name="connsiteX34" fmla="*/ 2052904 w 2311006"/>
              <a:gd name="connsiteY34" fmla="*/ 1958394 h 2280517"/>
              <a:gd name="connsiteX35" fmla="*/ 2033281 w 2311006"/>
              <a:gd name="connsiteY35" fmla="*/ 1948071 h 2280517"/>
              <a:gd name="connsiteX36" fmla="*/ 1701593 w 2311006"/>
              <a:gd name="connsiteY36" fmla="*/ 1145416 h 2280517"/>
              <a:gd name="connsiteX37" fmla="*/ 1705088 w 2311006"/>
              <a:gd name="connsiteY37" fmla="*/ 1071204 h 2280517"/>
              <a:gd name="connsiteX38" fmla="*/ 1846135 w 2311006"/>
              <a:gd name="connsiteY38" fmla="*/ 1097494 h 2280517"/>
              <a:gd name="connsiteX39" fmla="*/ 2260363 w 2311006"/>
              <a:gd name="connsiteY39" fmla="*/ 1240736 h 2280517"/>
              <a:gd name="connsiteX40" fmla="*/ 2310833 w 2311006"/>
              <a:gd name="connsiteY40" fmla="*/ 1270235 h 2280517"/>
              <a:gd name="connsiteX41" fmla="*/ 2310825 w 2311006"/>
              <a:gd name="connsiteY41" fmla="*/ 1275373 h 2280517"/>
              <a:gd name="connsiteX42" fmla="*/ 2075891 w 2311006"/>
              <a:gd name="connsiteY42" fmla="*/ 1930149 h 2280517"/>
              <a:gd name="connsiteX43" fmla="*/ 300654 w 2311006"/>
              <a:gd name="connsiteY43" fmla="*/ 1732092 h 2280517"/>
              <a:gd name="connsiteX44" fmla="*/ 0 w 2311006"/>
              <a:gd name="connsiteY44" fmla="*/ 1611307 h 2280517"/>
              <a:gd name="connsiteX45" fmla="*/ 174597 w 2311006"/>
              <a:gd name="connsiteY45" fmla="*/ 1176704 h 2280517"/>
              <a:gd name="connsiteX46" fmla="*/ 184554 w 2311006"/>
              <a:gd name="connsiteY46" fmla="*/ 1172653 h 2280517"/>
              <a:gd name="connsiteX47" fmla="*/ 256201 w 2311006"/>
              <a:gd name="connsiteY47" fmla="*/ 1148494 h 2280517"/>
              <a:gd name="connsiteX48" fmla="*/ 268809 w 2311006"/>
              <a:gd name="connsiteY48" fmla="*/ 1192783 h 2280517"/>
              <a:gd name="connsiteX49" fmla="*/ 288562 w 2311006"/>
              <a:gd name="connsiteY49" fmla="*/ 1283350 h 2280517"/>
              <a:gd name="connsiteX50" fmla="*/ 307343 w 2311006"/>
              <a:gd name="connsiteY50" fmla="*/ 1681960 h 2280517"/>
              <a:gd name="connsiteX51" fmla="*/ 1145364 w 2311006"/>
              <a:gd name="connsiteY51" fmla="*/ 2071445 h 2280517"/>
              <a:gd name="connsiteX52" fmla="*/ 382452 w 2311006"/>
              <a:gd name="connsiteY52" fmla="*/ 1764953 h 2280517"/>
              <a:gd name="connsiteX53" fmla="*/ 391600 w 2311006"/>
              <a:gd name="connsiteY53" fmla="*/ 1703373 h 2280517"/>
              <a:gd name="connsiteX54" fmla="*/ 372959 w 2311006"/>
              <a:gd name="connsiteY54" fmla="*/ 1263245 h 2280517"/>
              <a:gd name="connsiteX55" fmla="*/ 350954 w 2311006"/>
              <a:gd name="connsiteY55" fmla="*/ 1164632 h 2280517"/>
              <a:gd name="connsiteX56" fmla="*/ 339104 w 2311006"/>
              <a:gd name="connsiteY56" fmla="*/ 1124196 h 2280517"/>
              <a:gd name="connsiteX57" fmla="*/ 376407 w 2311006"/>
              <a:gd name="connsiteY57" fmla="*/ 1113798 h 2280517"/>
              <a:gd name="connsiteX58" fmla="*/ 971626 w 2311006"/>
              <a:gd name="connsiteY58" fmla="*/ 1030562 h 2280517"/>
              <a:gd name="connsiteX59" fmla="*/ 988002 w 2311006"/>
              <a:gd name="connsiteY59" fmla="*/ 1030092 h 2280517"/>
              <a:gd name="connsiteX60" fmla="*/ 1665782 w 2311006"/>
              <a:gd name="connsiteY60" fmla="*/ 2280517 h 2280517"/>
              <a:gd name="connsiteX61" fmla="*/ 1197527 w 2311006"/>
              <a:gd name="connsiteY61" fmla="*/ 2092401 h 2280517"/>
              <a:gd name="connsiteX62" fmla="*/ 1036786 w 2311006"/>
              <a:gd name="connsiteY62" fmla="*/ 1028692 h 2280517"/>
              <a:gd name="connsiteX63" fmla="*/ 1105479 w 2311006"/>
              <a:gd name="connsiteY63" fmla="*/ 1026721 h 2280517"/>
              <a:gd name="connsiteX64" fmla="*/ 1493996 w 2311006"/>
              <a:gd name="connsiteY64" fmla="*/ 1043013 h 2280517"/>
              <a:gd name="connsiteX65" fmla="*/ 1618881 w 2311006"/>
              <a:gd name="connsiteY65" fmla="*/ 1058634 h 2280517"/>
              <a:gd name="connsiteX66" fmla="*/ 1614961 w 2311006"/>
              <a:gd name="connsiteY66" fmla="*/ 1151348 h 2280517"/>
              <a:gd name="connsiteX67" fmla="*/ 1942640 w 2311006"/>
              <a:gd name="connsiteY67" fmla="*/ 1989191 h 2280517"/>
              <a:gd name="connsiteX68" fmla="*/ 1996802 w 2311006"/>
              <a:gd name="connsiteY68" fmla="*/ 2026096 h 2280517"/>
              <a:gd name="connsiteX69" fmla="*/ 1920754 w 2311006"/>
              <a:gd name="connsiteY69" fmla="*/ 2103164 h 2280517"/>
              <a:gd name="connsiteX70" fmla="*/ 1783440 w 2311006"/>
              <a:gd name="connsiteY70" fmla="*/ 2212319 h 2280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2311006" h="2280517">
                <a:moveTo>
                  <a:pt x="1712582" y="1003337"/>
                </a:moveTo>
                <a:lnTo>
                  <a:pt x="1727775" y="889879"/>
                </a:lnTo>
                <a:cubicBezTo>
                  <a:pt x="1763184" y="704434"/>
                  <a:pt x="1832329" y="537108"/>
                  <a:pt x="1923693" y="406967"/>
                </a:cubicBezTo>
                <a:lnTo>
                  <a:pt x="1959953" y="359101"/>
                </a:lnTo>
                <a:lnTo>
                  <a:pt x="1992982" y="391692"/>
                </a:lnTo>
                <a:cubicBezTo>
                  <a:pt x="2150990" y="563310"/>
                  <a:pt x="2261206" y="782327"/>
                  <a:pt x="2298685" y="1030348"/>
                </a:cubicBezTo>
                <a:cubicBezTo>
                  <a:pt x="2304932" y="1071685"/>
                  <a:pt x="2309010" y="1112849"/>
                  <a:pt x="2311006" y="1153725"/>
                </a:cubicBezTo>
                <a:lnTo>
                  <a:pt x="2310940" y="1198327"/>
                </a:lnTo>
                <a:lnTo>
                  <a:pt x="2279697" y="1180406"/>
                </a:lnTo>
                <a:cubicBezTo>
                  <a:pt x="2133565" y="1103011"/>
                  <a:pt x="1938898" y="1042436"/>
                  <a:pt x="1716971" y="1003951"/>
                </a:cubicBezTo>
                <a:close/>
                <a:moveTo>
                  <a:pt x="1026308" y="959358"/>
                </a:moveTo>
                <a:lnTo>
                  <a:pt x="884510" y="21005"/>
                </a:lnTo>
                <a:lnTo>
                  <a:pt x="920163" y="13762"/>
                </a:lnTo>
                <a:cubicBezTo>
                  <a:pt x="1250858" y="-36210"/>
                  <a:pt x="1570502" y="52589"/>
                  <a:pt x="1819965" y="236555"/>
                </a:cubicBezTo>
                <a:lnTo>
                  <a:pt x="1898721" y="300650"/>
                </a:lnTo>
                <a:lnTo>
                  <a:pt x="1867647" y="339506"/>
                </a:lnTo>
                <a:cubicBezTo>
                  <a:pt x="1747308" y="502151"/>
                  <a:pt x="1660932" y="719399"/>
                  <a:pt x="1628727" y="959396"/>
                </a:cubicBezTo>
                <a:lnTo>
                  <a:pt x="1625412" y="991152"/>
                </a:lnTo>
                <a:lnTo>
                  <a:pt x="1520567" y="976496"/>
                </a:lnTo>
                <a:cubicBezTo>
                  <a:pt x="1385843" y="961964"/>
                  <a:pt x="1244203" y="955135"/>
                  <a:pt x="1099615" y="956994"/>
                </a:cubicBezTo>
                <a:close/>
                <a:moveTo>
                  <a:pt x="320105" y="1061529"/>
                </a:moveTo>
                <a:lnTo>
                  <a:pt x="290275" y="980194"/>
                </a:lnTo>
                <a:lnTo>
                  <a:pt x="270743" y="937380"/>
                </a:lnTo>
                <a:lnTo>
                  <a:pt x="603973" y="107913"/>
                </a:lnTo>
                <a:lnTo>
                  <a:pt x="682492" y="74563"/>
                </a:lnTo>
                <a:cubicBezTo>
                  <a:pt x="720265" y="60696"/>
                  <a:pt x="759015" y="48619"/>
                  <a:pt x="798655" y="38447"/>
                </a:cubicBezTo>
                <a:lnTo>
                  <a:pt x="836974" y="30662"/>
                </a:lnTo>
                <a:lnTo>
                  <a:pt x="977551" y="960930"/>
                </a:lnTo>
                <a:lnTo>
                  <a:pt x="959081" y="961525"/>
                </a:lnTo>
                <a:cubicBezTo>
                  <a:pt x="728279" y="973497"/>
                  <a:pt x="515514" y="1007215"/>
                  <a:pt x="334409" y="1057176"/>
                </a:cubicBezTo>
                <a:close/>
                <a:moveTo>
                  <a:pt x="206366" y="1097627"/>
                </a:moveTo>
                <a:lnTo>
                  <a:pt x="224829" y="1051670"/>
                </a:lnTo>
                <a:lnTo>
                  <a:pt x="237272" y="1086738"/>
                </a:lnTo>
                <a:lnTo>
                  <a:pt x="229653" y="1089057"/>
                </a:lnTo>
                <a:close/>
                <a:moveTo>
                  <a:pt x="2052904" y="1958394"/>
                </a:moveTo>
                <a:lnTo>
                  <a:pt x="2033281" y="1948071"/>
                </a:lnTo>
                <a:cubicBezTo>
                  <a:pt x="1828457" y="1821620"/>
                  <a:pt x="1695835" y="1511433"/>
                  <a:pt x="1701593" y="1145416"/>
                </a:cubicBezTo>
                <a:lnTo>
                  <a:pt x="1705088" y="1071204"/>
                </a:lnTo>
                <a:lnTo>
                  <a:pt x="1846135" y="1097494"/>
                </a:lnTo>
                <a:cubicBezTo>
                  <a:pt x="2009623" y="1133514"/>
                  <a:pt x="2151622" y="1182125"/>
                  <a:pt x="2260363" y="1240736"/>
                </a:cubicBezTo>
                <a:lnTo>
                  <a:pt x="2310833" y="1270235"/>
                </a:lnTo>
                <a:lnTo>
                  <a:pt x="2310825" y="1275373"/>
                </a:lnTo>
                <a:cubicBezTo>
                  <a:pt x="2298309" y="1516478"/>
                  <a:pt x="2213866" y="1743052"/>
                  <a:pt x="2075891" y="1930149"/>
                </a:cubicBezTo>
                <a:close/>
                <a:moveTo>
                  <a:pt x="300654" y="1732092"/>
                </a:moveTo>
                <a:lnTo>
                  <a:pt x="0" y="1611307"/>
                </a:lnTo>
                <a:lnTo>
                  <a:pt x="174597" y="1176704"/>
                </a:lnTo>
                <a:lnTo>
                  <a:pt x="184554" y="1172653"/>
                </a:lnTo>
                <a:lnTo>
                  <a:pt x="256201" y="1148494"/>
                </a:lnTo>
                <a:lnTo>
                  <a:pt x="268809" y="1192783"/>
                </a:lnTo>
                <a:cubicBezTo>
                  <a:pt x="276240" y="1222369"/>
                  <a:pt x="282843" y="1252579"/>
                  <a:pt x="288562" y="1283350"/>
                </a:cubicBezTo>
                <a:cubicBezTo>
                  <a:pt x="313991" y="1420174"/>
                  <a:pt x="319499" y="1555643"/>
                  <a:pt x="307343" y="1681960"/>
                </a:cubicBezTo>
                <a:close/>
                <a:moveTo>
                  <a:pt x="1145364" y="2071445"/>
                </a:moveTo>
                <a:lnTo>
                  <a:pt x="382452" y="1764953"/>
                </a:lnTo>
                <a:lnTo>
                  <a:pt x="391600" y="1703373"/>
                </a:lnTo>
                <a:cubicBezTo>
                  <a:pt x="406842" y="1563872"/>
                  <a:pt x="401546" y="1414233"/>
                  <a:pt x="372959" y="1263245"/>
                </a:cubicBezTo>
                <a:cubicBezTo>
                  <a:pt x="366613" y="1229730"/>
                  <a:pt x="359257" y="1196837"/>
                  <a:pt x="350954" y="1164632"/>
                </a:cubicBezTo>
                <a:lnTo>
                  <a:pt x="339104" y="1124196"/>
                </a:lnTo>
                <a:lnTo>
                  <a:pt x="376407" y="1113798"/>
                </a:lnTo>
                <a:cubicBezTo>
                  <a:pt x="549032" y="1070194"/>
                  <a:pt x="751782" y="1040840"/>
                  <a:pt x="971626" y="1030562"/>
                </a:cubicBezTo>
                <a:lnTo>
                  <a:pt x="988002" y="1030092"/>
                </a:lnTo>
                <a:close/>
                <a:moveTo>
                  <a:pt x="1665782" y="2280517"/>
                </a:moveTo>
                <a:lnTo>
                  <a:pt x="1197527" y="2092401"/>
                </a:lnTo>
                <a:lnTo>
                  <a:pt x="1036786" y="1028692"/>
                </a:lnTo>
                <a:lnTo>
                  <a:pt x="1105479" y="1026721"/>
                </a:lnTo>
                <a:cubicBezTo>
                  <a:pt x="1238724" y="1025275"/>
                  <a:pt x="1369390" y="1030961"/>
                  <a:pt x="1493996" y="1043013"/>
                </a:cubicBezTo>
                <a:lnTo>
                  <a:pt x="1618881" y="1058634"/>
                </a:lnTo>
                <a:lnTo>
                  <a:pt x="1614961" y="1151348"/>
                </a:lnTo>
                <a:cubicBezTo>
                  <a:pt x="1611498" y="1517170"/>
                  <a:pt x="1740297" y="1832206"/>
                  <a:pt x="1942640" y="1989191"/>
                </a:cubicBezTo>
                <a:lnTo>
                  <a:pt x="1996802" y="2026096"/>
                </a:lnTo>
                <a:lnTo>
                  <a:pt x="1920754" y="2103164"/>
                </a:lnTo>
                <a:cubicBezTo>
                  <a:pt x="1877849" y="2142666"/>
                  <a:pt x="1831982" y="2179181"/>
                  <a:pt x="1783440" y="221231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1A5D00B-24D3-41FF-BFCA-5517D3FB0674}"/>
              </a:ext>
            </a:extLst>
          </p:cNvPr>
          <p:cNvSpPr txBox="1"/>
          <p:nvPr/>
        </p:nvSpPr>
        <p:spPr>
          <a:xfrm>
            <a:off x="379020" y="359302"/>
            <a:ext cx="16783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5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PIVOTS</a:t>
            </a:r>
            <a:r>
              <a:rPr lang="id-ID" sz="1050" dirty="0">
                <a:latin typeface="Poppins Black" panose="00000A00000000000000" pitchFamily="2" charset="0"/>
                <a:cs typeface="Poppins Black" panose="00000A00000000000000" pitchFamily="2" charset="0"/>
              </a:rPr>
              <a:t> </a:t>
            </a:r>
            <a:r>
              <a:rPr lang="id-ID" sz="105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BASKETBALL</a:t>
            </a:r>
            <a:endParaRPr lang="en-US" sz="105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EF36F23-0481-450A-AE9B-FFBB75BAB78A}"/>
              </a:ext>
            </a:extLst>
          </p:cNvPr>
          <p:cNvSpPr txBox="1"/>
          <p:nvPr/>
        </p:nvSpPr>
        <p:spPr>
          <a:xfrm>
            <a:off x="1086152" y="1025721"/>
            <a:ext cx="31992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70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GREATEST </a:t>
            </a:r>
            <a:r>
              <a:rPr lang="id-ID" sz="210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COACHING</a:t>
            </a:r>
            <a:endParaRPr lang="en-US" sz="270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A41A780-5B55-4615-9AD2-88059AB60D0C}"/>
              </a:ext>
            </a:extLst>
          </p:cNvPr>
          <p:cNvGrpSpPr/>
          <p:nvPr/>
        </p:nvGrpSpPr>
        <p:grpSpPr>
          <a:xfrm rot="19771175">
            <a:off x="2785219" y="1547104"/>
            <a:ext cx="160091" cy="160400"/>
            <a:chOff x="4107416" y="1679584"/>
            <a:chExt cx="3953359" cy="3961013"/>
          </a:xfrm>
          <a:solidFill>
            <a:schemeClr val="accent2"/>
          </a:solidFill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57F437AD-98E8-4D09-A852-5D943ADFA677}"/>
                </a:ext>
              </a:extLst>
            </p:cNvPr>
            <p:cNvSpPr/>
            <p:nvPr/>
          </p:nvSpPr>
          <p:spPr>
            <a:xfrm rot="11315589">
              <a:off x="4813980" y="1679584"/>
              <a:ext cx="1509995" cy="2179994"/>
            </a:xfrm>
            <a:custGeom>
              <a:avLst/>
              <a:gdLst>
                <a:gd name="connsiteX0" fmla="*/ 385845 w 1509995"/>
                <a:gd name="connsiteY0" fmla="*/ 2174308 h 2179994"/>
                <a:gd name="connsiteX1" fmla="*/ 328906 w 1509995"/>
                <a:gd name="connsiteY1" fmla="*/ 2179994 h 2179994"/>
                <a:gd name="connsiteX2" fmla="*/ 0 w 1509995"/>
                <a:gd name="connsiteY2" fmla="*/ 3448 h 2179994"/>
                <a:gd name="connsiteX3" fmla="*/ 108047 w 1509995"/>
                <a:gd name="connsiteY3" fmla="*/ 348 h 2179994"/>
                <a:gd name="connsiteX4" fmla="*/ 719139 w 1509995"/>
                <a:gd name="connsiteY4" fmla="*/ 25973 h 2179994"/>
                <a:gd name="connsiteX5" fmla="*/ 915568 w 1509995"/>
                <a:gd name="connsiteY5" fmla="*/ 50543 h 2179994"/>
                <a:gd name="connsiteX6" fmla="*/ 909403 w 1509995"/>
                <a:gd name="connsiteY6" fmla="*/ 196372 h 2179994"/>
                <a:gd name="connsiteX7" fmla="*/ 1424805 w 1509995"/>
                <a:gd name="connsiteY7" fmla="*/ 1514204 h 2179994"/>
                <a:gd name="connsiteX8" fmla="*/ 1509995 w 1509995"/>
                <a:gd name="connsiteY8" fmla="*/ 1572251 h 2179994"/>
                <a:gd name="connsiteX9" fmla="*/ 1390380 w 1509995"/>
                <a:gd name="connsiteY9" fmla="*/ 1693471 h 2179994"/>
                <a:gd name="connsiteX10" fmla="*/ 385845 w 1509995"/>
                <a:gd name="connsiteY10" fmla="*/ 2174308 h 217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09995" h="2179994">
                  <a:moveTo>
                    <a:pt x="385845" y="2174308"/>
                  </a:moveTo>
                  <a:lnTo>
                    <a:pt x="328906" y="2179994"/>
                  </a:lnTo>
                  <a:lnTo>
                    <a:pt x="0" y="3448"/>
                  </a:lnTo>
                  <a:lnTo>
                    <a:pt x="108047" y="348"/>
                  </a:lnTo>
                  <a:cubicBezTo>
                    <a:pt x="317624" y="-1927"/>
                    <a:pt x="523149" y="7017"/>
                    <a:pt x="719139" y="25973"/>
                  </a:cubicBezTo>
                  <a:lnTo>
                    <a:pt x="915568" y="50543"/>
                  </a:lnTo>
                  <a:lnTo>
                    <a:pt x="909403" y="196372"/>
                  </a:lnTo>
                  <a:cubicBezTo>
                    <a:pt x="903956" y="771769"/>
                    <a:pt x="1106542" y="1267285"/>
                    <a:pt x="1424805" y="1514204"/>
                  </a:cubicBezTo>
                  <a:lnTo>
                    <a:pt x="1509995" y="1572251"/>
                  </a:lnTo>
                  <a:lnTo>
                    <a:pt x="1390380" y="1693471"/>
                  </a:lnTo>
                  <a:cubicBezTo>
                    <a:pt x="1120444" y="1941999"/>
                    <a:pt x="775954" y="2115357"/>
                    <a:pt x="385845" y="217430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A34FB00E-FD96-475C-8667-2515E343F790}"/>
                </a:ext>
              </a:extLst>
            </p:cNvPr>
            <p:cNvSpPr/>
            <p:nvPr/>
          </p:nvSpPr>
          <p:spPr>
            <a:xfrm rot="11315589">
              <a:off x="6058851" y="1846787"/>
              <a:ext cx="1446055" cy="2190305"/>
            </a:xfrm>
            <a:custGeom>
              <a:avLst/>
              <a:gdLst>
                <a:gd name="connsiteX0" fmla="*/ 1446055 w 1446055"/>
                <a:gd name="connsiteY0" fmla="*/ 2181926 h 2190305"/>
                <a:gd name="connsiteX1" fmla="*/ 1384856 w 1446055"/>
                <a:gd name="connsiteY1" fmla="*/ 2188037 h 2190305"/>
                <a:gd name="connsiteX2" fmla="*/ 21844 w 1446055"/>
                <a:gd name="connsiteY2" fmla="*/ 1702840 h 2190305"/>
                <a:gd name="connsiteX3" fmla="*/ 0 w 1446055"/>
                <a:gd name="connsiteY3" fmla="*/ 1681285 h 2190305"/>
                <a:gd name="connsiteX4" fmla="*/ 13766 w 1446055"/>
                <a:gd name="connsiteY4" fmla="*/ 1655592 h 2190305"/>
                <a:gd name="connsiteX5" fmla="*/ 148945 w 1446055"/>
                <a:gd name="connsiteY5" fmla="*/ 366724 h 2190305"/>
                <a:gd name="connsiteX6" fmla="*/ 114334 w 1446055"/>
                <a:gd name="connsiteY6" fmla="*/ 211616 h 2190305"/>
                <a:gd name="connsiteX7" fmla="*/ 95696 w 1446055"/>
                <a:gd name="connsiteY7" fmla="*/ 148015 h 2190305"/>
                <a:gd name="connsiteX8" fmla="*/ 154370 w 1446055"/>
                <a:gd name="connsiteY8" fmla="*/ 131660 h 2190305"/>
                <a:gd name="connsiteX9" fmla="*/ 1090580 w 1446055"/>
                <a:gd name="connsiteY9" fmla="*/ 739 h 2190305"/>
                <a:gd name="connsiteX10" fmla="*/ 1116337 w 1446055"/>
                <a:gd name="connsiteY10" fmla="*/ 0 h 2190305"/>
                <a:gd name="connsiteX11" fmla="*/ 1446055 w 1446055"/>
                <a:gd name="connsiteY11" fmla="*/ 2181926 h 2190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46055" h="2190305">
                  <a:moveTo>
                    <a:pt x="1446055" y="2181926"/>
                  </a:moveTo>
                  <a:lnTo>
                    <a:pt x="1384856" y="2188037"/>
                  </a:lnTo>
                  <a:cubicBezTo>
                    <a:pt x="870509" y="2213141"/>
                    <a:pt x="385171" y="2028547"/>
                    <a:pt x="21844" y="1702840"/>
                  </a:cubicBezTo>
                  <a:lnTo>
                    <a:pt x="0" y="1681285"/>
                  </a:lnTo>
                  <a:lnTo>
                    <a:pt x="13766" y="1655592"/>
                  </a:lnTo>
                  <a:cubicBezTo>
                    <a:pt x="182265" y="1308185"/>
                    <a:pt x="238873" y="841698"/>
                    <a:pt x="148945" y="366724"/>
                  </a:cubicBezTo>
                  <a:cubicBezTo>
                    <a:pt x="138964" y="314008"/>
                    <a:pt x="127394" y="262271"/>
                    <a:pt x="114334" y="211616"/>
                  </a:cubicBezTo>
                  <a:lnTo>
                    <a:pt x="95696" y="148015"/>
                  </a:lnTo>
                  <a:lnTo>
                    <a:pt x="154370" y="131660"/>
                  </a:lnTo>
                  <a:cubicBezTo>
                    <a:pt x="425889" y="63076"/>
                    <a:pt x="744790" y="16905"/>
                    <a:pt x="1090580" y="739"/>
                  </a:cubicBezTo>
                  <a:lnTo>
                    <a:pt x="1116337" y="0"/>
                  </a:lnTo>
                  <a:lnTo>
                    <a:pt x="1446055" y="218192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420B4DF4-80C4-4A16-8126-10F7E620AF4D}"/>
                </a:ext>
              </a:extLst>
            </p:cNvPr>
            <p:cNvSpPr/>
            <p:nvPr/>
          </p:nvSpPr>
          <p:spPr>
            <a:xfrm rot="11315589">
              <a:off x="4280580" y="2275199"/>
              <a:ext cx="958547" cy="1395449"/>
            </a:xfrm>
            <a:custGeom>
              <a:avLst/>
              <a:gdLst>
                <a:gd name="connsiteX0" fmla="*/ 552854 w 958547"/>
                <a:gd name="connsiteY0" fmla="*/ 1395449 h 1395449"/>
                <a:gd name="connsiteX1" fmla="*/ 521990 w 958547"/>
                <a:gd name="connsiteY1" fmla="*/ 1379211 h 1395449"/>
                <a:gd name="connsiteX2" fmla="*/ 284 w 958547"/>
                <a:gd name="connsiteY2" fmla="*/ 116726 h 1395449"/>
                <a:gd name="connsiteX3" fmla="*/ 5781 w 958547"/>
                <a:gd name="connsiteY3" fmla="*/ 0 h 1395449"/>
                <a:gd name="connsiteX4" fmla="*/ 227631 w 958547"/>
                <a:gd name="connsiteY4" fmla="*/ 41350 h 1395449"/>
                <a:gd name="connsiteX5" fmla="*/ 879165 w 958547"/>
                <a:gd name="connsiteY5" fmla="*/ 266654 h 1395449"/>
                <a:gd name="connsiteX6" fmla="*/ 958547 w 958547"/>
                <a:gd name="connsiteY6" fmla="*/ 313052 h 1395449"/>
                <a:gd name="connsiteX7" fmla="*/ 958535 w 958547"/>
                <a:gd name="connsiteY7" fmla="*/ 321134 h 1395449"/>
                <a:gd name="connsiteX8" fmla="*/ 589011 w 958547"/>
                <a:gd name="connsiteY8" fmla="*/ 1351023 h 1395449"/>
                <a:gd name="connsiteX9" fmla="*/ 552854 w 958547"/>
                <a:gd name="connsiteY9" fmla="*/ 1395449 h 1395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58547" h="1395449">
                  <a:moveTo>
                    <a:pt x="552854" y="1395449"/>
                  </a:moveTo>
                  <a:lnTo>
                    <a:pt x="521990" y="1379211"/>
                  </a:lnTo>
                  <a:cubicBezTo>
                    <a:pt x="199827" y="1180319"/>
                    <a:pt x="-8774" y="692430"/>
                    <a:pt x="284" y="116726"/>
                  </a:cubicBezTo>
                  <a:lnTo>
                    <a:pt x="5781" y="0"/>
                  </a:lnTo>
                  <a:lnTo>
                    <a:pt x="227631" y="41350"/>
                  </a:lnTo>
                  <a:cubicBezTo>
                    <a:pt x="484779" y="98005"/>
                    <a:pt x="708128" y="174466"/>
                    <a:pt x="879165" y="266654"/>
                  </a:cubicBezTo>
                  <a:lnTo>
                    <a:pt x="958547" y="313052"/>
                  </a:lnTo>
                  <a:lnTo>
                    <a:pt x="958535" y="321134"/>
                  </a:lnTo>
                  <a:cubicBezTo>
                    <a:pt x="938849" y="700365"/>
                    <a:pt x="806029" y="1056740"/>
                    <a:pt x="589011" y="1351023"/>
                  </a:cubicBezTo>
                  <a:lnTo>
                    <a:pt x="552854" y="13954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04B9EE9-5563-4067-AC7C-9D069F2E1F1C}"/>
                </a:ext>
              </a:extLst>
            </p:cNvPr>
            <p:cNvSpPr/>
            <p:nvPr/>
          </p:nvSpPr>
          <p:spPr>
            <a:xfrm rot="11315589">
              <a:off x="7406799" y="2600572"/>
              <a:ext cx="653976" cy="1396524"/>
            </a:xfrm>
            <a:custGeom>
              <a:avLst/>
              <a:gdLst>
                <a:gd name="connsiteX0" fmla="*/ 498661 w 653976"/>
                <a:gd name="connsiteY0" fmla="*/ 1396524 h 1396524"/>
                <a:gd name="connsiteX1" fmla="*/ 490006 w 653976"/>
                <a:gd name="connsiteY1" fmla="*/ 1387984 h 1396524"/>
                <a:gd name="connsiteX2" fmla="*/ 9170 w 653976"/>
                <a:gd name="connsiteY2" fmla="*/ 383449 h 1396524"/>
                <a:gd name="connsiteX3" fmla="*/ 0 w 653976"/>
                <a:gd name="connsiteY3" fmla="*/ 291623 h 1396524"/>
                <a:gd name="connsiteX4" fmla="*/ 15530 w 653976"/>
                <a:gd name="connsiteY4" fmla="*/ 276039 h 1396524"/>
                <a:gd name="connsiteX5" fmla="*/ 451115 w 653976"/>
                <a:gd name="connsiteY5" fmla="*/ 38000 h 1396524"/>
                <a:gd name="connsiteX6" fmla="*/ 563807 w 653976"/>
                <a:gd name="connsiteY6" fmla="*/ 0 h 1396524"/>
                <a:gd name="connsiteX7" fmla="*/ 583639 w 653976"/>
                <a:gd name="connsiteY7" fmla="*/ 69662 h 1396524"/>
                <a:gd name="connsiteX8" fmla="*/ 614708 w 653976"/>
                <a:gd name="connsiteY8" fmla="*/ 212114 h 1396524"/>
                <a:gd name="connsiteX9" fmla="*/ 507075 w 653976"/>
                <a:gd name="connsiteY9" fmla="*/ 1379671 h 1396524"/>
                <a:gd name="connsiteX10" fmla="*/ 498661 w 653976"/>
                <a:gd name="connsiteY10" fmla="*/ 1396524 h 139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3976" h="1396524">
                  <a:moveTo>
                    <a:pt x="498661" y="1396524"/>
                  </a:moveTo>
                  <a:lnTo>
                    <a:pt x="490006" y="1387984"/>
                  </a:lnTo>
                  <a:cubicBezTo>
                    <a:pt x="241478" y="1118048"/>
                    <a:pt x="68120" y="773559"/>
                    <a:pt x="9170" y="383449"/>
                  </a:cubicBezTo>
                  <a:lnTo>
                    <a:pt x="0" y="291623"/>
                  </a:lnTo>
                  <a:lnTo>
                    <a:pt x="15530" y="276039"/>
                  </a:lnTo>
                  <a:cubicBezTo>
                    <a:pt x="118157" y="186882"/>
                    <a:pt x="266850" y="106240"/>
                    <a:pt x="451115" y="38000"/>
                  </a:cubicBezTo>
                  <a:lnTo>
                    <a:pt x="563807" y="0"/>
                  </a:lnTo>
                  <a:lnTo>
                    <a:pt x="583639" y="69662"/>
                  </a:lnTo>
                  <a:cubicBezTo>
                    <a:pt x="595327" y="116198"/>
                    <a:pt x="605713" y="163715"/>
                    <a:pt x="614708" y="212114"/>
                  </a:cubicBezTo>
                  <a:cubicBezTo>
                    <a:pt x="694702" y="642531"/>
                    <a:pt x="649364" y="1064427"/>
                    <a:pt x="507075" y="1379671"/>
                  </a:cubicBezTo>
                  <a:lnTo>
                    <a:pt x="498661" y="139652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42A0258-90A6-411C-BEBF-B85F89BBB39D}"/>
                </a:ext>
              </a:extLst>
            </p:cNvPr>
            <p:cNvSpPr/>
            <p:nvPr/>
          </p:nvSpPr>
          <p:spPr>
            <a:xfrm rot="11315589">
              <a:off x="4107416" y="3456370"/>
              <a:ext cx="941252" cy="1320008"/>
            </a:xfrm>
            <a:custGeom>
              <a:avLst/>
              <a:gdLst>
                <a:gd name="connsiteX0" fmla="*/ 941149 w 941252"/>
                <a:gd name="connsiteY0" fmla="*/ 1320008 h 1320008"/>
                <a:gd name="connsiteX1" fmla="*/ 892007 w 941252"/>
                <a:gd name="connsiteY1" fmla="*/ 1291820 h 1320008"/>
                <a:gd name="connsiteX2" fmla="*/ 6905 w 941252"/>
                <a:gd name="connsiteY2" fmla="*/ 1014277 h 1320008"/>
                <a:gd name="connsiteX3" fmla="*/ 0 w 941252"/>
                <a:gd name="connsiteY3" fmla="*/ 1013312 h 1320008"/>
                <a:gd name="connsiteX4" fmla="*/ 23897 w 941252"/>
                <a:gd name="connsiteY4" fmla="*/ 834854 h 1320008"/>
                <a:gd name="connsiteX5" fmla="*/ 332055 w 941252"/>
                <a:gd name="connsiteY5" fmla="*/ 75289 h 1320008"/>
                <a:gd name="connsiteX6" fmla="*/ 389087 w 941252"/>
                <a:gd name="connsiteY6" fmla="*/ 0 h 1320008"/>
                <a:gd name="connsiteX7" fmla="*/ 441037 w 941252"/>
                <a:gd name="connsiteY7" fmla="*/ 51263 h 1320008"/>
                <a:gd name="connsiteX8" fmla="*/ 921874 w 941252"/>
                <a:gd name="connsiteY8" fmla="*/ 1055797 h 1320008"/>
                <a:gd name="connsiteX9" fmla="*/ 941252 w 941252"/>
                <a:gd name="connsiteY9" fmla="*/ 1249855 h 1320008"/>
                <a:gd name="connsiteX10" fmla="*/ 941149 w 941252"/>
                <a:gd name="connsiteY10" fmla="*/ 1320008 h 1320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252" h="1320008">
                  <a:moveTo>
                    <a:pt x="941149" y="1320008"/>
                  </a:moveTo>
                  <a:lnTo>
                    <a:pt x="892007" y="1291820"/>
                  </a:lnTo>
                  <a:cubicBezTo>
                    <a:pt x="662158" y="1170087"/>
                    <a:pt x="355970" y="1074810"/>
                    <a:pt x="6905" y="1014277"/>
                  </a:cubicBezTo>
                  <a:lnTo>
                    <a:pt x="0" y="1013312"/>
                  </a:lnTo>
                  <a:lnTo>
                    <a:pt x="23897" y="834854"/>
                  </a:lnTo>
                  <a:cubicBezTo>
                    <a:pt x="79591" y="543171"/>
                    <a:pt x="188348" y="279985"/>
                    <a:pt x="332055" y="75289"/>
                  </a:cubicBezTo>
                  <a:lnTo>
                    <a:pt x="389087" y="0"/>
                  </a:lnTo>
                  <a:lnTo>
                    <a:pt x="441037" y="51263"/>
                  </a:lnTo>
                  <a:cubicBezTo>
                    <a:pt x="689565" y="321198"/>
                    <a:pt x="862923" y="665688"/>
                    <a:pt x="921874" y="1055797"/>
                  </a:cubicBezTo>
                  <a:cubicBezTo>
                    <a:pt x="931699" y="1120815"/>
                    <a:pt x="938113" y="1185562"/>
                    <a:pt x="941252" y="1249855"/>
                  </a:cubicBezTo>
                  <a:lnTo>
                    <a:pt x="941149" y="132000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6516F86-C4F6-4935-BDC1-26AC042FDB7D}"/>
                </a:ext>
              </a:extLst>
            </p:cNvPr>
            <p:cNvSpPr/>
            <p:nvPr/>
          </p:nvSpPr>
          <p:spPr>
            <a:xfrm rot="11315589">
              <a:off x="7379963" y="3824742"/>
              <a:ext cx="544215" cy="900600"/>
            </a:xfrm>
            <a:custGeom>
              <a:avLst/>
              <a:gdLst>
                <a:gd name="connsiteX0" fmla="*/ 0 w 544215"/>
                <a:gd name="connsiteY0" fmla="*/ 900600 h 900600"/>
                <a:gd name="connsiteX1" fmla="*/ 255 w 544215"/>
                <a:gd name="connsiteY1" fmla="*/ 727549 h 900600"/>
                <a:gd name="connsiteX2" fmla="*/ 181899 w 544215"/>
                <a:gd name="connsiteY2" fmla="*/ 11188 h 900600"/>
                <a:gd name="connsiteX3" fmla="*/ 187897 w 544215"/>
                <a:gd name="connsiteY3" fmla="*/ 0 h 900600"/>
                <a:gd name="connsiteX4" fmla="*/ 261882 w 544215"/>
                <a:gd name="connsiteY4" fmla="*/ 88303 h 900600"/>
                <a:gd name="connsiteX5" fmla="*/ 508775 w 544215"/>
                <a:gd name="connsiteY5" fmla="*/ 532482 h 900600"/>
                <a:gd name="connsiteX6" fmla="*/ 544215 w 544215"/>
                <a:gd name="connsiteY6" fmla="*/ 632362 h 900600"/>
                <a:gd name="connsiteX7" fmla="*/ 532232 w 544215"/>
                <a:gd name="connsiteY7" fmla="*/ 636009 h 900600"/>
                <a:gd name="connsiteX8" fmla="*/ 13222 w 544215"/>
                <a:gd name="connsiteY8" fmla="*/ 889596 h 900600"/>
                <a:gd name="connsiteX9" fmla="*/ 0 w 544215"/>
                <a:gd name="connsiteY9" fmla="*/ 900600 h 90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4215" h="900600">
                  <a:moveTo>
                    <a:pt x="0" y="900600"/>
                  </a:moveTo>
                  <a:lnTo>
                    <a:pt x="255" y="727549"/>
                  </a:lnTo>
                  <a:cubicBezTo>
                    <a:pt x="13380" y="474729"/>
                    <a:pt x="76785" y="232066"/>
                    <a:pt x="181899" y="11188"/>
                  </a:cubicBezTo>
                  <a:lnTo>
                    <a:pt x="187897" y="0"/>
                  </a:lnTo>
                  <a:lnTo>
                    <a:pt x="261882" y="88303"/>
                  </a:lnTo>
                  <a:cubicBezTo>
                    <a:pt x="358420" y="213446"/>
                    <a:pt x="442602" y="363572"/>
                    <a:pt x="508775" y="532482"/>
                  </a:cubicBezTo>
                  <a:lnTo>
                    <a:pt x="544215" y="632362"/>
                  </a:lnTo>
                  <a:lnTo>
                    <a:pt x="532232" y="636009"/>
                  </a:lnTo>
                  <a:cubicBezTo>
                    <a:pt x="320963" y="706774"/>
                    <a:pt x="144304" y="792780"/>
                    <a:pt x="13222" y="889596"/>
                  </a:cubicBezTo>
                  <a:lnTo>
                    <a:pt x="0" y="9006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4B887F6-1446-46B4-8BC6-9199B8AB501D}"/>
                </a:ext>
              </a:extLst>
            </p:cNvPr>
            <p:cNvSpPr/>
            <p:nvPr/>
          </p:nvSpPr>
          <p:spPr>
            <a:xfrm rot="11315589">
              <a:off x="4678399" y="3922984"/>
              <a:ext cx="1595237" cy="1558970"/>
            </a:xfrm>
            <a:custGeom>
              <a:avLst/>
              <a:gdLst>
                <a:gd name="connsiteX0" fmla="*/ 1165353 w 1595237"/>
                <a:gd name="connsiteY0" fmla="*/ 1558970 h 1558970"/>
                <a:gd name="connsiteX1" fmla="*/ 1000444 w 1595237"/>
                <a:gd name="connsiteY1" fmla="*/ 1535918 h 1558970"/>
                <a:gd name="connsiteX2" fmla="*/ 338336 w 1595237"/>
                <a:gd name="connsiteY2" fmla="*/ 1505244 h 1558970"/>
                <a:gd name="connsiteX3" fmla="*/ 223032 w 1595237"/>
                <a:gd name="connsiteY3" fmla="*/ 1508961 h 1558970"/>
                <a:gd name="connsiteX4" fmla="*/ 0 w 1595237"/>
                <a:gd name="connsiteY4" fmla="*/ 33038 h 1558970"/>
                <a:gd name="connsiteX5" fmla="*/ 56077 w 1595237"/>
                <a:gd name="connsiteY5" fmla="*/ 21646 h 1558970"/>
                <a:gd name="connsiteX6" fmla="*/ 1471363 w 1595237"/>
                <a:gd name="connsiteY6" fmla="*/ 372074 h 1558970"/>
                <a:gd name="connsiteX7" fmla="*/ 1595237 w 1595237"/>
                <a:gd name="connsiteY7" fmla="*/ 472888 h 1558970"/>
                <a:gd name="connsiteX8" fmla="*/ 1546361 w 1595237"/>
                <a:gd name="connsiteY8" fmla="*/ 534004 h 1558970"/>
                <a:gd name="connsiteX9" fmla="*/ 1170566 w 1595237"/>
                <a:gd name="connsiteY9" fmla="*/ 1509022 h 1558970"/>
                <a:gd name="connsiteX10" fmla="*/ 1165353 w 1595237"/>
                <a:gd name="connsiteY10" fmla="*/ 1558970 h 1558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95237" h="1558970">
                  <a:moveTo>
                    <a:pt x="1165353" y="1558970"/>
                  </a:moveTo>
                  <a:lnTo>
                    <a:pt x="1000444" y="1535918"/>
                  </a:lnTo>
                  <a:cubicBezTo>
                    <a:pt x="788539" y="1513060"/>
                    <a:pt x="565755" y="1502319"/>
                    <a:pt x="338336" y="1505244"/>
                  </a:cubicBezTo>
                  <a:lnTo>
                    <a:pt x="223032" y="1508961"/>
                  </a:lnTo>
                  <a:lnTo>
                    <a:pt x="0" y="33038"/>
                  </a:lnTo>
                  <a:lnTo>
                    <a:pt x="56077" y="21646"/>
                  </a:lnTo>
                  <a:cubicBezTo>
                    <a:pt x="576223" y="-56955"/>
                    <a:pt x="1078986" y="82716"/>
                    <a:pt x="1471363" y="372074"/>
                  </a:cubicBezTo>
                  <a:lnTo>
                    <a:pt x="1595237" y="472888"/>
                  </a:lnTo>
                  <a:lnTo>
                    <a:pt x="1546361" y="534004"/>
                  </a:lnTo>
                  <a:cubicBezTo>
                    <a:pt x="1357081" y="789826"/>
                    <a:pt x="1221220" y="1131533"/>
                    <a:pt x="1170566" y="1509022"/>
                  </a:cubicBezTo>
                  <a:lnTo>
                    <a:pt x="1165353" y="155897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069A499F-6CC0-48C9-815C-C5567F9C5375}"/>
                </a:ext>
              </a:extLst>
            </p:cNvPr>
            <p:cNvSpPr/>
            <p:nvPr/>
          </p:nvSpPr>
          <p:spPr>
            <a:xfrm rot="11315589">
              <a:off x="6123693" y="4019160"/>
              <a:ext cx="1454536" cy="1621437"/>
            </a:xfrm>
            <a:custGeom>
              <a:avLst/>
              <a:gdLst>
                <a:gd name="connsiteX0" fmla="*/ 420450 w 1454536"/>
                <a:gd name="connsiteY0" fmla="*/ 1621437 h 1621437"/>
                <a:gd name="connsiteX1" fmla="*/ 373531 w 1454536"/>
                <a:gd name="connsiteY1" fmla="*/ 1493506 h 1621437"/>
                <a:gd name="connsiteX2" fmla="*/ 9945 w 1454536"/>
                <a:gd name="connsiteY2" fmla="*/ 914847 h 1621437"/>
                <a:gd name="connsiteX3" fmla="*/ 0 w 1454536"/>
                <a:gd name="connsiteY3" fmla="*/ 905320 h 1621437"/>
                <a:gd name="connsiteX4" fmla="*/ 14367 w 1454536"/>
                <a:gd name="connsiteY4" fmla="*/ 878520 h 1621437"/>
                <a:gd name="connsiteX5" fmla="*/ 1173154 w 1454536"/>
                <a:gd name="connsiteY5" fmla="*/ 12245 h 1621437"/>
                <a:gd name="connsiteX6" fmla="*/ 1233426 w 1454536"/>
                <a:gd name="connsiteY6" fmla="*/ 0 h 1621437"/>
                <a:gd name="connsiteX7" fmla="*/ 1454536 w 1454536"/>
                <a:gd name="connsiteY7" fmla="*/ 1463205 h 1621437"/>
                <a:gd name="connsiteX8" fmla="*/ 1425485 w 1454536"/>
                <a:gd name="connsiteY8" fmla="*/ 1464141 h 1621437"/>
                <a:gd name="connsiteX9" fmla="*/ 442948 w 1454536"/>
                <a:gd name="connsiteY9" fmla="*/ 1614590 h 1621437"/>
                <a:gd name="connsiteX10" fmla="*/ 420450 w 1454536"/>
                <a:gd name="connsiteY10" fmla="*/ 1621437 h 1621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54536" h="1621437">
                  <a:moveTo>
                    <a:pt x="420450" y="1621437"/>
                  </a:moveTo>
                  <a:lnTo>
                    <a:pt x="373531" y="1493506"/>
                  </a:lnTo>
                  <a:cubicBezTo>
                    <a:pt x="280431" y="1263975"/>
                    <a:pt x="155075" y="1066736"/>
                    <a:pt x="9945" y="914847"/>
                  </a:cubicBezTo>
                  <a:lnTo>
                    <a:pt x="0" y="905320"/>
                  </a:lnTo>
                  <a:lnTo>
                    <a:pt x="14367" y="878520"/>
                  </a:lnTo>
                  <a:cubicBezTo>
                    <a:pt x="265231" y="460000"/>
                    <a:pt x="674355" y="140241"/>
                    <a:pt x="1173154" y="12245"/>
                  </a:cubicBezTo>
                  <a:lnTo>
                    <a:pt x="1233426" y="0"/>
                  </a:lnTo>
                  <a:lnTo>
                    <a:pt x="1454536" y="1463205"/>
                  </a:lnTo>
                  <a:lnTo>
                    <a:pt x="1425485" y="1464141"/>
                  </a:lnTo>
                  <a:cubicBezTo>
                    <a:pt x="1062461" y="1482972"/>
                    <a:pt x="727807" y="1536007"/>
                    <a:pt x="442948" y="1614590"/>
                  </a:cubicBezTo>
                  <a:lnTo>
                    <a:pt x="420450" y="162143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</p:grp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B7387DE4-1591-4FDF-BE9C-8A2D8259AC2B}"/>
              </a:ext>
            </a:extLst>
          </p:cNvPr>
          <p:cNvSpPr txBox="1">
            <a:spLocks/>
          </p:cNvSpPr>
          <p:nvPr/>
        </p:nvSpPr>
        <p:spPr>
          <a:xfrm rot="21568649">
            <a:off x="1108351" y="1775286"/>
            <a:ext cx="2940546" cy="192919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id-ID" sz="825" b="1" spc="2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BEST CLUB AND ASOCIATIONS </a:t>
            </a:r>
            <a:endParaRPr lang="en-US" sz="825" b="1" spc="225" dirty="0">
              <a:solidFill>
                <a:schemeClr val="bg1">
                  <a:lumMod val="7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4964ED1-2A42-4B69-996E-965075F743E1}"/>
              </a:ext>
            </a:extLst>
          </p:cNvPr>
          <p:cNvSpPr/>
          <p:nvPr/>
        </p:nvSpPr>
        <p:spPr>
          <a:xfrm>
            <a:off x="3982325" y="1025721"/>
            <a:ext cx="1962025" cy="1024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8588" indent="-128588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industry. Lorem Ipsum has been the industry's standard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3D759F2-0DC8-4244-9CD3-2085F8884BF0}"/>
              </a:ext>
            </a:extLst>
          </p:cNvPr>
          <p:cNvSpPr/>
          <p:nvPr/>
        </p:nvSpPr>
        <p:spPr>
          <a:xfrm>
            <a:off x="6200527" y="1018224"/>
            <a:ext cx="1962025" cy="1024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8588" indent="-128588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industry. Lorem Ipsum has been the industry's standard</a:t>
            </a:r>
          </a:p>
        </p:txBody>
      </p:sp>
    </p:spTree>
    <p:extLst>
      <p:ext uri="{BB962C8B-B14F-4D97-AF65-F5344CB8AC3E}">
        <p14:creationId xmlns:p14="http://schemas.microsoft.com/office/powerpoint/2010/main" val="509893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527F4B-8A1F-4E96-9C1A-2CE2D33D796C}"/>
              </a:ext>
            </a:extLst>
          </p:cNvPr>
          <p:cNvSpPr txBox="1"/>
          <p:nvPr/>
        </p:nvSpPr>
        <p:spPr>
          <a:xfrm>
            <a:off x="4481681" y="1110381"/>
            <a:ext cx="31992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70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FIRST MEET </a:t>
            </a:r>
          </a:p>
          <a:p>
            <a:r>
              <a:rPr lang="id-ID" sz="210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COACHING</a:t>
            </a:r>
            <a:endParaRPr lang="en-US" sz="270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B6674DC-A4AC-4F3C-8690-B9A153B93DAC}"/>
              </a:ext>
            </a:extLst>
          </p:cNvPr>
          <p:cNvGrpSpPr/>
          <p:nvPr/>
        </p:nvGrpSpPr>
        <p:grpSpPr>
          <a:xfrm rot="19771175">
            <a:off x="6157082" y="1660633"/>
            <a:ext cx="160091" cy="160400"/>
            <a:chOff x="4107416" y="1679584"/>
            <a:chExt cx="3953359" cy="3961013"/>
          </a:xfrm>
          <a:solidFill>
            <a:schemeClr val="accent2"/>
          </a:solidFill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A2F6B27E-8B13-4A05-A939-C0C35778A40A}"/>
                </a:ext>
              </a:extLst>
            </p:cNvPr>
            <p:cNvSpPr/>
            <p:nvPr/>
          </p:nvSpPr>
          <p:spPr>
            <a:xfrm rot="11315589">
              <a:off x="4813980" y="1679584"/>
              <a:ext cx="1509995" cy="2179994"/>
            </a:xfrm>
            <a:custGeom>
              <a:avLst/>
              <a:gdLst>
                <a:gd name="connsiteX0" fmla="*/ 385845 w 1509995"/>
                <a:gd name="connsiteY0" fmla="*/ 2174308 h 2179994"/>
                <a:gd name="connsiteX1" fmla="*/ 328906 w 1509995"/>
                <a:gd name="connsiteY1" fmla="*/ 2179994 h 2179994"/>
                <a:gd name="connsiteX2" fmla="*/ 0 w 1509995"/>
                <a:gd name="connsiteY2" fmla="*/ 3448 h 2179994"/>
                <a:gd name="connsiteX3" fmla="*/ 108047 w 1509995"/>
                <a:gd name="connsiteY3" fmla="*/ 348 h 2179994"/>
                <a:gd name="connsiteX4" fmla="*/ 719139 w 1509995"/>
                <a:gd name="connsiteY4" fmla="*/ 25973 h 2179994"/>
                <a:gd name="connsiteX5" fmla="*/ 915568 w 1509995"/>
                <a:gd name="connsiteY5" fmla="*/ 50543 h 2179994"/>
                <a:gd name="connsiteX6" fmla="*/ 909403 w 1509995"/>
                <a:gd name="connsiteY6" fmla="*/ 196372 h 2179994"/>
                <a:gd name="connsiteX7" fmla="*/ 1424805 w 1509995"/>
                <a:gd name="connsiteY7" fmla="*/ 1514204 h 2179994"/>
                <a:gd name="connsiteX8" fmla="*/ 1509995 w 1509995"/>
                <a:gd name="connsiteY8" fmla="*/ 1572251 h 2179994"/>
                <a:gd name="connsiteX9" fmla="*/ 1390380 w 1509995"/>
                <a:gd name="connsiteY9" fmla="*/ 1693471 h 2179994"/>
                <a:gd name="connsiteX10" fmla="*/ 385845 w 1509995"/>
                <a:gd name="connsiteY10" fmla="*/ 2174308 h 217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09995" h="2179994">
                  <a:moveTo>
                    <a:pt x="385845" y="2174308"/>
                  </a:moveTo>
                  <a:lnTo>
                    <a:pt x="328906" y="2179994"/>
                  </a:lnTo>
                  <a:lnTo>
                    <a:pt x="0" y="3448"/>
                  </a:lnTo>
                  <a:lnTo>
                    <a:pt x="108047" y="348"/>
                  </a:lnTo>
                  <a:cubicBezTo>
                    <a:pt x="317624" y="-1927"/>
                    <a:pt x="523149" y="7017"/>
                    <a:pt x="719139" y="25973"/>
                  </a:cubicBezTo>
                  <a:lnTo>
                    <a:pt x="915568" y="50543"/>
                  </a:lnTo>
                  <a:lnTo>
                    <a:pt x="909403" y="196372"/>
                  </a:lnTo>
                  <a:cubicBezTo>
                    <a:pt x="903956" y="771769"/>
                    <a:pt x="1106542" y="1267285"/>
                    <a:pt x="1424805" y="1514204"/>
                  </a:cubicBezTo>
                  <a:lnTo>
                    <a:pt x="1509995" y="1572251"/>
                  </a:lnTo>
                  <a:lnTo>
                    <a:pt x="1390380" y="1693471"/>
                  </a:lnTo>
                  <a:cubicBezTo>
                    <a:pt x="1120444" y="1941999"/>
                    <a:pt x="775954" y="2115357"/>
                    <a:pt x="385845" y="217430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C9D282CA-918E-45A6-AF96-CA9F21909420}"/>
                </a:ext>
              </a:extLst>
            </p:cNvPr>
            <p:cNvSpPr/>
            <p:nvPr/>
          </p:nvSpPr>
          <p:spPr>
            <a:xfrm rot="11315589">
              <a:off x="6058851" y="1846787"/>
              <a:ext cx="1446055" cy="2190305"/>
            </a:xfrm>
            <a:custGeom>
              <a:avLst/>
              <a:gdLst>
                <a:gd name="connsiteX0" fmla="*/ 1446055 w 1446055"/>
                <a:gd name="connsiteY0" fmla="*/ 2181926 h 2190305"/>
                <a:gd name="connsiteX1" fmla="*/ 1384856 w 1446055"/>
                <a:gd name="connsiteY1" fmla="*/ 2188037 h 2190305"/>
                <a:gd name="connsiteX2" fmla="*/ 21844 w 1446055"/>
                <a:gd name="connsiteY2" fmla="*/ 1702840 h 2190305"/>
                <a:gd name="connsiteX3" fmla="*/ 0 w 1446055"/>
                <a:gd name="connsiteY3" fmla="*/ 1681285 h 2190305"/>
                <a:gd name="connsiteX4" fmla="*/ 13766 w 1446055"/>
                <a:gd name="connsiteY4" fmla="*/ 1655592 h 2190305"/>
                <a:gd name="connsiteX5" fmla="*/ 148945 w 1446055"/>
                <a:gd name="connsiteY5" fmla="*/ 366724 h 2190305"/>
                <a:gd name="connsiteX6" fmla="*/ 114334 w 1446055"/>
                <a:gd name="connsiteY6" fmla="*/ 211616 h 2190305"/>
                <a:gd name="connsiteX7" fmla="*/ 95696 w 1446055"/>
                <a:gd name="connsiteY7" fmla="*/ 148015 h 2190305"/>
                <a:gd name="connsiteX8" fmla="*/ 154370 w 1446055"/>
                <a:gd name="connsiteY8" fmla="*/ 131660 h 2190305"/>
                <a:gd name="connsiteX9" fmla="*/ 1090580 w 1446055"/>
                <a:gd name="connsiteY9" fmla="*/ 739 h 2190305"/>
                <a:gd name="connsiteX10" fmla="*/ 1116337 w 1446055"/>
                <a:gd name="connsiteY10" fmla="*/ 0 h 2190305"/>
                <a:gd name="connsiteX11" fmla="*/ 1446055 w 1446055"/>
                <a:gd name="connsiteY11" fmla="*/ 2181926 h 2190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46055" h="2190305">
                  <a:moveTo>
                    <a:pt x="1446055" y="2181926"/>
                  </a:moveTo>
                  <a:lnTo>
                    <a:pt x="1384856" y="2188037"/>
                  </a:lnTo>
                  <a:cubicBezTo>
                    <a:pt x="870509" y="2213141"/>
                    <a:pt x="385171" y="2028547"/>
                    <a:pt x="21844" y="1702840"/>
                  </a:cubicBezTo>
                  <a:lnTo>
                    <a:pt x="0" y="1681285"/>
                  </a:lnTo>
                  <a:lnTo>
                    <a:pt x="13766" y="1655592"/>
                  </a:lnTo>
                  <a:cubicBezTo>
                    <a:pt x="182265" y="1308185"/>
                    <a:pt x="238873" y="841698"/>
                    <a:pt x="148945" y="366724"/>
                  </a:cubicBezTo>
                  <a:cubicBezTo>
                    <a:pt x="138964" y="314008"/>
                    <a:pt x="127394" y="262271"/>
                    <a:pt x="114334" y="211616"/>
                  </a:cubicBezTo>
                  <a:lnTo>
                    <a:pt x="95696" y="148015"/>
                  </a:lnTo>
                  <a:lnTo>
                    <a:pt x="154370" y="131660"/>
                  </a:lnTo>
                  <a:cubicBezTo>
                    <a:pt x="425889" y="63076"/>
                    <a:pt x="744790" y="16905"/>
                    <a:pt x="1090580" y="739"/>
                  </a:cubicBezTo>
                  <a:lnTo>
                    <a:pt x="1116337" y="0"/>
                  </a:lnTo>
                  <a:lnTo>
                    <a:pt x="1446055" y="218192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DA32B400-40AC-4301-9872-6AA4F3999340}"/>
                </a:ext>
              </a:extLst>
            </p:cNvPr>
            <p:cNvSpPr/>
            <p:nvPr/>
          </p:nvSpPr>
          <p:spPr>
            <a:xfrm rot="11315589">
              <a:off x="4280580" y="2275199"/>
              <a:ext cx="958547" cy="1395449"/>
            </a:xfrm>
            <a:custGeom>
              <a:avLst/>
              <a:gdLst>
                <a:gd name="connsiteX0" fmla="*/ 552854 w 958547"/>
                <a:gd name="connsiteY0" fmla="*/ 1395449 h 1395449"/>
                <a:gd name="connsiteX1" fmla="*/ 521990 w 958547"/>
                <a:gd name="connsiteY1" fmla="*/ 1379211 h 1395449"/>
                <a:gd name="connsiteX2" fmla="*/ 284 w 958547"/>
                <a:gd name="connsiteY2" fmla="*/ 116726 h 1395449"/>
                <a:gd name="connsiteX3" fmla="*/ 5781 w 958547"/>
                <a:gd name="connsiteY3" fmla="*/ 0 h 1395449"/>
                <a:gd name="connsiteX4" fmla="*/ 227631 w 958547"/>
                <a:gd name="connsiteY4" fmla="*/ 41350 h 1395449"/>
                <a:gd name="connsiteX5" fmla="*/ 879165 w 958547"/>
                <a:gd name="connsiteY5" fmla="*/ 266654 h 1395449"/>
                <a:gd name="connsiteX6" fmla="*/ 958547 w 958547"/>
                <a:gd name="connsiteY6" fmla="*/ 313052 h 1395449"/>
                <a:gd name="connsiteX7" fmla="*/ 958535 w 958547"/>
                <a:gd name="connsiteY7" fmla="*/ 321134 h 1395449"/>
                <a:gd name="connsiteX8" fmla="*/ 589011 w 958547"/>
                <a:gd name="connsiteY8" fmla="*/ 1351023 h 1395449"/>
                <a:gd name="connsiteX9" fmla="*/ 552854 w 958547"/>
                <a:gd name="connsiteY9" fmla="*/ 1395449 h 1395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58547" h="1395449">
                  <a:moveTo>
                    <a:pt x="552854" y="1395449"/>
                  </a:moveTo>
                  <a:lnTo>
                    <a:pt x="521990" y="1379211"/>
                  </a:lnTo>
                  <a:cubicBezTo>
                    <a:pt x="199827" y="1180319"/>
                    <a:pt x="-8774" y="692430"/>
                    <a:pt x="284" y="116726"/>
                  </a:cubicBezTo>
                  <a:lnTo>
                    <a:pt x="5781" y="0"/>
                  </a:lnTo>
                  <a:lnTo>
                    <a:pt x="227631" y="41350"/>
                  </a:lnTo>
                  <a:cubicBezTo>
                    <a:pt x="484779" y="98005"/>
                    <a:pt x="708128" y="174466"/>
                    <a:pt x="879165" y="266654"/>
                  </a:cubicBezTo>
                  <a:lnTo>
                    <a:pt x="958547" y="313052"/>
                  </a:lnTo>
                  <a:lnTo>
                    <a:pt x="958535" y="321134"/>
                  </a:lnTo>
                  <a:cubicBezTo>
                    <a:pt x="938849" y="700365"/>
                    <a:pt x="806029" y="1056740"/>
                    <a:pt x="589011" y="1351023"/>
                  </a:cubicBezTo>
                  <a:lnTo>
                    <a:pt x="552854" y="13954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4E0B318C-B8FE-4F7B-A3A7-61D7DC6D2180}"/>
                </a:ext>
              </a:extLst>
            </p:cNvPr>
            <p:cNvSpPr/>
            <p:nvPr/>
          </p:nvSpPr>
          <p:spPr>
            <a:xfrm rot="11315589">
              <a:off x="7406799" y="2600572"/>
              <a:ext cx="653976" cy="1396524"/>
            </a:xfrm>
            <a:custGeom>
              <a:avLst/>
              <a:gdLst>
                <a:gd name="connsiteX0" fmla="*/ 498661 w 653976"/>
                <a:gd name="connsiteY0" fmla="*/ 1396524 h 1396524"/>
                <a:gd name="connsiteX1" fmla="*/ 490006 w 653976"/>
                <a:gd name="connsiteY1" fmla="*/ 1387984 h 1396524"/>
                <a:gd name="connsiteX2" fmla="*/ 9170 w 653976"/>
                <a:gd name="connsiteY2" fmla="*/ 383449 h 1396524"/>
                <a:gd name="connsiteX3" fmla="*/ 0 w 653976"/>
                <a:gd name="connsiteY3" fmla="*/ 291623 h 1396524"/>
                <a:gd name="connsiteX4" fmla="*/ 15530 w 653976"/>
                <a:gd name="connsiteY4" fmla="*/ 276039 h 1396524"/>
                <a:gd name="connsiteX5" fmla="*/ 451115 w 653976"/>
                <a:gd name="connsiteY5" fmla="*/ 38000 h 1396524"/>
                <a:gd name="connsiteX6" fmla="*/ 563807 w 653976"/>
                <a:gd name="connsiteY6" fmla="*/ 0 h 1396524"/>
                <a:gd name="connsiteX7" fmla="*/ 583639 w 653976"/>
                <a:gd name="connsiteY7" fmla="*/ 69662 h 1396524"/>
                <a:gd name="connsiteX8" fmla="*/ 614708 w 653976"/>
                <a:gd name="connsiteY8" fmla="*/ 212114 h 1396524"/>
                <a:gd name="connsiteX9" fmla="*/ 507075 w 653976"/>
                <a:gd name="connsiteY9" fmla="*/ 1379671 h 1396524"/>
                <a:gd name="connsiteX10" fmla="*/ 498661 w 653976"/>
                <a:gd name="connsiteY10" fmla="*/ 1396524 h 139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3976" h="1396524">
                  <a:moveTo>
                    <a:pt x="498661" y="1396524"/>
                  </a:moveTo>
                  <a:lnTo>
                    <a:pt x="490006" y="1387984"/>
                  </a:lnTo>
                  <a:cubicBezTo>
                    <a:pt x="241478" y="1118048"/>
                    <a:pt x="68120" y="773559"/>
                    <a:pt x="9170" y="383449"/>
                  </a:cubicBezTo>
                  <a:lnTo>
                    <a:pt x="0" y="291623"/>
                  </a:lnTo>
                  <a:lnTo>
                    <a:pt x="15530" y="276039"/>
                  </a:lnTo>
                  <a:cubicBezTo>
                    <a:pt x="118157" y="186882"/>
                    <a:pt x="266850" y="106240"/>
                    <a:pt x="451115" y="38000"/>
                  </a:cubicBezTo>
                  <a:lnTo>
                    <a:pt x="563807" y="0"/>
                  </a:lnTo>
                  <a:lnTo>
                    <a:pt x="583639" y="69662"/>
                  </a:lnTo>
                  <a:cubicBezTo>
                    <a:pt x="595327" y="116198"/>
                    <a:pt x="605713" y="163715"/>
                    <a:pt x="614708" y="212114"/>
                  </a:cubicBezTo>
                  <a:cubicBezTo>
                    <a:pt x="694702" y="642531"/>
                    <a:pt x="649364" y="1064427"/>
                    <a:pt x="507075" y="1379671"/>
                  </a:cubicBezTo>
                  <a:lnTo>
                    <a:pt x="498661" y="139652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08E9A04B-E1D3-4EA2-A9AF-6CE464D0291B}"/>
                </a:ext>
              </a:extLst>
            </p:cNvPr>
            <p:cNvSpPr/>
            <p:nvPr/>
          </p:nvSpPr>
          <p:spPr>
            <a:xfrm rot="11315589">
              <a:off x="4107416" y="3456370"/>
              <a:ext cx="941252" cy="1320008"/>
            </a:xfrm>
            <a:custGeom>
              <a:avLst/>
              <a:gdLst>
                <a:gd name="connsiteX0" fmla="*/ 941149 w 941252"/>
                <a:gd name="connsiteY0" fmla="*/ 1320008 h 1320008"/>
                <a:gd name="connsiteX1" fmla="*/ 892007 w 941252"/>
                <a:gd name="connsiteY1" fmla="*/ 1291820 h 1320008"/>
                <a:gd name="connsiteX2" fmla="*/ 6905 w 941252"/>
                <a:gd name="connsiteY2" fmla="*/ 1014277 h 1320008"/>
                <a:gd name="connsiteX3" fmla="*/ 0 w 941252"/>
                <a:gd name="connsiteY3" fmla="*/ 1013312 h 1320008"/>
                <a:gd name="connsiteX4" fmla="*/ 23897 w 941252"/>
                <a:gd name="connsiteY4" fmla="*/ 834854 h 1320008"/>
                <a:gd name="connsiteX5" fmla="*/ 332055 w 941252"/>
                <a:gd name="connsiteY5" fmla="*/ 75289 h 1320008"/>
                <a:gd name="connsiteX6" fmla="*/ 389087 w 941252"/>
                <a:gd name="connsiteY6" fmla="*/ 0 h 1320008"/>
                <a:gd name="connsiteX7" fmla="*/ 441037 w 941252"/>
                <a:gd name="connsiteY7" fmla="*/ 51263 h 1320008"/>
                <a:gd name="connsiteX8" fmla="*/ 921874 w 941252"/>
                <a:gd name="connsiteY8" fmla="*/ 1055797 h 1320008"/>
                <a:gd name="connsiteX9" fmla="*/ 941252 w 941252"/>
                <a:gd name="connsiteY9" fmla="*/ 1249855 h 1320008"/>
                <a:gd name="connsiteX10" fmla="*/ 941149 w 941252"/>
                <a:gd name="connsiteY10" fmla="*/ 1320008 h 1320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252" h="1320008">
                  <a:moveTo>
                    <a:pt x="941149" y="1320008"/>
                  </a:moveTo>
                  <a:lnTo>
                    <a:pt x="892007" y="1291820"/>
                  </a:lnTo>
                  <a:cubicBezTo>
                    <a:pt x="662158" y="1170087"/>
                    <a:pt x="355970" y="1074810"/>
                    <a:pt x="6905" y="1014277"/>
                  </a:cubicBezTo>
                  <a:lnTo>
                    <a:pt x="0" y="1013312"/>
                  </a:lnTo>
                  <a:lnTo>
                    <a:pt x="23897" y="834854"/>
                  </a:lnTo>
                  <a:cubicBezTo>
                    <a:pt x="79591" y="543171"/>
                    <a:pt x="188348" y="279985"/>
                    <a:pt x="332055" y="75289"/>
                  </a:cubicBezTo>
                  <a:lnTo>
                    <a:pt x="389087" y="0"/>
                  </a:lnTo>
                  <a:lnTo>
                    <a:pt x="441037" y="51263"/>
                  </a:lnTo>
                  <a:cubicBezTo>
                    <a:pt x="689565" y="321198"/>
                    <a:pt x="862923" y="665688"/>
                    <a:pt x="921874" y="1055797"/>
                  </a:cubicBezTo>
                  <a:cubicBezTo>
                    <a:pt x="931699" y="1120815"/>
                    <a:pt x="938113" y="1185562"/>
                    <a:pt x="941252" y="1249855"/>
                  </a:cubicBezTo>
                  <a:lnTo>
                    <a:pt x="941149" y="132000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EC3B1BE1-8F32-44CF-8247-0B367941EC5C}"/>
                </a:ext>
              </a:extLst>
            </p:cNvPr>
            <p:cNvSpPr/>
            <p:nvPr/>
          </p:nvSpPr>
          <p:spPr>
            <a:xfrm rot="11315589">
              <a:off x="7379963" y="3824742"/>
              <a:ext cx="544215" cy="900600"/>
            </a:xfrm>
            <a:custGeom>
              <a:avLst/>
              <a:gdLst>
                <a:gd name="connsiteX0" fmla="*/ 0 w 544215"/>
                <a:gd name="connsiteY0" fmla="*/ 900600 h 900600"/>
                <a:gd name="connsiteX1" fmla="*/ 255 w 544215"/>
                <a:gd name="connsiteY1" fmla="*/ 727549 h 900600"/>
                <a:gd name="connsiteX2" fmla="*/ 181899 w 544215"/>
                <a:gd name="connsiteY2" fmla="*/ 11188 h 900600"/>
                <a:gd name="connsiteX3" fmla="*/ 187897 w 544215"/>
                <a:gd name="connsiteY3" fmla="*/ 0 h 900600"/>
                <a:gd name="connsiteX4" fmla="*/ 261882 w 544215"/>
                <a:gd name="connsiteY4" fmla="*/ 88303 h 900600"/>
                <a:gd name="connsiteX5" fmla="*/ 508775 w 544215"/>
                <a:gd name="connsiteY5" fmla="*/ 532482 h 900600"/>
                <a:gd name="connsiteX6" fmla="*/ 544215 w 544215"/>
                <a:gd name="connsiteY6" fmla="*/ 632362 h 900600"/>
                <a:gd name="connsiteX7" fmla="*/ 532232 w 544215"/>
                <a:gd name="connsiteY7" fmla="*/ 636009 h 900600"/>
                <a:gd name="connsiteX8" fmla="*/ 13222 w 544215"/>
                <a:gd name="connsiteY8" fmla="*/ 889596 h 900600"/>
                <a:gd name="connsiteX9" fmla="*/ 0 w 544215"/>
                <a:gd name="connsiteY9" fmla="*/ 900600 h 90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4215" h="900600">
                  <a:moveTo>
                    <a:pt x="0" y="900600"/>
                  </a:moveTo>
                  <a:lnTo>
                    <a:pt x="255" y="727549"/>
                  </a:lnTo>
                  <a:cubicBezTo>
                    <a:pt x="13380" y="474729"/>
                    <a:pt x="76785" y="232066"/>
                    <a:pt x="181899" y="11188"/>
                  </a:cubicBezTo>
                  <a:lnTo>
                    <a:pt x="187897" y="0"/>
                  </a:lnTo>
                  <a:lnTo>
                    <a:pt x="261882" y="88303"/>
                  </a:lnTo>
                  <a:cubicBezTo>
                    <a:pt x="358420" y="213446"/>
                    <a:pt x="442602" y="363572"/>
                    <a:pt x="508775" y="532482"/>
                  </a:cubicBezTo>
                  <a:lnTo>
                    <a:pt x="544215" y="632362"/>
                  </a:lnTo>
                  <a:lnTo>
                    <a:pt x="532232" y="636009"/>
                  </a:lnTo>
                  <a:cubicBezTo>
                    <a:pt x="320963" y="706774"/>
                    <a:pt x="144304" y="792780"/>
                    <a:pt x="13222" y="889596"/>
                  </a:cubicBezTo>
                  <a:lnTo>
                    <a:pt x="0" y="9006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1F9756F0-F088-45ED-B8C5-B95677ACCED7}"/>
                </a:ext>
              </a:extLst>
            </p:cNvPr>
            <p:cNvSpPr/>
            <p:nvPr/>
          </p:nvSpPr>
          <p:spPr>
            <a:xfrm rot="11315589">
              <a:off x="4678399" y="3922984"/>
              <a:ext cx="1595237" cy="1558970"/>
            </a:xfrm>
            <a:custGeom>
              <a:avLst/>
              <a:gdLst>
                <a:gd name="connsiteX0" fmla="*/ 1165353 w 1595237"/>
                <a:gd name="connsiteY0" fmla="*/ 1558970 h 1558970"/>
                <a:gd name="connsiteX1" fmla="*/ 1000444 w 1595237"/>
                <a:gd name="connsiteY1" fmla="*/ 1535918 h 1558970"/>
                <a:gd name="connsiteX2" fmla="*/ 338336 w 1595237"/>
                <a:gd name="connsiteY2" fmla="*/ 1505244 h 1558970"/>
                <a:gd name="connsiteX3" fmla="*/ 223032 w 1595237"/>
                <a:gd name="connsiteY3" fmla="*/ 1508961 h 1558970"/>
                <a:gd name="connsiteX4" fmla="*/ 0 w 1595237"/>
                <a:gd name="connsiteY4" fmla="*/ 33038 h 1558970"/>
                <a:gd name="connsiteX5" fmla="*/ 56077 w 1595237"/>
                <a:gd name="connsiteY5" fmla="*/ 21646 h 1558970"/>
                <a:gd name="connsiteX6" fmla="*/ 1471363 w 1595237"/>
                <a:gd name="connsiteY6" fmla="*/ 372074 h 1558970"/>
                <a:gd name="connsiteX7" fmla="*/ 1595237 w 1595237"/>
                <a:gd name="connsiteY7" fmla="*/ 472888 h 1558970"/>
                <a:gd name="connsiteX8" fmla="*/ 1546361 w 1595237"/>
                <a:gd name="connsiteY8" fmla="*/ 534004 h 1558970"/>
                <a:gd name="connsiteX9" fmla="*/ 1170566 w 1595237"/>
                <a:gd name="connsiteY9" fmla="*/ 1509022 h 1558970"/>
                <a:gd name="connsiteX10" fmla="*/ 1165353 w 1595237"/>
                <a:gd name="connsiteY10" fmla="*/ 1558970 h 1558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95237" h="1558970">
                  <a:moveTo>
                    <a:pt x="1165353" y="1558970"/>
                  </a:moveTo>
                  <a:lnTo>
                    <a:pt x="1000444" y="1535918"/>
                  </a:lnTo>
                  <a:cubicBezTo>
                    <a:pt x="788539" y="1513060"/>
                    <a:pt x="565755" y="1502319"/>
                    <a:pt x="338336" y="1505244"/>
                  </a:cubicBezTo>
                  <a:lnTo>
                    <a:pt x="223032" y="1508961"/>
                  </a:lnTo>
                  <a:lnTo>
                    <a:pt x="0" y="33038"/>
                  </a:lnTo>
                  <a:lnTo>
                    <a:pt x="56077" y="21646"/>
                  </a:lnTo>
                  <a:cubicBezTo>
                    <a:pt x="576223" y="-56955"/>
                    <a:pt x="1078986" y="82716"/>
                    <a:pt x="1471363" y="372074"/>
                  </a:cubicBezTo>
                  <a:lnTo>
                    <a:pt x="1595237" y="472888"/>
                  </a:lnTo>
                  <a:lnTo>
                    <a:pt x="1546361" y="534004"/>
                  </a:lnTo>
                  <a:cubicBezTo>
                    <a:pt x="1357081" y="789826"/>
                    <a:pt x="1221220" y="1131533"/>
                    <a:pt x="1170566" y="1509022"/>
                  </a:cubicBezTo>
                  <a:lnTo>
                    <a:pt x="1165353" y="155897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DAFC6A62-418D-4E2D-BA06-D1730CF19A56}"/>
                </a:ext>
              </a:extLst>
            </p:cNvPr>
            <p:cNvSpPr/>
            <p:nvPr/>
          </p:nvSpPr>
          <p:spPr>
            <a:xfrm rot="11315589">
              <a:off x="6123693" y="4019160"/>
              <a:ext cx="1454536" cy="1621437"/>
            </a:xfrm>
            <a:custGeom>
              <a:avLst/>
              <a:gdLst>
                <a:gd name="connsiteX0" fmla="*/ 420450 w 1454536"/>
                <a:gd name="connsiteY0" fmla="*/ 1621437 h 1621437"/>
                <a:gd name="connsiteX1" fmla="*/ 373531 w 1454536"/>
                <a:gd name="connsiteY1" fmla="*/ 1493506 h 1621437"/>
                <a:gd name="connsiteX2" fmla="*/ 9945 w 1454536"/>
                <a:gd name="connsiteY2" fmla="*/ 914847 h 1621437"/>
                <a:gd name="connsiteX3" fmla="*/ 0 w 1454536"/>
                <a:gd name="connsiteY3" fmla="*/ 905320 h 1621437"/>
                <a:gd name="connsiteX4" fmla="*/ 14367 w 1454536"/>
                <a:gd name="connsiteY4" fmla="*/ 878520 h 1621437"/>
                <a:gd name="connsiteX5" fmla="*/ 1173154 w 1454536"/>
                <a:gd name="connsiteY5" fmla="*/ 12245 h 1621437"/>
                <a:gd name="connsiteX6" fmla="*/ 1233426 w 1454536"/>
                <a:gd name="connsiteY6" fmla="*/ 0 h 1621437"/>
                <a:gd name="connsiteX7" fmla="*/ 1454536 w 1454536"/>
                <a:gd name="connsiteY7" fmla="*/ 1463205 h 1621437"/>
                <a:gd name="connsiteX8" fmla="*/ 1425485 w 1454536"/>
                <a:gd name="connsiteY8" fmla="*/ 1464141 h 1621437"/>
                <a:gd name="connsiteX9" fmla="*/ 442948 w 1454536"/>
                <a:gd name="connsiteY9" fmla="*/ 1614590 h 1621437"/>
                <a:gd name="connsiteX10" fmla="*/ 420450 w 1454536"/>
                <a:gd name="connsiteY10" fmla="*/ 1621437 h 1621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54536" h="1621437">
                  <a:moveTo>
                    <a:pt x="420450" y="1621437"/>
                  </a:moveTo>
                  <a:lnTo>
                    <a:pt x="373531" y="1493506"/>
                  </a:lnTo>
                  <a:cubicBezTo>
                    <a:pt x="280431" y="1263975"/>
                    <a:pt x="155075" y="1066736"/>
                    <a:pt x="9945" y="914847"/>
                  </a:cubicBezTo>
                  <a:lnTo>
                    <a:pt x="0" y="905320"/>
                  </a:lnTo>
                  <a:lnTo>
                    <a:pt x="14367" y="878520"/>
                  </a:lnTo>
                  <a:cubicBezTo>
                    <a:pt x="265231" y="460000"/>
                    <a:pt x="674355" y="140241"/>
                    <a:pt x="1173154" y="12245"/>
                  </a:cubicBezTo>
                  <a:lnTo>
                    <a:pt x="1233426" y="0"/>
                  </a:lnTo>
                  <a:lnTo>
                    <a:pt x="1454536" y="1463205"/>
                  </a:lnTo>
                  <a:lnTo>
                    <a:pt x="1425485" y="1464141"/>
                  </a:lnTo>
                  <a:cubicBezTo>
                    <a:pt x="1062461" y="1482972"/>
                    <a:pt x="727807" y="1536007"/>
                    <a:pt x="442948" y="1614590"/>
                  </a:cubicBezTo>
                  <a:lnTo>
                    <a:pt x="420450" y="162143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</p:grp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E54B8DD8-4FF5-47C6-B2CF-3D02114E8A15}"/>
              </a:ext>
            </a:extLst>
          </p:cNvPr>
          <p:cNvSpPr txBox="1">
            <a:spLocks/>
          </p:cNvSpPr>
          <p:nvPr/>
        </p:nvSpPr>
        <p:spPr>
          <a:xfrm rot="21568649">
            <a:off x="4503881" y="1918161"/>
            <a:ext cx="2940546" cy="192919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id-ID" sz="825" b="1" spc="2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BEST CLUB AND ASOCIATIONS </a:t>
            </a:r>
            <a:endParaRPr lang="en-US" sz="825" b="1" spc="225" dirty="0">
              <a:solidFill>
                <a:schemeClr val="bg1">
                  <a:lumMod val="7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5EB21DA-9B6F-4635-9268-451549B1E9D8}"/>
              </a:ext>
            </a:extLst>
          </p:cNvPr>
          <p:cNvSpPr txBox="1"/>
          <p:nvPr/>
        </p:nvSpPr>
        <p:spPr>
          <a:xfrm>
            <a:off x="379020" y="359302"/>
            <a:ext cx="16783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5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PIVOTS</a:t>
            </a:r>
            <a:r>
              <a:rPr lang="id-ID" sz="1050" dirty="0">
                <a:latin typeface="Poppins Black" panose="00000A00000000000000" pitchFamily="2" charset="0"/>
                <a:cs typeface="Poppins Black" panose="00000A00000000000000" pitchFamily="2" charset="0"/>
              </a:rPr>
              <a:t> </a:t>
            </a:r>
            <a:r>
              <a:rPr lang="id-ID" sz="105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BASKETBALL</a:t>
            </a:r>
            <a:endParaRPr lang="en-US" sz="105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F5F0D9EE-B85D-4C8E-95EA-0AE92C2FD0DD}"/>
              </a:ext>
            </a:extLst>
          </p:cNvPr>
          <p:cNvGrpSpPr/>
          <p:nvPr/>
        </p:nvGrpSpPr>
        <p:grpSpPr>
          <a:xfrm>
            <a:off x="8447282" y="3176709"/>
            <a:ext cx="415320" cy="1630364"/>
            <a:chOff x="11263043" y="4235612"/>
            <a:chExt cx="553760" cy="2173818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1CCF728-665F-4748-83B7-8C5A3005929F}"/>
                </a:ext>
              </a:extLst>
            </p:cNvPr>
            <p:cNvSpPr/>
            <p:nvPr/>
          </p:nvSpPr>
          <p:spPr>
            <a:xfrm>
              <a:off x="11581468" y="5769406"/>
              <a:ext cx="66811" cy="3217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7871CF21-D200-4B29-A646-BAB219AEC3D4}"/>
                </a:ext>
              </a:extLst>
            </p:cNvPr>
            <p:cNvSpPr/>
            <p:nvPr/>
          </p:nvSpPr>
          <p:spPr>
            <a:xfrm flipV="1">
              <a:off x="11544631" y="6268946"/>
              <a:ext cx="140484" cy="14048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26" name="Text Placeholder 7">
              <a:extLst>
                <a:ext uri="{FF2B5EF4-FFF2-40B4-BE49-F238E27FC236}">
                  <a16:creationId xmlns:a16="http://schemas.microsoft.com/office/drawing/2014/main" id="{8A07E5F7-7E47-4F60-8AF6-7DDA752285A4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4235612"/>
              <a:ext cx="553760" cy="305385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accent2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01</a:t>
              </a:r>
              <a:endParaRPr lang="en-US" sz="1050" b="1" dirty="0">
                <a:solidFill>
                  <a:schemeClr val="accent2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7" name="Text Placeholder 7">
              <a:extLst>
                <a:ext uri="{FF2B5EF4-FFF2-40B4-BE49-F238E27FC236}">
                  <a16:creationId xmlns:a16="http://schemas.microsoft.com/office/drawing/2014/main" id="{B0D4D22E-4B9D-4FF8-8284-AF4D8431B38E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4657547"/>
              <a:ext cx="553760" cy="309154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02</a:t>
              </a:r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8" name="Text Placeholder 7">
              <a:extLst>
                <a:ext uri="{FF2B5EF4-FFF2-40B4-BE49-F238E27FC236}">
                  <a16:creationId xmlns:a16="http://schemas.microsoft.com/office/drawing/2014/main" id="{82DC89AA-6842-4B9B-A5CC-1A63D680ECF3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5086454"/>
              <a:ext cx="553760" cy="309154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03</a:t>
              </a:r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4737666B-D1E0-44AE-888B-BB258BBBB89F}"/>
              </a:ext>
            </a:extLst>
          </p:cNvPr>
          <p:cNvSpPr/>
          <p:nvPr/>
        </p:nvSpPr>
        <p:spPr>
          <a:xfrm>
            <a:off x="4355689" y="2445818"/>
            <a:ext cx="3531011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8588" indent="-128588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industry. Lorem Ipsum has been the industry's standard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A8B4509-DDFD-41BF-8B09-8C637BE6226C}"/>
              </a:ext>
            </a:extLst>
          </p:cNvPr>
          <p:cNvSpPr/>
          <p:nvPr/>
        </p:nvSpPr>
        <p:spPr>
          <a:xfrm>
            <a:off x="4355689" y="3061442"/>
            <a:ext cx="3531011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8588" indent="-128588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industry. Lorem Ipsum has been the industry's standard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C14D53E-D9B5-4A98-9EC7-5EA3343393CC}"/>
              </a:ext>
            </a:extLst>
          </p:cNvPr>
          <p:cNvSpPr/>
          <p:nvPr/>
        </p:nvSpPr>
        <p:spPr>
          <a:xfrm>
            <a:off x="4355688" y="3677066"/>
            <a:ext cx="3531011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8588" indent="-128588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industry. Lorem Ipsum has been the industry's standard</a:t>
            </a: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6BDCCDA7-1987-418D-88CA-909767661A8A}"/>
              </a:ext>
            </a:extLst>
          </p:cNvPr>
          <p:cNvSpPr/>
          <p:nvPr/>
        </p:nvSpPr>
        <p:spPr>
          <a:xfrm rot="9486764">
            <a:off x="7604911" y="-204310"/>
            <a:ext cx="1733255" cy="1710388"/>
          </a:xfrm>
          <a:custGeom>
            <a:avLst/>
            <a:gdLst>
              <a:gd name="connsiteX0" fmla="*/ 1712582 w 2311006"/>
              <a:gd name="connsiteY0" fmla="*/ 1003337 h 2280517"/>
              <a:gd name="connsiteX1" fmla="*/ 1727775 w 2311006"/>
              <a:gd name="connsiteY1" fmla="*/ 889879 h 2280517"/>
              <a:gd name="connsiteX2" fmla="*/ 1923693 w 2311006"/>
              <a:gd name="connsiteY2" fmla="*/ 406967 h 2280517"/>
              <a:gd name="connsiteX3" fmla="*/ 1959953 w 2311006"/>
              <a:gd name="connsiteY3" fmla="*/ 359101 h 2280517"/>
              <a:gd name="connsiteX4" fmla="*/ 1992982 w 2311006"/>
              <a:gd name="connsiteY4" fmla="*/ 391692 h 2280517"/>
              <a:gd name="connsiteX5" fmla="*/ 2298685 w 2311006"/>
              <a:gd name="connsiteY5" fmla="*/ 1030348 h 2280517"/>
              <a:gd name="connsiteX6" fmla="*/ 2311006 w 2311006"/>
              <a:gd name="connsiteY6" fmla="*/ 1153725 h 2280517"/>
              <a:gd name="connsiteX7" fmla="*/ 2310940 w 2311006"/>
              <a:gd name="connsiteY7" fmla="*/ 1198327 h 2280517"/>
              <a:gd name="connsiteX8" fmla="*/ 2279697 w 2311006"/>
              <a:gd name="connsiteY8" fmla="*/ 1180406 h 2280517"/>
              <a:gd name="connsiteX9" fmla="*/ 1716971 w 2311006"/>
              <a:gd name="connsiteY9" fmla="*/ 1003951 h 2280517"/>
              <a:gd name="connsiteX10" fmla="*/ 1026308 w 2311006"/>
              <a:gd name="connsiteY10" fmla="*/ 959358 h 2280517"/>
              <a:gd name="connsiteX11" fmla="*/ 884510 w 2311006"/>
              <a:gd name="connsiteY11" fmla="*/ 21005 h 2280517"/>
              <a:gd name="connsiteX12" fmla="*/ 920163 w 2311006"/>
              <a:gd name="connsiteY12" fmla="*/ 13762 h 2280517"/>
              <a:gd name="connsiteX13" fmla="*/ 1819965 w 2311006"/>
              <a:gd name="connsiteY13" fmla="*/ 236555 h 2280517"/>
              <a:gd name="connsiteX14" fmla="*/ 1898721 w 2311006"/>
              <a:gd name="connsiteY14" fmla="*/ 300650 h 2280517"/>
              <a:gd name="connsiteX15" fmla="*/ 1867647 w 2311006"/>
              <a:gd name="connsiteY15" fmla="*/ 339506 h 2280517"/>
              <a:gd name="connsiteX16" fmla="*/ 1628727 w 2311006"/>
              <a:gd name="connsiteY16" fmla="*/ 959396 h 2280517"/>
              <a:gd name="connsiteX17" fmla="*/ 1625412 w 2311006"/>
              <a:gd name="connsiteY17" fmla="*/ 991152 h 2280517"/>
              <a:gd name="connsiteX18" fmla="*/ 1520567 w 2311006"/>
              <a:gd name="connsiteY18" fmla="*/ 976496 h 2280517"/>
              <a:gd name="connsiteX19" fmla="*/ 1099615 w 2311006"/>
              <a:gd name="connsiteY19" fmla="*/ 956994 h 2280517"/>
              <a:gd name="connsiteX20" fmla="*/ 320105 w 2311006"/>
              <a:gd name="connsiteY20" fmla="*/ 1061529 h 2280517"/>
              <a:gd name="connsiteX21" fmla="*/ 290275 w 2311006"/>
              <a:gd name="connsiteY21" fmla="*/ 980194 h 2280517"/>
              <a:gd name="connsiteX22" fmla="*/ 270743 w 2311006"/>
              <a:gd name="connsiteY22" fmla="*/ 937380 h 2280517"/>
              <a:gd name="connsiteX23" fmla="*/ 603973 w 2311006"/>
              <a:gd name="connsiteY23" fmla="*/ 107913 h 2280517"/>
              <a:gd name="connsiteX24" fmla="*/ 682492 w 2311006"/>
              <a:gd name="connsiteY24" fmla="*/ 74563 h 2280517"/>
              <a:gd name="connsiteX25" fmla="*/ 798655 w 2311006"/>
              <a:gd name="connsiteY25" fmla="*/ 38447 h 2280517"/>
              <a:gd name="connsiteX26" fmla="*/ 836974 w 2311006"/>
              <a:gd name="connsiteY26" fmla="*/ 30662 h 2280517"/>
              <a:gd name="connsiteX27" fmla="*/ 977551 w 2311006"/>
              <a:gd name="connsiteY27" fmla="*/ 960930 h 2280517"/>
              <a:gd name="connsiteX28" fmla="*/ 959081 w 2311006"/>
              <a:gd name="connsiteY28" fmla="*/ 961525 h 2280517"/>
              <a:gd name="connsiteX29" fmla="*/ 334409 w 2311006"/>
              <a:gd name="connsiteY29" fmla="*/ 1057176 h 2280517"/>
              <a:gd name="connsiteX30" fmla="*/ 206366 w 2311006"/>
              <a:gd name="connsiteY30" fmla="*/ 1097627 h 2280517"/>
              <a:gd name="connsiteX31" fmla="*/ 224829 w 2311006"/>
              <a:gd name="connsiteY31" fmla="*/ 1051670 h 2280517"/>
              <a:gd name="connsiteX32" fmla="*/ 237272 w 2311006"/>
              <a:gd name="connsiteY32" fmla="*/ 1086738 h 2280517"/>
              <a:gd name="connsiteX33" fmla="*/ 229653 w 2311006"/>
              <a:gd name="connsiteY33" fmla="*/ 1089057 h 2280517"/>
              <a:gd name="connsiteX34" fmla="*/ 2052904 w 2311006"/>
              <a:gd name="connsiteY34" fmla="*/ 1958394 h 2280517"/>
              <a:gd name="connsiteX35" fmla="*/ 2033281 w 2311006"/>
              <a:gd name="connsiteY35" fmla="*/ 1948071 h 2280517"/>
              <a:gd name="connsiteX36" fmla="*/ 1701593 w 2311006"/>
              <a:gd name="connsiteY36" fmla="*/ 1145416 h 2280517"/>
              <a:gd name="connsiteX37" fmla="*/ 1705088 w 2311006"/>
              <a:gd name="connsiteY37" fmla="*/ 1071204 h 2280517"/>
              <a:gd name="connsiteX38" fmla="*/ 1846135 w 2311006"/>
              <a:gd name="connsiteY38" fmla="*/ 1097494 h 2280517"/>
              <a:gd name="connsiteX39" fmla="*/ 2260363 w 2311006"/>
              <a:gd name="connsiteY39" fmla="*/ 1240736 h 2280517"/>
              <a:gd name="connsiteX40" fmla="*/ 2310833 w 2311006"/>
              <a:gd name="connsiteY40" fmla="*/ 1270235 h 2280517"/>
              <a:gd name="connsiteX41" fmla="*/ 2310825 w 2311006"/>
              <a:gd name="connsiteY41" fmla="*/ 1275373 h 2280517"/>
              <a:gd name="connsiteX42" fmla="*/ 2075891 w 2311006"/>
              <a:gd name="connsiteY42" fmla="*/ 1930149 h 2280517"/>
              <a:gd name="connsiteX43" fmla="*/ 300654 w 2311006"/>
              <a:gd name="connsiteY43" fmla="*/ 1732092 h 2280517"/>
              <a:gd name="connsiteX44" fmla="*/ 0 w 2311006"/>
              <a:gd name="connsiteY44" fmla="*/ 1611307 h 2280517"/>
              <a:gd name="connsiteX45" fmla="*/ 174597 w 2311006"/>
              <a:gd name="connsiteY45" fmla="*/ 1176704 h 2280517"/>
              <a:gd name="connsiteX46" fmla="*/ 184554 w 2311006"/>
              <a:gd name="connsiteY46" fmla="*/ 1172653 h 2280517"/>
              <a:gd name="connsiteX47" fmla="*/ 256201 w 2311006"/>
              <a:gd name="connsiteY47" fmla="*/ 1148494 h 2280517"/>
              <a:gd name="connsiteX48" fmla="*/ 268809 w 2311006"/>
              <a:gd name="connsiteY48" fmla="*/ 1192783 h 2280517"/>
              <a:gd name="connsiteX49" fmla="*/ 288562 w 2311006"/>
              <a:gd name="connsiteY49" fmla="*/ 1283350 h 2280517"/>
              <a:gd name="connsiteX50" fmla="*/ 307343 w 2311006"/>
              <a:gd name="connsiteY50" fmla="*/ 1681960 h 2280517"/>
              <a:gd name="connsiteX51" fmla="*/ 1145364 w 2311006"/>
              <a:gd name="connsiteY51" fmla="*/ 2071445 h 2280517"/>
              <a:gd name="connsiteX52" fmla="*/ 382452 w 2311006"/>
              <a:gd name="connsiteY52" fmla="*/ 1764953 h 2280517"/>
              <a:gd name="connsiteX53" fmla="*/ 391600 w 2311006"/>
              <a:gd name="connsiteY53" fmla="*/ 1703373 h 2280517"/>
              <a:gd name="connsiteX54" fmla="*/ 372959 w 2311006"/>
              <a:gd name="connsiteY54" fmla="*/ 1263245 h 2280517"/>
              <a:gd name="connsiteX55" fmla="*/ 350954 w 2311006"/>
              <a:gd name="connsiteY55" fmla="*/ 1164632 h 2280517"/>
              <a:gd name="connsiteX56" fmla="*/ 339104 w 2311006"/>
              <a:gd name="connsiteY56" fmla="*/ 1124196 h 2280517"/>
              <a:gd name="connsiteX57" fmla="*/ 376407 w 2311006"/>
              <a:gd name="connsiteY57" fmla="*/ 1113798 h 2280517"/>
              <a:gd name="connsiteX58" fmla="*/ 971626 w 2311006"/>
              <a:gd name="connsiteY58" fmla="*/ 1030562 h 2280517"/>
              <a:gd name="connsiteX59" fmla="*/ 988002 w 2311006"/>
              <a:gd name="connsiteY59" fmla="*/ 1030092 h 2280517"/>
              <a:gd name="connsiteX60" fmla="*/ 1665782 w 2311006"/>
              <a:gd name="connsiteY60" fmla="*/ 2280517 h 2280517"/>
              <a:gd name="connsiteX61" fmla="*/ 1197527 w 2311006"/>
              <a:gd name="connsiteY61" fmla="*/ 2092401 h 2280517"/>
              <a:gd name="connsiteX62" fmla="*/ 1036786 w 2311006"/>
              <a:gd name="connsiteY62" fmla="*/ 1028692 h 2280517"/>
              <a:gd name="connsiteX63" fmla="*/ 1105479 w 2311006"/>
              <a:gd name="connsiteY63" fmla="*/ 1026721 h 2280517"/>
              <a:gd name="connsiteX64" fmla="*/ 1493996 w 2311006"/>
              <a:gd name="connsiteY64" fmla="*/ 1043013 h 2280517"/>
              <a:gd name="connsiteX65" fmla="*/ 1618881 w 2311006"/>
              <a:gd name="connsiteY65" fmla="*/ 1058634 h 2280517"/>
              <a:gd name="connsiteX66" fmla="*/ 1614961 w 2311006"/>
              <a:gd name="connsiteY66" fmla="*/ 1151348 h 2280517"/>
              <a:gd name="connsiteX67" fmla="*/ 1942640 w 2311006"/>
              <a:gd name="connsiteY67" fmla="*/ 1989191 h 2280517"/>
              <a:gd name="connsiteX68" fmla="*/ 1996802 w 2311006"/>
              <a:gd name="connsiteY68" fmla="*/ 2026096 h 2280517"/>
              <a:gd name="connsiteX69" fmla="*/ 1920754 w 2311006"/>
              <a:gd name="connsiteY69" fmla="*/ 2103164 h 2280517"/>
              <a:gd name="connsiteX70" fmla="*/ 1783440 w 2311006"/>
              <a:gd name="connsiteY70" fmla="*/ 2212319 h 2280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2311006" h="2280517">
                <a:moveTo>
                  <a:pt x="1712582" y="1003337"/>
                </a:moveTo>
                <a:lnTo>
                  <a:pt x="1727775" y="889879"/>
                </a:lnTo>
                <a:cubicBezTo>
                  <a:pt x="1763184" y="704434"/>
                  <a:pt x="1832329" y="537108"/>
                  <a:pt x="1923693" y="406967"/>
                </a:cubicBezTo>
                <a:lnTo>
                  <a:pt x="1959953" y="359101"/>
                </a:lnTo>
                <a:lnTo>
                  <a:pt x="1992982" y="391692"/>
                </a:lnTo>
                <a:cubicBezTo>
                  <a:pt x="2150990" y="563310"/>
                  <a:pt x="2261206" y="782327"/>
                  <a:pt x="2298685" y="1030348"/>
                </a:cubicBezTo>
                <a:cubicBezTo>
                  <a:pt x="2304932" y="1071685"/>
                  <a:pt x="2309010" y="1112849"/>
                  <a:pt x="2311006" y="1153725"/>
                </a:cubicBezTo>
                <a:lnTo>
                  <a:pt x="2310940" y="1198327"/>
                </a:lnTo>
                <a:lnTo>
                  <a:pt x="2279697" y="1180406"/>
                </a:lnTo>
                <a:cubicBezTo>
                  <a:pt x="2133565" y="1103011"/>
                  <a:pt x="1938898" y="1042436"/>
                  <a:pt x="1716971" y="1003951"/>
                </a:cubicBezTo>
                <a:close/>
                <a:moveTo>
                  <a:pt x="1026308" y="959358"/>
                </a:moveTo>
                <a:lnTo>
                  <a:pt x="884510" y="21005"/>
                </a:lnTo>
                <a:lnTo>
                  <a:pt x="920163" y="13762"/>
                </a:lnTo>
                <a:cubicBezTo>
                  <a:pt x="1250858" y="-36210"/>
                  <a:pt x="1570502" y="52589"/>
                  <a:pt x="1819965" y="236555"/>
                </a:cubicBezTo>
                <a:lnTo>
                  <a:pt x="1898721" y="300650"/>
                </a:lnTo>
                <a:lnTo>
                  <a:pt x="1867647" y="339506"/>
                </a:lnTo>
                <a:cubicBezTo>
                  <a:pt x="1747308" y="502151"/>
                  <a:pt x="1660932" y="719399"/>
                  <a:pt x="1628727" y="959396"/>
                </a:cubicBezTo>
                <a:lnTo>
                  <a:pt x="1625412" y="991152"/>
                </a:lnTo>
                <a:lnTo>
                  <a:pt x="1520567" y="976496"/>
                </a:lnTo>
                <a:cubicBezTo>
                  <a:pt x="1385843" y="961964"/>
                  <a:pt x="1244203" y="955135"/>
                  <a:pt x="1099615" y="956994"/>
                </a:cubicBezTo>
                <a:close/>
                <a:moveTo>
                  <a:pt x="320105" y="1061529"/>
                </a:moveTo>
                <a:lnTo>
                  <a:pt x="290275" y="980194"/>
                </a:lnTo>
                <a:lnTo>
                  <a:pt x="270743" y="937380"/>
                </a:lnTo>
                <a:lnTo>
                  <a:pt x="603973" y="107913"/>
                </a:lnTo>
                <a:lnTo>
                  <a:pt x="682492" y="74563"/>
                </a:lnTo>
                <a:cubicBezTo>
                  <a:pt x="720265" y="60696"/>
                  <a:pt x="759015" y="48619"/>
                  <a:pt x="798655" y="38447"/>
                </a:cubicBezTo>
                <a:lnTo>
                  <a:pt x="836974" y="30662"/>
                </a:lnTo>
                <a:lnTo>
                  <a:pt x="977551" y="960930"/>
                </a:lnTo>
                <a:lnTo>
                  <a:pt x="959081" y="961525"/>
                </a:lnTo>
                <a:cubicBezTo>
                  <a:pt x="728279" y="973497"/>
                  <a:pt x="515514" y="1007215"/>
                  <a:pt x="334409" y="1057176"/>
                </a:cubicBezTo>
                <a:close/>
                <a:moveTo>
                  <a:pt x="206366" y="1097627"/>
                </a:moveTo>
                <a:lnTo>
                  <a:pt x="224829" y="1051670"/>
                </a:lnTo>
                <a:lnTo>
                  <a:pt x="237272" y="1086738"/>
                </a:lnTo>
                <a:lnTo>
                  <a:pt x="229653" y="1089057"/>
                </a:lnTo>
                <a:close/>
                <a:moveTo>
                  <a:pt x="2052904" y="1958394"/>
                </a:moveTo>
                <a:lnTo>
                  <a:pt x="2033281" y="1948071"/>
                </a:lnTo>
                <a:cubicBezTo>
                  <a:pt x="1828457" y="1821620"/>
                  <a:pt x="1695835" y="1511433"/>
                  <a:pt x="1701593" y="1145416"/>
                </a:cubicBezTo>
                <a:lnTo>
                  <a:pt x="1705088" y="1071204"/>
                </a:lnTo>
                <a:lnTo>
                  <a:pt x="1846135" y="1097494"/>
                </a:lnTo>
                <a:cubicBezTo>
                  <a:pt x="2009623" y="1133514"/>
                  <a:pt x="2151622" y="1182125"/>
                  <a:pt x="2260363" y="1240736"/>
                </a:cubicBezTo>
                <a:lnTo>
                  <a:pt x="2310833" y="1270235"/>
                </a:lnTo>
                <a:lnTo>
                  <a:pt x="2310825" y="1275373"/>
                </a:lnTo>
                <a:cubicBezTo>
                  <a:pt x="2298309" y="1516478"/>
                  <a:pt x="2213866" y="1743052"/>
                  <a:pt x="2075891" y="1930149"/>
                </a:cubicBezTo>
                <a:close/>
                <a:moveTo>
                  <a:pt x="300654" y="1732092"/>
                </a:moveTo>
                <a:lnTo>
                  <a:pt x="0" y="1611307"/>
                </a:lnTo>
                <a:lnTo>
                  <a:pt x="174597" y="1176704"/>
                </a:lnTo>
                <a:lnTo>
                  <a:pt x="184554" y="1172653"/>
                </a:lnTo>
                <a:lnTo>
                  <a:pt x="256201" y="1148494"/>
                </a:lnTo>
                <a:lnTo>
                  <a:pt x="268809" y="1192783"/>
                </a:lnTo>
                <a:cubicBezTo>
                  <a:pt x="276240" y="1222369"/>
                  <a:pt x="282843" y="1252579"/>
                  <a:pt x="288562" y="1283350"/>
                </a:cubicBezTo>
                <a:cubicBezTo>
                  <a:pt x="313991" y="1420174"/>
                  <a:pt x="319499" y="1555643"/>
                  <a:pt x="307343" y="1681960"/>
                </a:cubicBezTo>
                <a:close/>
                <a:moveTo>
                  <a:pt x="1145364" y="2071445"/>
                </a:moveTo>
                <a:lnTo>
                  <a:pt x="382452" y="1764953"/>
                </a:lnTo>
                <a:lnTo>
                  <a:pt x="391600" y="1703373"/>
                </a:lnTo>
                <a:cubicBezTo>
                  <a:pt x="406842" y="1563872"/>
                  <a:pt x="401546" y="1414233"/>
                  <a:pt x="372959" y="1263245"/>
                </a:cubicBezTo>
                <a:cubicBezTo>
                  <a:pt x="366613" y="1229730"/>
                  <a:pt x="359257" y="1196837"/>
                  <a:pt x="350954" y="1164632"/>
                </a:cubicBezTo>
                <a:lnTo>
                  <a:pt x="339104" y="1124196"/>
                </a:lnTo>
                <a:lnTo>
                  <a:pt x="376407" y="1113798"/>
                </a:lnTo>
                <a:cubicBezTo>
                  <a:pt x="549032" y="1070194"/>
                  <a:pt x="751782" y="1040840"/>
                  <a:pt x="971626" y="1030562"/>
                </a:cubicBezTo>
                <a:lnTo>
                  <a:pt x="988002" y="1030092"/>
                </a:lnTo>
                <a:close/>
                <a:moveTo>
                  <a:pt x="1665782" y="2280517"/>
                </a:moveTo>
                <a:lnTo>
                  <a:pt x="1197527" y="2092401"/>
                </a:lnTo>
                <a:lnTo>
                  <a:pt x="1036786" y="1028692"/>
                </a:lnTo>
                <a:lnTo>
                  <a:pt x="1105479" y="1026721"/>
                </a:lnTo>
                <a:cubicBezTo>
                  <a:pt x="1238724" y="1025275"/>
                  <a:pt x="1369390" y="1030961"/>
                  <a:pt x="1493996" y="1043013"/>
                </a:cubicBezTo>
                <a:lnTo>
                  <a:pt x="1618881" y="1058634"/>
                </a:lnTo>
                <a:lnTo>
                  <a:pt x="1614961" y="1151348"/>
                </a:lnTo>
                <a:cubicBezTo>
                  <a:pt x="1611498" y="1517170"/>
                  <a:pt x="1740297" y="1832206"/>
                  <a:pt x="1942640" y="1989191"/>
                </a:cubicBezTo>
                <a:lnTo>
                  <a:pt x="1996802" y="2026096"/>
                </a:lnTo>
                <a:lnTo>
                  <a:pt x="1920754" y="2103164"/>
                </a:lnTo>
                <a:cubicBezTo>
                  <a:pt x="1877849" y="2142666"/>
                  <a:pt x="1831982" y="2179181"/>
                  <a:pt x="1783440" y="221231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>
              <a:solidFill>
                <a:schemeClr val="tx1"/>
              </a:solidFill>
            </a:endParaRPr>
          </a:p>
        </p:txBody>
      </p:sp>
      <p:pic>
        <p:nvPicPr>
          <p:cNvPr id="15" name="Picture Placeholder 14">
            <a:extLst>
              <a:ext uri="{FF2B5EF4-FFF2-40B4-BE49-F238E27FC236}">
                <a16:creationId xmlns:a16="http://schemas.microsoft.com/office/drawing/2014/main" id="{8C422817-27A3-423C-94D5-F6F70B136490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54" r="35254"/>
          <a:stretch>
            <a:fillRect/>
          </a:stretch>
        </p:blipFill>
        <p:spPr/>
      </p:pic>
      <p:pic>
        <p:nvPicPr>
          <p:cNvPr id="18" name="Picture Placeholder 17">
            <a:extLst>
              <a:ext uri="{FF2B5EF4-FFF2-40B4-BE49-F238E27FC236}">
                <a16:creationId xmlns:a16="http://schemas.microsoft.com/office/drawing/2014/main" id="{B2432AD1-B14E-4DD9-B50F-83847C9961B8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28" r="3312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624795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23D9D48B-9F58-4CED-A69B-4953BD4FE442}"/>
              </a:ext>
            </a:extLst>
          </p:cNvPr>
          <p:cNvSpPr txBox="1"/>
          <p:nvPr/>
        </p:nvSpPr>
        <p:spPr>
          <a:xfrm>
            <a:off x="379020" y="359302"/>
            <a:ext cx="16783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5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PIVOTS</a:t>
            </a:r>
            <a:r>
              <a:rPr lang="id-ID" sz="1050" dirty="0">
                <a:latin typeface="Poppins Black" panose="00000A00000000000000" pitchFamily="2" charset="0"/>
                <a:cs typeface="Poppins Black" panose="00000A00000000000000" pitchFamily="2" charset="0"/>
              </a:rPr>
              <a:t> </a:t>
            </a:r>
            <a:r>
              <a:rPr lang="id-ID" sz="105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BASKETBALL</a:t>
            </a:r>
            <a:endParaRPr lang="en-US" sz="105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DD70B3A6-8C02-414D-AECD-44ECA58456EB}"/>
              </a:ext>
            </a:extLst>
          </p:cNvPr>
          <p:cNvGrpSpPr/>
          <p:nvPr/>
        </p:nvGrpSpPr>
        <p:grpSpPr>
          <a:xfrm>
            <a:off x="8447282" y="3176709"/>
            <a:ext cx="415320" cy="1630364"/>
            <a:chOff x="11263043" y="4235612"/>
            <a:chExt cx="553760" cy="2173818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ED4AE391-BAAC-469A-9D40-4B78A506EE29}"/>
                </a:ext>
              </a:extLst>
            </p:cNvPr>
            <p:cNvSpPr/>
            <p:nvPr/>
          </p:nvSpPr>
          <p:spPr>
            <a:xfrm>
              <a:off x="11581468" y="5769406"/>
              <a:ext cx="66811" cy="3217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D4066C42-9B4F-468C-BB10-E9616CD56FF2}"/>
                </a:ext>
              </a:extLst>
            </p:cNvPr>
            <p:cNvSpPr/>
            <p:nvPr/>
          </p:nvSpPr>
          <p:spPr>
            <a:xfrm flipV="1">
              <a:off x="11544631" y="6268946"/>
              <a:ext cx="140484" cy="14048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33" name="Text Placeholder 7">
              <a:extLst>
                <a:ext uri="{FF2B5EF4-FFF2-40B4-BE49-F238E27FC236}">
                  <a16:creationId xmlns:a16="http://schemas.microsoft.com/office/drawing/2014/main" id="{43F2FD3F-8E5D-4073-B8D9-8E6AD249BE1C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4235612"/>
              <a:ext cx="553760" cy="305385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accent2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01</a:t>
              </a:r>
              <a:endParaRPr lang="en-US" sz="1050" b="1" dirty="0">
                <a:solidFill>
                  <a:schemeClr val="accent2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4" name="Text Placeholder 7">
              <a:extLst>
                <a:ext uri="{FF2B5EF4-FFF2-40B4-BE49-F238E27FC236}">
                  <a16:creationId xmlns:a16="http://schemas.microsoft.com/office/drawing/2014/main" id="{857E414E-21AE-476B-8A9A-3CA98B8D4009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4657547"/>
              <a:ext cx="553760" cy="309154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02</a:t>
              </a:r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5" name="Text Placeholder 7">
              <a:extLst>
                <a:ext uri="{FF2B5EF4-FFF2-40B4-BE49-F238E27FC236}">
                  <a16:creationId xmlns:a16="http://schemas.microsoft.com/office/drawing/2014/main" id="{52E8E073-1E08-41AD-99BE-E0B74C997D91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5086454"/>
              <a:ext cx="553760" cy="309154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03</a:t>
              </a:r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8F805DFB-5C1D-468B-958D-958E1B81F24D}"/>
              </a:ext>
            </a:extLst>
          </p:cNvPr>
          <p:cNvSpPr txBox="1"/>
          <p:nvPr/>
        </p:nvSpPr>
        <p:spPr>
          <a:xfrm>
            <a:off x="5157434" y="1391797"/>
            <a:ext cx="3199215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50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BREAK</a:t>
            </a:r>
          </a:p>
          <a:p>
            <a:r>
              <a:rPr lang="id-ID" sz="360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SECTIONS</a:t>
            </a:r>
            <a:endParaRPr lang="en-US" sz="450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3B7B0A1E-3272-4F06-BCD1-622B732DCFCB}"/>
              </a:ext>
            </a:extLst>
          </p:cNvPr>
          <p:cNvGrpSpPr/>
          <p:nvPr/>
        </p:nvGrpSpPr>
        <p:grpSpPr>
          <a:xfrm rot="19771175">
            <a:off x="7324861" y="1707127"/>
            <a:ext cx="160091" cy="160400"/>
            <a:chOff x="4107416" y="1679584"/>
            <a:chExt cx="3953359" cy="3961013"/>
          </a:xfrm>
          <a:solidFill>
            <a:schemeClr val="accent2"/>
          </a:solidFill>
        </p:grpSpPr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E29120C-C935-44A3-8D8A-FD0DC4743411}"/>
                </a:ext>
              </a:extLst>
            </p:cNvPr>
            <p:cNvSpPr/>
            <p:nvPr/>
          </p:nvSpPr>
          <p:spPr>
            <a:xfrm rot="11315589">
              <a:off x="4813980" y="1679584"/>
              <a:ext cx="1509995" cy="2179994"/>
            </a:xfrm>
            <a:custGeom>
              <a:avLst/>
              <a:gdLst>
                <a:gd name="connsiteX0" fmla="*/ 385845 w 1509995"/>
                <a:gd name="connsiteY0" fmla="*/ 2174308 h 2179994"/>
                <a:gd name="connsiteX1" fmla="*/ 328906 w 1509995"/>
                <a:gd name="connsiteY1" fmla="*/ 2179994 h 2179994"/>
                <a:gd name="connsiteX2" fmla="*/ 0 w 1509995"/>
                <a:gd name="connsiteY2" fmla="*/ 3448 h 2179994"/>
                <a:gd name="connsiteX3" fmla="*/ 108047 w 1509995"/>
                <a:gd name="connsiteY3" fmla="*/ 348 h 2179994"/>
                <a:gd name="connsiteX4" fmla="*/ 719139 w 1509995"/>
                <a:gd name="connsiteY4" fmla="*/ 25973 h 2179994"/>
                <a:gd name="connsiteX5" fmla="*/ 915568 w 1509995"/>
                <a:gd name="connsiteY5" fmla="*/ 50543 h 2179994"/>
                <a:gd name="connsiteX6" fmla="*/ 909403 w 1509995"/>
                <a:gd name="connsiteY6" fmla="*/ 196372 h 2179994"/>
                <a:gd name="connsiteX7" fmla="*/ 1424805 w 1509995"/>
                <a:gd name="connsiteY7" fmla="*/ 1514204 h 2179994"/>
                <a:gd name="connsiteX8" fmla="*/ 1509995 w 1509995"/>
                <a:gd name="connsiteY8" fmla="*/ 1572251 h 2179994"/>
                <a:gd name="connsiteX9" fmla="*/ 1390380 w 1509995"/>
                <a:gd name="connsiteY9" fmla="*/ 1693471 h 2179994"/>
                <a:gd name="connsiteX10" fmla="*/ 385845 w 1509995"/>
                <a:gd name="connsiteY10" fmla="*/ 2174308 h 217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09995" h="2179994">
                  <a:moveTo>
                    <a:pt x="385845" y="2174308"/>
                  </a:moveTo>
                  <a:lnTo>
                    <a:pt x="328906" y="2179994"/>
                  </a:lnTo>
                  <a:lnTo>
                    <a:pt x="0" y="3448"/>
                  </a:lnTo>
                  <a:lnTo>
                    <a:pt x="108047" y="348"/>
                  </a:lnTo>
                  <a:cubicBezTo>
                    <a:pt x="317624" y="-1927"/>
                    <a:pt x="523149" y="7017"/>
                    <a:pt x="719139" y="25973"/>
                  </a:cubicBezTo>
                  <a:lnTo>
                    <a:pt x="915568" y="50543"/>
                  </a:lnTo>
                  <a:lnTo>
                    <a:pt x="909403" y="196372"/>
                  </a:lnTo>
                  <a:cubicBezTo>
                    <a:pt x="903956" y="771769"/>
                    <a:pt x="1106542" y="1267285"/>
                    <a:pt x="1424805" y="1514204"/>
                  </a:cubicBezTo>
                  <a:lnTo>
                    <a:pt x="1509995" y="1572251"/>
                  </a:lnTo>
                  <a:lnTo>
                    <a:pt x="1390380" y="1693471"/>
                  </a:lnTo>
                  <a:cubicBezTo>
                    <a:pt x="1120444" y="1941999"/>
                    <a:pt x="775954" y="2115357"/>
                    <a:pt x="385845" y="217430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41489C02-9688-4988-8904-8112F37E4CDA}"/>
                </a:ext>
              </a:extLst>
            </p:cNvPr>
            <p:cNvSpPr/>
            <p:nvPr/>
          </p:nvSpPr>
          <p:spPr>
            <a:xfrm rot="11315589">
              <a:off x="6058851" y="1846787"/>
              <a:ext cx="1446055" cy="2190305"/>
            </a:xfrm>
            <a:custGeom>
              <a:avLst/>
              <a:gdLst>
                <a:gd name="connsiteX0" fmla="*/ 1446055 w 1446055"/>
                <a:gd name="connsiteY0" fmla="*/ 2181926 h 2190305"/>
                <a:gd name="connsiteX1" fmla="*/ 1384856 w 1446055"/>
                <a:gd name="connsiteY1" fmla="*/ 2188037 h 2190305"/>
                <a:gd name="connsiteX2" fmla="*/ 21844 w 1446055"/>
                <a:gd name="connsiteY2" fmla="*/ 1702840 h 2190305"/>
                <a:gd name="connsiteX3" fmla="*/ 0 w 1446055"/>
                <a:gd name="connsiteY3" fmla="*/ 1681285 h 2190305"/>
                <a:gd name="connsiteX4" fmla="*/ 13766 w 1446055"/>
                <a:gd name="connsiteY4" fmla="*/ 1655592 h 2190305"/>
                <a:gd name="connsiteX5" fmla="*/ 148945 w 1446055"/>
                <a:gd name="connsiteY5" fmla="*/ 366724 h 2190305"/>
                <a:gd name="connsiteX6" fmla="*/ 114334 w 1446055"/>
                <a:gd name="connsiteY6" fmla="*/ 211616 h 2190305"/>
                <a:gd name="connsiteX7" fmla="*/ 95696 w 1446055"/>
                <a:gd name="connsiteY7" fmla="*/ 148015 h 2190305"/>
                <a:gd name="connsiteX8" fmla="*/ 154370 w 1446055"/>
                <a:gd name="connsiteY8" fmla="*/ 131660 h 2190305"/>
                <a:gd name="connsiteX9" fmla="*/ 1090580 w 1446055"/>
                <a:gd name="connsiteY9" fmla="*/ 739 h 2190305"/>
                <a:gd name="connsiteX10" fmla="*/ 1116337 w 1446055"/>
                <a:gd name="connsiteY10" fmla="*/ 0 h 2190305"/>
                <a:gd name="connsiteX11" fmla="*/ 1446055 w 1446055"/>
                <a:gd name="connsiteY11" fmla="*/ 2181926 h 2190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46055" h="2190305">
                  <a:moveTo>
                    <a:pt x="1446055" y="2181926"/>
                  </a:moveTo>
                  <a:lnTo>
                    <a:pt x="1384856" y="2188037"/>
                  </a:lnTo>
                  <a:cubicBezTo>
                    <a:pt x="870509" y="2213141"/>
                    <a:pt x="385171" y="2028547"/>
                    <a:pt x="21844" y="1702840"/>
                  </a:cubicBezTo>
                  <a:lnTo>
                    <a:pt x="0" y="1681285"/>
                  </a:lnTo>
                  <a:lnTo>
                    <a:pt x="13766" y="1655592"/>
                  </a:lnTo>
                  <a:cubicBezTo>
                    <a:pt x="182265" y="1308185"/>
                    <a:pt x="238873" y="841698"/>
                    <a:pt x="148945" y="366724"/>
                  </a:cubicBezTo>
                  <a:cubicBezTo>
                    <a:pt x="138964" y="314008"/>
                    <a:pt x="127394" y="262271"/>
                    <a:pt x="114334" y="211616"/>
                  </a:cubicBezTo>
                  <a:lnTo>
                    <a:pt x="95696" y="148015"/>
                  </a:lnTo>
                  <a:lnTo>
                    <a:pt x="154370" y="131660"/>
                  </a:lnTo>
                  <a:cubicBezTo>
                    <a:pt x="425889" y="63076"/>
                    <a:pt x="744790" y="16905"/>
                    <a:pt x="1090580" y="739"/>
                  </a:cubicBezTo>
                  <a:lnTo>
                    <a:pt x="1116337" y="0"/>
                  </a:lnTo>
                  <a:lnTo>
                    <a:pt x="1446055" y="218192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E7FE1E9-241C-4380-9D4F-EA9404229217}"/>
                </a:ext>
              </a:extLst>
            </p:cNvPr>
            <p:cNvSpPr/>
            <p:nvPr/>
          </p:nvSpPr>
          <p:spPr>
            <a:xfrm rot="11315589">
              <a:off x="4280580" y="2275199"/>
              <a:ext cx="958547" cy="1395449"/>
            </a:xfrm>
            <a:custGeom>
              <a:avLst/>
              <a:gdLst>
                <a:gd name="connsiteX0" fmla="*/ 552854 w 958547"/>
                <a:gd name="connsiteY0" fmla="*/ 1395449 h 1395449"/>
                <a:gd name="connsiteX1" fmla="*/ 521990 w 958547"/>
                <a:gd name="connsiteY1" fmla="*/ 1379211 h 1395449"/>
                <a:gd name="connsiteX2" fmla="*/ 284 w 958547"/>
                <a:gd name="connsiteY2" fmla="*/ 116726 h 1395449"/>
                <a:gd name="connsiteX3" fmla="*/ 5781 w 958547"/>
                <a:gd name="connsiteY3" fmla="*/ 0 h 1395449"/>
                <a:gd name="connsiteX4" fmla="*/ 227631 w 958547"/>
                <a:gd name="connsiteY4" fmla="*/ 41350 h 1395449"/>
                <a:gd name="connsiteX5" fmla="*/ 879165 w 958547"/>
                <a:gd name="connsiteY5" fmla="*/ 266654 h 1395449"/>
                <a:gd name="connsiteX6" fmla="*/ 958547 w 958547"/>
                <a:gd name="connsiteY6" fmla="*/ 313052 h 1395449"/>
                <a:gd name="connsiteX7" fmla="*/ 958535 w 958547"/>
                <a:gd name="connsiteY7" fmla="*/ 321134 h 1395449"/>
                <a:gd name="connsiteX8" fmla="*/ 589011 w 958547"/>
                <a:gd name="connsiteY8" fmla="*/ 1351023 h 1395449"/>
                <a:gd name="connsiteX9" fmla="*/ 552854 w 958547"/>
                <a:gd name="connsiteY9" fmla="*/ 1395449 h 1395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58547" h="1395449">
                  <a:moveTo>
                    <a:pt x="552854" y="1395449"/>
                  </a:moveTo>
                  <a:lnTo>
                    <a:pt x="521990" y="1379211"/>
                  </a:lnTo>
                  <a:cubicBezTo>
                    <a:pt x="199827" y="1180319"/>
                    <a:pt x="-8774" y="692430"/>
                    <a:pt x="284" y="116726"/>
                  </a:cubicBezTo>
                  <a:lnTo>
                    <a:pt x="5781" y="0"/>
                  </a:lnTo>
                  <a:lnTo>
                    <a:pt x="227631" y="41350"/>
                  </a:lnTo>
                  <a:cubicBezTo>
                    <a:pt x="484779" y="98005"/>
                    <a:pt x="708128" y="174466"/>
                    <a:pt x="879165" y="266654"/>
                  </a:cubicBezTo>
                  <a:lnTo>
                    <a:pt x="958547" y="313052"/>
                  </a:lnTo>
                  <a:lnTo>
                    <a:pt x="958535" y="321134"/>
                  </a:lnTo>
                  <a:cubicBezTo>
                    <a:pt x="938849" y="700365"/>
                    <a:pt x="806029" y="1056740"/>
                    <a:pt x="589011" y="1351023"/>
                  </a:cubicBezTo>
                  <a:lnTo>
                    <a:pt x="552854" y="13954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56A3EA7B-8F3C-41B4-B5FE-C18077933314}"/>
                </a:ext>
              </a:extLst>
            </p:cNvPr>
            <p:cNvSpPr/>
            <p:nvPr/>
          </p:nvSpPr>
          <p:spPr>
            <a:xfrm rot="11315589">
              <a:off x="7406799" y="2600572"/>
              <a:ext cx="653976" cy="1396524"/>
            </a:xfrm>
            <a:custGeom>
              <a:avLst/>
              <a:gdLst>
                <a:gd name="connsiteX0" fmla="*/ 498661 w 653976"/>
                <a:gd name="connsiteY0" fmla="*/ 1396524 h 1396524"/>
                <a:gd name="connsiteX1" fmla="*/ 490006 w 653976"/>
                <a:gd name="connsiteY1" fmla="*/ 1387984 h 1396524"/>
                <a:gd name="connsiteX2" fmla="*/ 9170 w 653976"/>
                <a:gd name="connsiteY2" fmla="*/ 383449 h 1396524"/>
                <a:gd name="connsiteX3" fmla="*/ 0 w 653976"/>
                <a:gd name="connsiteY3" fmla="*/ 291623 h 1396524"/>
                <a:gd name="connsiteX4" fmla="*/ 15530 w 653976"/>
                <a:gd name="connsiteY4" fmla="*/ 276039 h 1396524"/>
                <a:gd name="connsiteX5" fmla="*/ 451115 w 653976"/>
                <a:gd name="connsiteY5" fmla="*/ 38000 h 1396524"/>
                <a:gd name="connsiteX6" fmla="*/ 563807 w 653976"/>
                <a:gd name="connsiteY6" fmla="*/ 0 h 1396524"/>
                <a:gd name="connsiteX7" fmla="*/ 583639 w 653976"/>
                <a:gd name="connsiteY7" fmla="*/ 69662 h 1396524"/>
                <a:gd name="connsiteX8" fmla="*/ 614708 w 653976"/>
                <a:gd name="connsiteY8" fmla="*/ 212114 h 1396524"/>
                <a:gd name="connsiteX9" fmla="*/ 507075 w 653976"/>
                <a:gd name="connsiteY9" fmla="*/ 1379671 h 1396524"/>
                <a:gd name="connsiteX10" fmla="*/ 498661 w 653976"/>
                <a:gd name="connsiteY10" fmla="*/ 1396524 h 139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3976" h="1396524">
                  <a:moveTo>
                    <a:pt x="498661" y="1396524"/>
                  </a:moveTo>
                  <a:lnTo>
                    <a:pt x="490006" y="1387984"/>
                  </a:lnTo>
                  <a:cubicBezTo>
                    <a:pt x="241478" y="1118048"/>
                    <a:pt x="68120" y="773559"/>
                    <a:pt x="9170" y="383449"/>
                  </a:cubicBezTo>
                  <a:lnTo>
                    <a:pt x="0" y="291623"/>
                  </a:lnTo>
                  <a:lnTo>
                    <a:pt x="15530" y="276039"/>
                  </a:lnTo>
                  <a:cubicBezTo>
                    <a:pt x="118157" y="186882"/>
                    <a:pt x="266850" y="106240"/>
                    <a:pt x="451115" y="38000"/>
                  </a:cubicBezTo>
                  <a:lnTo>
                    <a:pt x="563807" y="0"/>
                  </a:lnTo>
                  <a:lnTo>
                    <a:pt x="583639" y="69662"/>
                  </a:lnTo>
                  <a:cubicBezTo>
                    <a:pt x="595327" y="116198"/>
                    <a:pt x="605713" y="163715"/>
                    <a:pt x="614708" y="212114"/>
                  </a:cubicBezTo>
                  <a:cubicBezTo>
                    <a:pt x="694702" y="642531"/>
                    <a:pt x="649364" y="1064427"/>
                    <a:pt x="507075" y="1379671"/>
                  </a:cubicBezTo>
                  <a:lnTo>
                    <a:pt x="498661" y="139652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ED82952D-CC48-4548-A5CF-96054C31B04C}"/>
                </a:ext>
              </a:extLst>
            </p:cNvPr>
            <p:cNvSpPr/>
            <p:nvPr/>
          </p:nvSpPr>
          <p:spPr>
            <a:xfrm rot="11315589">
              <a:off x="4107416" y="3456370"/>
              <a:ext cx="941252" cy="1320008"/>
            </a:xfrm>
            <a:custGeom>
              <a:avLst/>
              <a:gdLst>
                <a:gd name="connsiteX0" fmla="*/ 941149 w 941252"/>
                <a:gd name="connsiteY0" fmla="*/ 1320008 h 1320008"/>
                <a:gd name="connsiteX1" fmla="*/ 892007 w 941252"/>
                <a:gd name="connsiteY1" fmla="*/ 1291820 h 1320008"/>
                <a:gd name="connsiteX2" fmla="*/ 6905 w 941252"/>
                <a:gd name="connsiteY2" fmla="*/ 1014277 h 1320008"/>
                <a:gd name="connsiteX3" fmla="*/ 0 w 941252"/>
                <a:gd name="connsiteY3" fmla="*/ 1013312 h 1320008"/>
                <a:gd name="connsiteX4" fmla="*/ 23897 w 941252"/>
                <a:gd name="connsiteY4" fmla="*/ 834854 h 1320008"/>
                <a:gd name="connsiteX5" fmla="*/ 332055 w 941252"/>
                <a:gd name="connsiteY5" fmla="*/ 75289 h 1320008"/>
                <a:gd name="connsiteX6" fmla="*/ 389087 w 941252"/>
                <a:gd name="connsiteY6" fmla="*/ 0 h 1320008"/>
                <a:gd name="connsiteX7" fmla="*/ 441037 w 941252"/>
                <a:gd name="connsiteY7" fmla="*/ 51263 h 1320008"/>
                <a:gd name="connsiteX8" fmla="*/ 921874 w 941252"/>
                <a:gd name="connsiteY8" fmla="*/ 1055797 h 1320008"/>
                <a:gd name="connsiteX9" fmla="*/ 941252 w 941252"/>
                <a:gd name="connsiteY9" fmla="*/ 1249855 h 1320008"/>
                <a:gd name="connsiteX10" fmla="*/ 941149 w 941252"/>
                <a:gd name="connsiteY10" fmla="*/ 1320008 h 1320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252" h="1320008">
                  <a:moveTo>
                    <a:pt x="941149" y="1320008"/>
                  </a:moveTo>
                  <a:lnTo>
                    <a:pt x="892007" y="1291820"/>
                  </a:lnTo>
                  <a:cubicBezTo>
                    <a:pt x="662158" y="1170087"/>
                    <a:pt x="355970" y="1074810"/>
                    <a:pt x="6905" y="1014277"/>
                  </a:cubicBezTo>
                  <a:lnTo>
                    <a:pt x="0" y="1013312"/>
                  </a:lnTo>
                  <a:lnTo>
                    <a:pt x="23897" y="834854"/>
                  </a:lnTo>
                  <a:cubicBezTo>
                    <a:pt x="79591" y="543171"/>
                    <a:pt x="188348" y="279985"/>
                    <a:pt x="332055" y="75289"/>
                  </a:cubicBezTo>
                  <a:lnTo>
                    <a:pt x="389087" y="0"/>
                  </a:lnTo>
                  <a:lnTo>
                    <a:pt x="441037" y="51263"/>
                  </a:lnTo>
                  <a:cubicBezTo>
                    <a:pt x="689565" y="321198"/>
                    <a:pt x="862923" y="665688"/>
                    <a:pt x="921874" y="1055797"/>
                  </a:cubicBezTo>
                  <a:cubicBezTo>
                    <a:pt x="931699" y="1120815"/>
                    <a:pt x="938113" y="1185562"/>
                    <a:pt x="941252" y="1249855"/>
                  </a:cubicBezTo>
                  <a:lnTo>
                    <a:pt x="941149" y="132000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5A8D3BF-B78A-4AA2-AF5B-989A818BFAA0}"/>
                </a:ext>
              </a:extLst>
            </p:cNvPr>
            <p:cNvSpPr/>
            <p:nvPr/>
          </p:nvSpPr>
          <p:spPr>
            <a:xfrm rot="11315589">
              <a:off x="7379963" y="3824742"/>
              <a:ext cx="544215" cy="900600"/>
            </a:xfrm>
            <a:custGeom>
              <a:avLst/>
              <a:gdLst>
                <a:gd name="connsiteX0" fmla="*/ 0 w 544215"/>
                <a:gd name="connsiteY0" fmla="*/ 900600 h 900600"/>
                <a:gd name="connsiteX1" fmla="*/ 255 w 544215"/>
                <a:gd name="connsiteY1" fmla="*/ 727549 h 900600"/>
                <a:gd name="connsiteX2" fmla="*/ 181899 w 544215"/>
                <a:gd name="connsiteY2" fmla="*/ 11188 h 900600"/>
                <a:gd name="connsiteX3" fmla="*/ 187897 w 544215"/>
                <a:gd name="connsiteY3" fmla="*/ 0 h 900600"/>
                <a:gd name="connsiteX4" fmla="*/ 261882 w 544215"/>
                <a:gd name="connsiteY4" fmla="*/ 88303 h 900600"/>
                <a:gd name="connsiteX5" fmla="*/ 508775 w 544215"/>
                <a:gd name="connsiteY5" fmla="*/ 532482 h 900600"/>
                <a:gd name="connsiteX6" fmla="*/ 544215 w 544215"/>
                <a:gd name="connsiteY6" fmla="*/ 632362 h 900600"/>
                <a:gd name="connsiteX7" fmla="*/ 532232 w 544215"/>
                <a:gd name="connsiteY7" fmla="*/ 636009 h 900600"/>
                <a:gd name="connsiteX8" fmla="*/ 13222 w 544215"/>
                <a:gd name="connsiteY8" fmla="*/ 889596 h 900600"/>
                <a:gd name="connsiteX9" fmla="*/ 0 w 544215"/>
                <a:gd name="connsiteY9" fmla="*/ 900600 h 90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4215" h="900600">
                  <a:moveTo>
                    <a:pt x="0" y="900600"/>
                  </a:moveTo>
                  <a:lnTo>
                    <a:pt x="255" y="727549"/>
                  </a:lnTo>
                  <a:cubicBezTo>
                    <a:pt x="13380" y="474729"/>
                    <a:pt x="76785" y="232066"/>
                    <a:pt x="181899" y="11188"/>
                  </a:cubicBezTo>
                  <a:lnTo>
                    <a:pt x="187897" y="0"/>
                  </a:lnTo>
                  <a:lnTo>
                    <a:pt x="261882" y="88303"/>
                  </a:lnTo>
                  <a:cubicBezTo>
                    <a:pt x="358420" y="213446"/>
                    <a:pt x="442602" y="363572"/>
                    <a:pt x="508775" y="532482"/>
                  </a:cubicBezTo>
                  <a:lnTo>
                    <a:pt x="544215" y="632362"/>
                  </a:lnTo>
                  <a:lnTo>
                    <a:pt x="532232" y="636009"/>
                  </a:lnTo>
                  <a:cubicBezTo>
                    <a:pt x="320963" y="706774"/>
                    <a:pt x="144304" y="792780"/>
                    <a:pt x="13222" y="889596"/>
                  </a:cubicBezTo>
                  <a:lnTo>
                    <a:pt x="0" y="9006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AEB3E49D-6AA9-4F9F-91FD-F3EBA8743C3F}"/>
                </a:ext>
              </a:extLst>
            </p:cNvPr>
            <p:cNvSpPr/>
            <p:nvPr/>
          </p:nvSpPr>
          <p:spPr>
            <a:xfrm rot="11315589">
              <a:off x="4678399" y="3922984"/>
              <a:ext cx="1595237" cy="1558970"/>
            </a:xfrm>
            <a:custGeom>
              <a:avLst/>
              <a:gdLst>
                <a:gd name="connsiteX0" fmla="*/ 1165353 w 1595237"/>
                <a:gd name="connsiteY0" fmla="*/ 1558970 h 1558970"/>
                <a:gd name="connsiteX1" fmla="*/ 1000444 w 1595237"/>
                <a:gd name="connsiteY1" fmla="*/ 1535918 h 1558970"/>
                <a:gd name="connsiteX2" fmla="*/ 338336 w 1595237"/>
                <a:gd name="connsiteY2" fmla="*/ 1505244 h 1558970"/>
                <a:gd name="connsiteX3" fmla="*/ 223032 w 1595237"/>
                <a:gd name="connsiteY3" fmla="*/ 1508961 h 1558970"/>
                <a:gd name="connsiteX4" fmla="*/ 0 w 1595237"/>
                <a:gd name="connsiteY4" fmla="*/ 33038 h 1558970"/>
                <a:gd name="connsiteX5" fmla="*/ 56077 w 1595237"/>
                <a:gd name="connsiteY5" fmla="*/ 21646 h 1558970"/>
                <a:gd name="connsiteX6" fmla="*/ 1471363 w 1595237"/>
                <a:gd name="connsiteY6" fmla="*/ 372074 h 1558970"/>
                <a:gd name="connsiteX7" fmla="*/ 1595237 w 1595237"/>
                <a:gd name="connsiteY7" fmla="*/ 472888 h 1558970"/>
                <a:gd name="connsiteX8" fmla="*/ 1546361 w 1595237"/>
                <a:gd name="connsiteY8" fmla="*/ 534004 h 1558970"/>
                <a:gd name="connsiteX9" fmla="*/ 1170566 w 1595237"/>
                <a:gd name="connsiteY9" fmla="*/ 1509022 h 1558970"/>
                <a:gd name="connsiteX10" fmla="*/ 1165353 w 1595237"/>
                <a:gd name="connsiteY10" fmla="*/ 1558970 h 1558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95237" h="1558970">
                  <a:moveTo>
                    <a:pt x="1165353" y="1558970"/>
                  </a:moveTo>
                  <a:lnTo>
                    <a:pt x="1000444" y="1535918"/>
                  </a:lnTo>
                  <a:cubicBezTo>
                    <a:pt x="788539" y="1513060"/>
                    <a:pt x="565755" y="1502319"/>
                    <a:pt x="338336" y="1505244"/>
                  </a:cubicBezTo>
                  <a:lnTo>
                    <a:pt x="223032" y="1508961"/>
                  </a:lnTo>
                  <a:lnTo>
                    <a:pt x="0" y="33038"/>
                  </a:lnTo>
                  <a:lnTo>
                    <a:pt x="56077" y="21646"/>
                  </a:lnTo>
                  <a:cubicBezTo>
                    <a:pt x="576223" y="-56955"/>
                    <a:pt x="1078986" y="82716"/>
                    <a:pt x="1471363" y="372074"/>
                  </a:cubicBezTo>
                  <a:lnTo>
                    <a:pt x="1595237" y="472888"/>
                  </a:lnTo>
                  <a:lnTo>
                    <a:pt x="1546361" y="534004"/>
                  </a:lnTo>
                  <a:cubicBezTo>
                    <a:pt x="1357081" y="789826"/>
                    <a:pt x="1221220" y="1131533"/>
                    <a:pt x="1170566" y="1509022"/>
                  </a:cubicBezTo>
                  <a:lnTo>
                    <a:pt x="1165353" y="155897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AA379FC5-E0D5-4454-A51E-9C73B028F320}"/>
                </a:ext>
              </a:extLst>
            </p:cNvPr>
            <p:cNvSpPr/>
            <p:nvPr/>
          </p:nvSpPr>
          <p:spPr>
            <a:xfrm rot="11315589">
              <a:off x="6123693" y="4019160"/>
              <a:ext cx="1454536" cy="1621437"/>
            </a:xfrm>
            <a:custGeom>
              <a:avLst/>
              <a:gdLst>
                <a:gd name="connsiteX0" fmla="*/ 420450 w 1454536"/>
                <a:gd name="connsiteY0" fmla="*/ 1621437 h 1621437"/>
                <a:gd name="connsiteX1" fmla="*/ 373531 w 1454536"/>
                <a:gd name="connsiteY1" fmla="*/ 1493506 h 1621437"/>
                <a:gd name="connsiteX2" fmla="*/ 9945 w 1454536"/>
                <a:gd name="connsiteY2" fmla="*/ 914847 h 1621437"/>
                <a:gd name="connsiteX3" fmla="*/ 0 w 1454536"/>
                <a:gd name="connsiteY3" fmla="*/ 905320 h 1621437"/>
                <a:gd name="connsiteX4" fmla="*/ 14367 w 1454536"/>
                <a:gd name="connsiteY4" fmla="*/ 878520 h 1621437"/>
                <a:gd name="connsiteX5" fmla="*/ 1173154 w 1454536"/>
                <a:gd name="connsiteY5" fmla="*/ 12245 h 1621437"/>
                <a:gd name="connsiteX6" fmla="*/ 1233426 w 1454536"/>
                <a:gd name="connsiteY6" fmla="*/ 0 h 1621437"/>
                <a:gd name="connsiteX7" fmla="*/ 1454536 w 1454536"/>
                <a:gd name="connsiteY7" fmla="*/ 1463205 h 1621437"/>
                <a:gd name="connsiteX8" fmla="*/ 1425485 w 1454536"/>
                <a:gd name="connsiteY8" fmla="*/ 1464141 h 1621437"/>
                <a:gd name="connsiteX9" fmla="*/ 442948 w 1454536"/>
                <a:gd name="connsiteY9" fmla="*/ 1614590 h 1621437"/>
                <a:gd name="connsiteX10" fmla="*/ 420450 w 1454536"/>
                <a:gd name="connsiteY10" fmla="*/ 1621437 h 1621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54536" h="1621437">
                  <a:moveTo>
                    <a:pt x="420450" y="1621437"/>
                  </a:moveTo>
                  <a:lnTo>
                    <a:pt x="373531" y="1493506"/>
                  </a:lnTo>
                  <a:cubicBezTo>
                    <a:pt x="280431" y="1263975"/>
                    <a:pt x="155075" y="1066736"/>
                    <a:pt x="9945" y="914847"/>
                  </a:cubicBezTo>
                  <a:lnTo>
                    <a:pt x="0" y="905320"/>
                  </a:lnTo>
                  <a:lnTo>
                    <a:pt x="14367" y="878520"/>
                  </a:lnTo>
                  <a:cubicBezTo>
                    <a:pt x="265231" y="460000"/>
                    <a:pt x="674355" y="140241"/>
                    <a:pt x="1173154" y="12245"/>
                  </a:cubicBezTo>
                  <a:lnTo>
                    <a:pt x="1233426" y="0"/>
                  </a:lnTo>
                  <a:lnTo>
                    <a:pt x="1454536" y="1463205"/>
                  </a:lnTo>
                  <a:lnTo>
                    <a:pt x="1425485" y="1464141"/>
                  </a:lnTo>
                  <a:cubicBezTo>
                    <a:pt x="1062461" y="1482972"/>
                    <a:pt x="727807" y="1536007"/>
                    <a:pt x="442948" y="1614590"/>
                  </a:cubicBezTo>
                  <a:lnTo>
                    <a:pt x="420450" y="162143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</p:grpSp>
      <p:sp>
        <p:nvSpPr>
          <p:cNvPr id="49" name="Text Placeholder 7">
            <a:extLst>
              <a:ext uri="{FF2B5EF4-FFF2-40B4-BE49-F238E27FC236}">
                <a16:creationId xmlns:a16="http://schemas.microsoft.com/office/drawing/2014/main" id="{9D2843B9-26F0-4327-99D1-49B61B5BC397}"/>
              </a:ext>
            </a:extLst>
          </p:cNvPr>
          <p:cNvSpPr txBox="1">
            <a:spLocks/>
          </p:cNvSpPr>
          <p:nvPr/>
        </p:nvSpPr>
        <p:spPr>
          <a:xfrm rot="21568649">
            <a:off x="5179633" y="2664706"/>
            <a:ext cx="2940546" cy="192919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id-ID" sz="825" b="1" spc="2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BEST CLUB AND ASOCIATIONS </a:t>
            </a:r>
            <a:endParaRPr lang="en-US" sz="825" b="1" spc="225" dirty="0">
              <a:solidFill>
                <a:schemeClr val="bg1">
                  <a:lumMod val="7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B6E8A49-BFDE-47E8-BF79-39A184B1C8AE}"/>
              </a:ext>
            </a:extLst>
          </p:cNvPr>
          <p:cNvSpPr/>
          <p:nvPr/>
        </p:nvSpPr>
        <p:spPr>
          <a:xfrm>
            <a:off x="5264801" y="3249968"/>
            <a:ext cx="353631" cy="825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908D1212-566C-40BF-A4CD-72783C732219}"/>
              </a:ext>
            </a:extLst>
          </p:cNvPr>
          <p:cNvSpPr/>
          <p:nvPr/>
        </p:nvSpPr>
        <p:spPr>
          <a:xfrm>
            <a:off x="5618432" y="3249968"/>
            <a:ext cx="353631" cy="82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0867819F-7022-4E45-B859-3912DC04265D}"/>
              </a:ext>
            </a:extLst>
          </p:cNvPr>
          <p:cNvSpPr/>
          <p:nvPr/>
        </p:nvSpPr>
        <p:spPr>
          <a:xfrm>
            <a:off x="6114772" y="3147831"/>
            <a:ext cx="1480345" cy="6168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200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Take A Break And Keeping Relax</a:t>
            </a:r>
            <a:endParaRPr lang="en-US" sz="1200" dirty="0">
              <a:solidFill>
                <a:schemeClr val="bg1">
                  <a:lumMod val="7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490B5A97-9E70-445F-9E08-1CC3534647F1}"/>
              </a:ext>
            </a:extLst>
          </p:cNvPr>
          <p:cNvSpPr/>
          <p:nvPr/>
        </p:nvSpPr>
        <p:spPr>
          <a:xfrm rot="9486764">
            <a:off x="7604911" y="-204310"/>
            <a:ext cx="1733255" cy="1710388"/>
          </a:xfrm>
          <a:custGeom>
            <a:avLst/>
            <a:gdLst>
              <a:gd name="connsiteX0" fmla="*/ 1712582 w 2311006"/>
              <a:gd name="connsiteY0" fmla="*/ 1003337 h 2280517"/>
              <a:gd name="connsiteX1" fmla="*/ 1727775 w 2311006"/>
              <a:gd name="connsiteY1" fmla="*/ 889879 h 2280517"/>
              <a:gd name="connsiteX2" fmla="*/ 1923693 w 2311006"/>
              <a:gd name="connsiteY2" fmla="*/ 406967 h 2280517"/>
              <a:gd name="connsiteX3" fmla="*/ 1959953 w 2311006"/>
              <a:gd name="connsiteY3" fmla="*/ 359101 h 2280517"/>
              <a:gd name="connsiteX4" fmla="*/ 1992982 w 2311006"/>
              <a:gd name="connsiteY4" fmla="*/ 391692 h 2280517"/>
              <a:gd name="connsiteX5" fmla="*/ 2298685 w 2311006"/>
              <a:gd name="connsiteY5" fmla="*/ 1030348 h 2280517"/>
              <a:gd name="connsiteX6" fmla="*/ 2311006 w 2311006"/>
              <a:gd name="connsiteY6" fmla="*/ 1153725 h 2280517"/>
              <a:gd name="connsiteX7" fmla="*/ 2310940 w 2311006"/>
              <a:gd name="connsiteY7" fmla="*/ 1198327 h 2280517"/>
              <a:gd name="connsiteX8" fmla="*/ 2279697 w 2311006"/>
              <a:gd name="connsiteY8" fmla="*/ 1180406 h 2280517"/>
              <a:gd name="connsiteX9" fmla="*/ 1716971 w 2311006"/>
              <a:gd name="connsiteY9" fmla="*/ 1003951 h 2280517"/>
              <a:gd name="connsiteX10" fmla="*/ 1026308 w 2311006"/>
              <a:gd name="connsiteY10" fmla="*/ 959358 h 2280517"/>
              <a:gd name="connsiteX11" fmla="*/ 884510 w 2311006"/>
              <a:gd name="connsiteY11" fmla="*/ 21005 h 2280517"/>
              <a:gd name="connsiteX12" fmla="*/ 920163 w 2311006"/>
              <a:gd name="connsiteY12" fmla="*/ 13762 h 2280517"/>
              <a:gd name="connsiteX13" fmla="*/ 1819965 w 2311006"/>
              <a:gd name="connsiteY13" fmla="*/ 236555 h 2280517"/>
              <a:gd name="connsiteX14" fmla="*/ 1898721 w 2311006"/>
              <a:gd name="connsiteY14" fmla="*/ 300650 h 2280517"/>
              <a:gd name="connsiteX15" fmla="*/ 1867647 w 2311006"/>
              <a:gd name="connsiteY15" fmla="*/ 339506 h 2280517"/>
              <a:gd name="connsiteX16" fmla="*/ 1628727 w 2311006"/>
              <a:gd name="connsiteY16" fmla="*/ 959396 h 2280517"/>
              <a:gd name="connsiteX17" fmla="*/ 1625412 w 2311006"/>
              <a:gd name="connsiteY17" fmla="*/ 991152 h 2280517"/>
              <a:gd name="connsiteX18" fmla="*/ 1520567 w 2311006"/>
              <a:gd name="connsiteY18" fmla="*/ 976496 h 2280517"/>
              <a:gd name="connsiteX19" fmla="*/ 1099615 w 2311006"/>
              <a:gd name="connsiteY19" fmla="*/ 956994 h 2280517"/>
              <a:gd name="connsiteX20" fmla="*/ 320105 w 2311006"/>
              <a:gd name="connsiteY20" fmla="*/ 1061529 h 2280517"/>
              <a:gd name="connsiteX21" fmla="*/ 290275 w 2311006"/>
              <a:gd name="connsiteY21" fmla="*/ 980194 h 2280517"/>
              <a:gd name="connsiteX22" fmla="*/ 270743 w 2311006"/>
              <a:gd name="connsiteY22" fmla="*/ 937380 h 2280517"/>
              <a:gd name="connsiteX23" fmla="*/ 603973 w 2311006"/>
              <a:gd name="connsiteY23" fmla="*/ 107913 h 2280517"/>
              <a:gd name="connsiteX24" fmla="*/ 682492 w 2311006"/>
              <a:gd name="connsiteY24" fmla="*/ 74563 h 2280517"/>
              <a:gd name="connsiteX25" fmla="*/ 798655 w 2311006"/>
              <a:gd name="connsiteY25" fmla="*/ 38447 h 2280517"/>
              <a:gd name="connsiteX26" fmla="*/ 836974 w 2311006"/>
              <a:gd name="connsiteY26" fmla="*/ 30662 h 2280517"/>
              <a:gd name="connsiteX27" fmla="*/ 977551 w 2311006"/>
              <a:gd name="connsiteY27" fmla="*/ 960930 h 2280517"/>
              <a:gd name="connsiteX28" fmla="*/ 959081 w 2311006"/>
              <a:gd name="connsiteY28" fmla="*/ 961525 h 2280517"/>
              <a:gd name="connsiteX29" fmla="*/ 334409 w 2311006"/>
              <a:gd name="connsiteY29" fmla="*/ 1057176 h 2280517"/>
              <a:gd name="connsiteX30" fmla="*/ 206366 w 2311006"/>
              <a:gd name="connsiteY30" fmla="*/ 1097627 h 2280517"/>
              <a:gd name="connsiteX31" fmla="*/ 224829 w 2311006"/>
              <a:gd name="connsiteY31" fmla="*/ 1051670 h 2280517"/>
              <a:gd name="connsiteX32" fmla="*/ 237272 w 2311006"/>
              <a:gd name="connsiteY32" fmla="*/ 1086738 h 2280517"/>
              <a:gd name="connsiteX33" fmla="*/ 229653 w 2311006"/>
              <a:gd name="connsiteY33" fmla="*/ 1089057 h 2280517"/>
              <a:gd name="connsiteX34" fmla="*/ 2052904 w 2311006"/>
              <a:gd name="connsiteY34" fmla="*/ 1958394 h 2280517"/>
              <a:gd name="connsiteX35" fmla="*/ 2033281 w 2311006"/>
              <a:gd name="connsiteY35" fmla="*/ 1948071 h 2280517"/>
              <a:gd name="connsiteX36" fmla="*/ 1701593 w 2311006"/>
              <a:gd name="connsiteY36" fmla="*/ 1145416 h 2280517"/>
              <a:gd name="connsiteX37" fmla="*/ 1705088 w 2311006"/>
              <a:gd name="connsiteY37" fmla="*/ 1071204 h 2280517"/>
              <a:gd name="connsiteX38" fmla="*/ 1846135 w 2311006"/>
              <a:gd name="connsiteY38" fmla="*/ 1097494 h 2280517"/>
              <a:gd name="connsiteX39" fmla="*/ 2260363 w 2311006"/>
              <a:gd name="connsiteY39" fmla="*/ 1240736 h 2280517"/>
              <a:gd name="connsiteX40" fmla="*/ 2310833 w 2311006"/>
              <a:gd name="connsiteY40" fmla="*/ 1270235 h 2280517"/>
              <a:gd name="connsiteX41" fmla="*/ 2310825 w 2311006"/>
              <a:gd name="connsiteY41" fmla="*/ 1275373 h 2280517"/>
              <a:gd name="connsiteX42" fmla="*/ 2075891 w 2311006"/>
              <a:gd name="connsiteY42" fmla="*/ 1930149 h 2280517"/>
              <a:gd name="connsiteX43" fmla="*/ 300654 w 2311006"/>
              <a:gd name="connsiteY43" fmla="*/ 1732092 h 2280517"/>
              <a:gd name="connsiteX44" fmla="*/ 0 w 2311006"/>
              <a:gd name="connsiteY44" fmla="*/ 1611307 h 2280517"/>
              <a:gd name="connsiteX45" fmla="*/ 174597 w 2311006"/>
              <a:gd name="connsiteY45" fmla="*/ 1176704 h 2280517"/>
              <a:gd name="connsiteX46" fmla="*/ 184554 w 2311006"/>
              <a:gd name="connsiteY46" fmla="*/ 1172653 h 2280517"/>
              <a:gd name="connsiteX47" fmla="*/ 256201 w 2311006"/>
              <a:gd name="connsiteY47" fmla="*/ 1148494 h 2280517"/>
              <a:gd name="connsiteX48" fmla="*/ 268809 w 2311006"/>
              <a:gd name="connsiteY48" fmla="*/ 1192783 h 2280517"/>
              <a:gd name="connsiteX49" fmla="*/ 288562 w 2311006"/>
              <a:gd name="connsiteY49" fmla="*/ 1283350 h 2280517"/>
              <a:gd name="connsiteX50" fmla="*/ 307343 w 2311006"/>
              <a:gd name="connsiteY50" fmla="*/ 1681960 h 2280517"/>
              <a:gd name="connsiteX51" fmla="*/ 1145364 w 2311006"/>
              <a:gd name="connsiteY51" fmla="*/ 2071445 h 2280517"/>
              <a:gd name="connsiteX52" fmla="*/ 382452 w 2311006"/>
              <a:gd name="connsiteY52" fmla="*/ 1764953 h 2280517"/>
              <a:gd name="connsiteX53" fmla="*/ 391600 w 2311006"/>
              <a:gd name="connsiteY53" fmla="*/ 1703373 h 2280517"/>
              <a:gd name="connsiteX54" fmla="*/ 372959 w 2311006"/>
              <a:gd name="connsiteY54" fmla="*/ 1263245 h 2280517"/>
              <a:gd name="connsiteX55" fmla="*/ 350954 w 2311006"/>
              <a:gd name="connsiteY55" fmla="*/ 1164632 h 2280517"/>
              <a:gd name="connsiteX56" fmla="*/ 339104 w 2311006"/>
              <a:gd name="connsiteY56" fmla="*/ 1124196 h 2280517"/>
              <a:gd name="connsiteX57" fmla="*/ 376407 w 2311006"/>
              <a:gd name="connsiteY57" fmla="*/ 1113798 h 2280517"/>
              <a:gd name="connsiteX58" fmla="*/ 971626 w 2311006"/>
              <a:gd name="connsiteY58" fmla="*/ 1030562 h 2280517"/>
              <a:gd name="connsiteX59" fmla="*/ 988002 w 2311006"/>
              <a:gd name="connsiteY59" fmla="*/ 1030092 h 2280517"/>
              <a:gd name="connsiteX60" fmla="*/ 1665782 w 2311006"/>
              <a:gd name="connsiteY60" fmla="*/ 2280517 h 2280517"/>
              <a:gd name="connsiteX61" fmla="*/ 1197527 w 2311006"/>
              <a:gd name="connsiteY61" fmla="*/ 2092401 h 2280517"/>
              <a:gd name="connsiteX62" fmla="*/ 1036786 w 2311006"/>
              <a:gd name="connsiteY62" fmla="*/ 1028692 h 2280517"/>
              <a:gd name="connsiteX63" fmla="*/ 1105479 w 2311006"/>
              <a:gd name="connsiteY63" fmla="*/ 1026721 h 2280517"/>
              <a:gd name="connsiteX64" fmla="*/ 1493996 w 2311006"/>
              <a:gd name="connsiteY64" fmla="*/ 1043013 h 2280517"/>
              <a:gd name="connsiteX65" fmla="*/ 1618881 w 2311006"/>
              <a:gd name="connsiteY65" fmla="*/ 1058634 h 2280517"/>
              <a:gd name="connsiteX66" fmla="*/ 1614961 w 2311006"/>
              <a:gd name="connsiteY66" fmla="*/ 1151348 h 2280517"/>
              <a:gd name="connsiteX67" fmla="*/ 1942640 w 2311006"/>
              <a:gd name="connsiteY67" fmla="*/ 1989191 h 2280517"/>
              <a:gd name="connsiteX68" fmla="*/ 1996802 w 2311006"/>
              <a:gd name="connsiteY68" fmla="*/ 2026096 h 2280517"/>
              <a:gd name="connsiteX69" fmla="*/ 1920754 w 2311006"/>
              <a:gd name="connsiteY69" fmla="*/ 2103164 h 2280517"/>
              <a:gd name="connsiteX70" fmla="*/ 1783440 w 2311006"/>
              <a:gd name="connsiteY70" fmla="*/ 2212319 h 2280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2311006" h="2280517">
                <a:moveTo>
                  <a:pt x="1712582" y="1003337"/>
                </a:moveTo>
                <a:lnTo>
                  <a:pt x="1727775" y="889879"/>
                </a:lnTo>
                <a:cubicBezTo>
                  <a:pt x="1763184" y="704434"/>
                  <a:pt x="1832329" y="537108"/>
                  <a:pt x="1923693" y="406967"/>
                </a:cubicBezTo>
                <a:lnTo>
                  <a:pt x="1959953" y="359101"/>
                </a:lnTo>
                <a:lnTo>
                  <a:pt x="1992982" y="391692"/>
                </a:lnTo>
                <a:cubicBezTo>
                  <a:pt x="2150990" y="563310"/>
                  <a:pt x="2261206" y="782327"/>
                  <a:pt x="2298685" y="1030348"/>
                </a:cubicBezTo>
                <a:cubicBezTo>
                  <a:pt x="2304932" y="1071685"/>
                  <a:pt x="2309010" y="1112849"/>
                  <a:pt x="2311006" y="1153725"/>
                </a:cubicBezTo>
                <a:lnTo>
                  <a:pt x="2310940" y="1198327"/>
                </a:lnTo>
                <a:lnTo>
                  <a:pt x="2279697" y="1180406"/>
                </a:lnTo>
                <a:cubicBezTo>
                  <a:pt x="2133565" y="1103011"/>
                  <a:pt x="1938898" y="1042436"/>
                  <a:pt x="1716971" y="1003951"/>
                </a:cubicBezTo>
                <a:close/>
                <a:moveTo>
                  <a:pt x="1026308" y="959358"/>
                </a:moveTo>
                <a:lnTo>
                  <a:pt x="884510" y="21005"/>
                </a:lnTo>
                <a:lnTo>
                  <a:pt x="920163" y="13762"/>
                </a:lnTo>
                <a:cubicBezTo>
                  <a:pt x="1250858" y="-36210"/>
                  <a:pt x="1570502" y="52589"/>
                  <a:pt x="1819965" y="236555"/>
                </a:cubicBezTo>
                <a:lnTo>
                  <a:pt x="1898721" y="300650"/>
                </a:lnTo>
                <a:lnTo>
                  <a:pt x="1867647" y="339506"/>
                </a:lnTo>
                <a:cubicBezTo>
                  <a:pt x="1747308" y="502151"/>
                  <a:pt x="1660932" y="719399"/>
                  <a:pt x="1628727" y="959396"/>
                </a:cubicBezTo>
                <a:lnTo>
                  <a:pt x="1625412" y="991152"/>
                </a:lnTo>
                <a:lnTo>
                  <a:pt x="1520567" y="976496"/>
                </a:lnTo>
                <a:cubicBezTo>
                  <a:pt x="1385843" y="961964"/>
                  <a:pt x="1244203" y="955135"/>
                  <a:pt x="1099615" y="956994"/>
                </a:cubicBezTo>
                <a:close/>
                <a:moveTo>
                  <a:pt x="320105" y="1061529"/>
                </a:moveTo>
                <a:lnTo>
                  <a:pt x="290275" y="980194"/>
                </a:lnTo>
                <a:lnTo>
                  <a:pt x="270743" y="937380"/>
                </a:lnTo>
                <a:lnTo>
                  <a:pt x="603973" y="107913"/>
                </a:lnTo>
                <a:lnTo>
                  <a:pt x="682492" y="74563"/>
                </a:lnTo>
                <a:cubicBezTo>
                  <a:pt x="720265" y="60696"/>
                  <a:pt x="759015" y="48619"/>
                  <a:pt x="798655" y="38447"/>
                </a:cubicBezTo>
                <a:lnTo>
                  <a:pt x="836974" y="30662"/>
                </a:lnTo>
                <a:lnTo>
                  <a:pt x="977551" y="960930"/>
                </a:lnTo>
                <a:lnTo>
                  <a:pt x="959081" y="961525"/>
                </a:lnTo>
                <a:cubicBezTo>
                  <a:pt x="728279" y="973497"/>
                  <a:pt x="515514" y="1007215"/>
                  <a:pt x="334409" y="1057176"/>
                </a:cubicBezTo>
                <a:close/>
                <a:moveTo>
                  <a:pt x="206366" y="1097627"/>
                </a:moveTo>
                <a:lnTo>
                  <a:pt x="224829" y="1051670"/>
                </a:lnTo>
                <a:lnTo>
                  <a:pt x="237272" y="1086738"/>
                </a:lnTo>
                <a:lnTo>
                  <a:pt x="229653" y="1089057"/>
                </a:lnTo>
                <a:close/>
                <a:moveTo>
                  <a:pt x="2052904" y="1958394"/>
                </a:moveTo>
                <a:lnTo>
                  <a:pt x="2033281" y="1948071"/>
                </a:lnTo>
                <a:cubicBezTo>
                  <a:pt x="1828457" y="1821620"/>
                  <a:pt x="1695835" y="1511433"/>
                  <a:pt x="1701593" y="1145416"/>
                </a:cubicBezTo>
                <a:lnTo>
                  <a:pt x="1705088" y="1071204"/>
                </a:lnTo>
                <a:lnTo>
                  <a:pt x="1846135" y="1097494"/>
                </a:lnTo>
                <a:cubicBezTo>
                  <a:pt x="2009623" y="1133514"/>
                  <a:pt x="2151622" y="1182125"/>
                  <a:pt x="2260363" y="1240736"/>
                </a:cubicBezTo>
                <a:lnTo>
                  <a:pt x="2310833" y="1270235"/>
                </a:lnTo>
                <a:lnTo>
                  <a:pt x="2310825" y="1275373"/>
                </a:lnTo>
                <a:cubicBezTo>
                  <a:pt x="2298309" y="1516478"/>
                  <a:pt x="2213866" y="1743052"/>
                  <a:pt x="2075891" y="1930149"/>
                </a:cubicBezTo>
                <a:close/>
                <a:moveTo>
                  <a:pt x="300654" y="1732092"/>
                </a:moveTo>
                <a:lnTo>
                  <a:pt x="0" y="1611307"/>
                </a:lnTo>
                <a:lnTo>
                  <a:pt x="174597" y="1176704"/>
                </a:lnTo>
                <a:lnTo>
                  <a:pt x="184554" y="1172653"/>
                </a:lnTo>
                <a:lnTo>
                  <a:pt x="256201" y="1148494"/>
                </a:lnTo>
                <a:lnTo>
                  <a:pt x="268809" y="1192783"/>
                </a:lnTo>
                <a:cubicBezTo>
                  <a:pt x="276240" y="1222369"/>
                  <a:pt x="282843" y="1252579"/>
                  <a:pt x="288562" y="1283350"/>
                </a:cubicBezTo>
                <a:cubicBezTo>
                  <a:pt x="313991" y="1420174"/>
                  <a:pt x="319499" y="1555643"/>
                  <a:pt x="307343" y="1681960"/>
                </a:cubicBezTo>
                <a:close/>
                <a:moveTo>
                  <a:pt x="1145364" y="2071445"/>
                </a:moveTo>
                <a:lnTo>
                  <a:pt x="382452" y="1764953"/>
                </a:lnTo>
                <a:lnTo>
                  <a:pt x="391600" y="1703373"/>
                </a:lnTo>
                <a:cubicBezTo>
                  <a:pt x="406842" y="1563872"/>
                  <a:pt x="401546" y="1414233"/>
                  <a:pt x="372959" y="1263245"/>
                </a:cubicBezTo>
                <a:cubicBezTo>
                  <a:pt x="366613" y="1229730"/>
                  <a:pt x="359257" y="1196837"/>
                  <a:pt x="350954" y="1164632"/>
                </a:cubicBezTo>
                <a:lnTo>
                  <a:pt x="339104" y="1124196"/>
                </a:lnTo>
                <a:lnTo>
                  <a:pt x="376407" y="1113798"/>
                </a:lnTo>
                <a:cubicBezTo>
                  <a:pt x="549032" y="1070194"/>
                  <a:pt x="751782" y="1040840"/>
                  <a:pt x="971626" y="1030562"/>
                </a:cubicBezTo>
                <a:lnTo>
                  <a:pt x="988002" y="1030092"/>
                </a:lnTo>
                <a:close/>
                <a:moveTo>
                  <a:pt x="1665782" y="2280517"/>
                </a:moveTo>
                <a:lnTo>
                  <a:pt x="1197527" y="2092401"/>
                </a:lnTo>
                <a:lnTo>
                  <a:pt x="1036786" y="1028692"/>
                </a:lnTo>
                <a:lnTo>
                  <a:pt x="1105479" y="1026721"/>
                </a:lnTo>
                <a:cubicBezTo>
                  <a:pt x="1238724" y="1025275"/>
                  <a:pt x="1369390" y="1030961"/>
                  <a:pt x="1493996" y="1043013"/>
                </a:cubicBezTo>
                <a:lnTo>
                  <a:pt x="1618881" y="1058634"/>
                </a:lnTo>
                <a:lnTo>
                  <a:pt x="1614961" y="1151348"/>
                </a:lnTo>
                <a:cubicBezTo>
                  <a:pt x="1611498" y="1517170"/>
                  <a:pt x="1740297" y="1832206"/>
                  <a:pt x="1942640" y="1989191"/>
                </a:cubicBezTo>
                <a:lnTo>
                  <a:pt x="1996802" y="2026096"/>
                </a:lnTo>
                <a:lnTo>
                  <a:pt x="1920754" y="2103164"/>
                </a:lnTo>
                <a:cubicBezTo>
                  <a:pt x="1877849" y="2142666"/>
                  <a:pt x="1831982" y="2179181"/>
                  <a:pt x="1783440" y="221231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>
              <a:solidFill>
                <a:schemeClr val="tx1"/>
              </a:solidFill>
            </a:endParaRPr>
          </a:p>
        </p:txBody>
      </p:sp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1FEB7030-340D-4026-B075-11F3F4ED4010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24" r="1182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301047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40D9F108-561F-45A8-A52D-43470F756B91}"/>
              </a:ext>
            </a:extLst>
          </p:cNvPr>
          <p:cNvSpPr txBox="1"/>
          <p:nvPr/>
        </p:nvSpPr>
        <p:spPr>
          <a:xfrm>
            <a:off x="379020" y="359302"/>
            <a:ext cx="16783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5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PIVOTS</a:t>
            </a:r>
            <a:r>
              <a:rPr lang="id-ID" sz="1050" dirty="0">
                <a:latin typeface="Poppins Black" panose="00000A00000000000000" pitchFamily="2" charset="0"/>
                <a:cs typeface="Poppins Black" panose="00000A00000000000000" pitchFamily="2" charset="0"/>
              </a:rPr>
              <a:t> </a:t>
            </a:r>
            <a:r>
              <a:rPr lang="id-ID" sz="105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BASKETBALL</a:t>
            </a:r>
            <a:endParaRPr lang="en-US" sz="105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8BA6D7D-DCFE-43AD-A30E-8619B590A813}"/>
              </a:ext>
            </a:extLst>
          </p:cNvPr>
          <p:cNvGrpSpPr/>
          <p:nvPr/>
        </p:nvGrpSpPr>
        <p:grpSpPr>
          <a:xfrm>
            <a:off x="8447282" y="3176709"/>
            <a:ext cx="415320" cy="1630364"/>
            <a:chOff x="11263043" y="4235612"/>
            <a:chExt cx="553760" cy="2173818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7E667BD-37C3-4849-8F0F-709B9FFCC908}"/>
                </a:ext>
              </a:extLst>
            </p:cNvPr>
            <p:cNvSpPr/>
            <p:nvPr/>
          </p:nvSpPr>
          <p:spPr>
            <a:xfrm>
              <a:off x="11581468" y="5769406"/>
              <a:ext cx="66811" cy="3217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A378B593-D9EC-4C84-BF16-515F8091D981}"/>
                </a:ext>
              </a:extLst>
            </p:cNvPr>
            <p:cNvSpPr/>
            <p:nvPr/>
          </p:nvSpPr>
          <p:spPr>
            <a:xfrm flipV="1">
              <a:off x="11544631" y="6268946"/>
              <a:ext cx="140484" cy="14048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6" name="Text Placeholder 7">
              <a:extLst>
                <a:ext uri="{FF2B5EF4-FFF2-40B4-BE49-F238E27FC236}">
                  <a16:creationId xmlns:a16="http://schemas.microsoft.com/office/drawing/2014/main" id="{AE12915B-2186-4C52-A9FD-2FCF1A27153B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4235612"/>
              <a:ext cx="553760" cy="305385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accent2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01</a:t>
              </a:r>
              <a:endParaRPr lang="en-US" sz="1050" b="1" dirty="0">
                <a:solidFill>
                  <a:schemeClr val="accent2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7" name="Text Placeholder 7">
              <a:extLst>
                <a:ext uri="{FF2B5EF4-FFF2-40B4-BE49-F238E27FC236}">
                  <a16:creationId xmlns:a16="http://schemas.microsoft.com/office/drawing/2014/main" id="{3443D815-7008-4C36-A75B-7ED966953DF1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4657547"/>
              <a:ext cx="553760" cy="309154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02</a:t>
              </a:r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8" name="Text Placeholder 7">
              <a:extLst>
                <a:ext uri="{FF2B5EF4-FFF2-40B4-BE49-F238E27FC236}">
                  <a16:creationId xmlns:a16="http://schemas.microsoft.com/office/drawing/2014/main" id="{C09B4157-F797-4840-9F69-37B5CA523C05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5086454"/>
              <a:ext cx="553760" cy="309154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03</a:t>
              </a:r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1844077B-09B5-4E6D-B405-366115EB52B4}"/>
              </a:ext>
            </a:extLst>
          </p:cNvPr>
          <p:cNvSpPr txBox="1"/>
          <p:nvPr/>
        </p:nvSpPr>
        <p:spPr>
          <a:xfrm>
            <a:off x="1086152" y="1233153"/>
            <a:ext cx="31992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70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EXPERTS </a:t>
            </a:r>
          </a:p>
          <a:p>
            <a:r>
              <a:rPr lang="id-ID" sz="210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COACH</a:t>
            </a:r>
            <a:endParaRPr lang="en-US" sz="270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A6B407D-38A1-4850-99D9-DA8960999FCD}"/>
              </a:ext>
            </a:extLst>
          </p:cNvPr>
          <p:cNvGrpSpPr/>
          <p:nvPr/>
        </p:nvGrpSpPr>
        <p:grpSpPr>
          <a:xfrm rot="19771175">
            <a:off x="2368416" y="1748586"/>
            <a:ext cx="160091" cy="160400"/>
            <a:chOff x="4107416" y="1679584"/>
            <a:chExt cx="3953359" cy="3961013"/>
          </a:xfrm>
          <a:solidFill>
            <a:schemeClr val="accent2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11A5DE6F-6315-4C51-A192-61101ABDCBDB}"/>
                </a:ext>
              </a:extLst>
            </p:cNvPr>
            <p:cNvSpPr/>
            <p:nvPr/>
          </p:nvSpPr>
          <p:spPr>
            <a:xfrm rot="11315589">
              <a:off x="4813980" y="1679584"/>
              <a:ext cx="1509995" cy="2179994"/>
            </a:xfrm>
            <a:custGeom>
              <a:avLst/>
              <a:gdLst>
                <a:gd name="connsiteX0" fmla="*/ 385845 w 1509995"/>
                <a:gd name="connsiteY0" fmla="*/ 2174308 h 2179994"/>
                <a:gd name="connsiteX1" fmla="*/ 328906 w 1509995"/>
                <a:gd name="connsiteY1" fmla="*/ 2179994 h 2179994"/>
                <a:gd name="connsiteX2" fmla="*/ 0 w 1509995"/>
                <a:gd name="connsiteY2" fmla="*/ 3448 h 2179994"/>
                <a:gd name="connsiteX3" fmla="*/ 108047 w 1509995"/>
                <a:gd name="connsiteY3" fmla="*/ 348 h 2179994"/>
                <a:gd name="connsiteX4" fmla="*/ 719139 w 1509995"/>
                <a:gd name="connsiteY4" fmla="*/ 25973 h 2179994"/>
                <a:gd name="connsiteX5" fmla="*/ 915568 w 1509995"/>
                <a:gd name="connsiteY5" fmla="*/ 50543 h 2179994"/>
                <a:gd name="connsiteX6" fmla="*/ 909403 w 1509995"/>
                <a:gd name="connsiteY6" fmla="*/ 196372 h 2179994"/>
                <a:gd name="connsiteX7" fmla="*/ 1424805 w 1509995"/>
                <a:gd name="connsiteY7" fmla="*/ 1514204 h 2179994"/>
                <a:gd name="connsiteX8" fmla="*/ 1509995 w 1509995"/>
                <a:gd name="connsiteY8" fmla="*/ 1572251 h 2179994"/>
                <a:gd name="connsiteX9" fmla="*/ 1390380 w 1509995"/>
                <a:gd name="connsiteY9" fmla="*/ 1693471 h 2179994"/>
                <a:gd name="connsiteX10" fmla="*/ 385845 w 1509995"/>
                <a:gd name="connsiteY10" fmla="*/ 2174308 h 217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09995" h="2179994">
                  <a:moveTo>
                    <a:pt x="385845" y="2174308"/>
                  </a:moveTo>
                  <a:lnTo>
                    <a:pt x="328906" y="2179994"/>
                  </a:lnTo>
                  <a:lnTo>
                    <a:pt x="0" y="3448"/>
                  </a:lnTo>
                  <a:lnTo>
                    <a:pt x="108047" y="348"/>
                  </a:lnTo>
                  <a:cubicBezTo>
                    <a:pt x="317624" y="-1927"/>
                    <a:pt x="523149" y="7017"/>
                    <a:pt x="719139" y="25973"/>
                  </a:cubicBezTo>
                  <a:lnTo>
                    <a:pt x="915568" y="50543"/>
                  </a:lnTo>
                  <a:lnTo>
                    <a:pt x="909403" y="196372"/>
                  </a:lnTo>
                  <a:cubicBezTo>
                    <a:pt x="903956" y="771769"/>
                    <a:pt x="1106542" y="1267285"/>
                    <a:pt x="1424805" y="1514204"/>
                  </a:cubicBezTo>
                  <a:lnTo>
                    <a:pt x="1509995" y="1572251"/>
                  </a:lnTo>
                  <a:lnTo>
                    <a:pt x="1390380" y="1693471"/>
                  </a:lnTo>
                  <a:cubicBezTo>
                    <a:pt x="1120444" y="1941999"/>
                    <a:pt x="775954" y="2115357"/>
                    <a:pt x="385845" y="217430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E178C7A1-0068-4426-A154-B8D6C10332CA}"/>
                </a:ext>
              </a:extLst>
            </p:cNvPr>
            <p:cNvSpPr/>
            <p:nvPr/>
          </p:nvSpPr>
          <p:spPr>
            <a:xfrm rot="11315589">
              <a:off x="6058851" y="1846787"/>
              <a:ext cx="1446055" cy="2190305"/>
            </a:xfrm>
            <a:custGeom>
              <a:avLst/>
              <a:gdLst>
                <a:gd name="connsiteX0" fmla="*/ 1446055 w 1446055"/>
                <a:gd name="connsiteY0" fmla="*/ 2181926 h 2190305"/>
                <a:gd name="connsiteX1" fmla="*/ 1384856 w 1446055"/>
                <a:gd name="connsiteY1" fmla="*/ 2188037 h 2190305"/>
                <a:gd name="connsiteX2" fmla="*/ 21844 w 1446055"/>
                <a:gd name="connsiteY2" fmla="*/ 1702840 h 2190305"/>
                <a:gd name="connsiteX3" fmla="*/ 0 w 1446055"/>
                <a:gd name="connsiteY3" fmla="*/ 1681285 h 2190305"/>
                <a:gd name="connsiteX4" fmla="*/ 13766 w 1446055"/>
                <a:gd name="connsiteY4" fmla="*/ 1655592 h 2190305"/>
                <a:gd name="connsiteX5" fmla="*/ 148945 w 1446055"/>
                <a:gd name="connsiteY5" fmla="*/ 366724 h 2190305"/>
                <a:gd name="connsiteX6" fmla="*/ 114334 w 1446055"/>
                <a:gd name="connsiteY6" fmla="*/ 211616 h 2190305"/>
                <a:gd name="connsiteX7" fmla="*/ 95696 w 1446055"/>
                <a:gd name="connsiteY7" fmla="*/ 148015 h 2190305"/>
                <a:gd name="connsiteX8" fmla="*/ 154370 w 1446055"/>
                <a:gd name="connsiteY8" fmla="*/ 131660 h 2190305"/>
                <a:gd name="connsiteX9" fmla="*/ 1090580 w 1446055"/>
                <a:gd name="connsiteY9" fmla="*/ 739 h 2190305"/>
                <a:gd name="connsiteX10" fmla="*/ 1116337 w 1446055"/>
                <a:gd name="connsiteY10" fmla="*/ 0 h 2190305"/>
                <a:gd name="connsiteX11" fmla="*/ 1446055 w 1446055"/>
                <a:gd name="connsiteY11" fmla="*/ 2181926 h 2190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46055" h="2190305">
                  <a:moveTo>
                    <a:pt x="1446055" y="2181926"/>
                  </a:moveTo>
                  <a:lnTo>
                    <a:pt x="1384856" y="2188037"/>
                  </a:lnTo>
                  <a:cubicBezTo>
                    <a:pt x="870509" y="2213141"/>
                    <a:pt x="385171" y="2028547"/>
                    <a:pt x="21844" y="1702840"/>
                  </a:cubicBezTo>
                  <a:lnTo>
                    <a:pt x="0" y="1681285"/>
                  </a:lnTo>
                  <a:lnTo>
                    <a:pt x="13766" y="1655592"/>
                  </a:lnTo>
                  <a:cubicBezTo>
                    <a:pt x="182265" y="1308185"/>
                    <a:pt x="238873" y="841698"/>
                    <a:pt x="148945" y="366724"/>
                  </a:cubicBezTo>
                  <a:cubicBezTo>
                    <a:pt x="138964" y="314008"/>
                    <a:pt x="127394" y="262271"/>
                    <a:pt x="114334" y="211616"/>
                  </a:cubicBezTo>
                  <a:lnTo>
                    <a:pt x="95696" y="148015"/>
                  </a:lnTo>
                  <a:lnTo>
                    <a:pt x="154370" y="131660"/>
                  </a:lnTo>
                  <a:cubicBezTo>
                    <a:pt x="425889" y="63076"/>
                    <a:pt x="744790" y="16905"/>
                    <a:pt x="1090580" y="739"/>
                  </a:cubicBezTo>
                  <a:lnTo>
                    <a:pt x="1116337" y="0"/>
                  </a:lnTo>
                  <a:lnTo>
                    <a:pt x="1446055" y="218192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47E70891-A291-489E-8803-5A6C513B61DC}"/>
                </a:ext>
              </a:extLst>
            </p:cNvPr>
            <p:cNvSpPr/>
            <p:nvPr/>
          </p:nvSpPr>
          <p:spPr>
            <a:xfrm rot="11315589">
              <a:off x="4280580" y="2275199"/>
              <a:ext cx="958547" cy="1395449"/>
            </a:xfrm>
            <a:custGeom>
              <a:avLst/>
              <a:gdLst>
                <a:gd name="connsiteX0" fmla="*/ 552854 w 958547"/>
                <a:gd name="connsiteY0" fmla="*/ 1395449 h 1395449"/>
                <a:gd name="connsiteX1" fmla="*/ 521990 w 958547"/>
                <a:gd name="connsiteY1" fmla="*/ 1379211 h 1395449"/>
                <a:gd name="connsiteX2" fmla="*/ 284 w 958547"/>
                <a:gd name="connsiteY2" fmla="*/ 116726 h 1395449"/>
                <a:gd name="connsiteX3" fmla="*/ 5781 w 958547"/>
                <a:gd name="connsiteY3" fmla="*/ 0 h 1395449"/>
                <a:gd name="connsiteX4" fmla="*/ 227631 w 958547"/>
                <a:gd name="connsiteY4" fmla="*/ 41350 h 1395449"/>
                <a:gd name="connsiteX5" fmla="*/ 879165 w 958547"/>
                <a:gd name="connsiteY5" fmla="*/ 266654 h 1395449"/>
                <a:gd name="connsiteX6" fmla="*/ 958547 w 958547"/>
                <a:gd name="connsiteY6" fmla="*/ 313052 h 1395449"/>
                <a:gd name="connsiteX7" fmla="*/ 958535 w 958547"/>
                <a:gd name="connsiteY7" fmla="*/ 321134 h 1395449"/>
                <a:gd name="connsiteX8" fmla="*/ 589011 w 958547"/>
                <a:gd name="connsiteY8" fmla="*/ 1351023 h 1395449"/>
                <a:gd name="connsiteX9" fmla="*/ 552854 w 958547"/>
                <a:gd name="connsiteY9" fmla="*/ 1395449 h 1395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58547" h="1395449">
                  <a:moveTo>
                    <a:pt x="552854" y="1395449"/>
                  </a:moveTo>
                  <a:lnTo>
                    <a:pt x="521990" y="1379211"/>
                  </a:lnTo>
                  <a:cubicBezTo>
                    <a:pt x="199827" y="1180319"/>
                    <a:pt x="-8774" y="692430"/>
                    <a:pt x="284" y="116726"/>
                  </a:cubicBezTo>
                  <a:lnTo>
                    <a:pt x="5781" y="0"/>
                  </a:lnTo>
                  <a:lnTo>
                    <a:pt x="227631" y="41350"/>
                  </a:lnTo>
                  <a:cubicBezTo>
                    <a:pt x="484779" y="98005"/>
                    <a:pt x="708128" y="174466"/>
                    <a:pt x="879165" y="266654"/>
                  </a:cubicBezTo>
                  <a:lnTo>
                    <a:pt x="958547" y="313052"/>
                  </a:lnTo>
                  <a:lnTo>
                    <a:pt x="958535" y="321134"/>
                  </a:lnTo>
                  <a:cubicBezTo>
                    <a:pt x="938849" y="700365"/>
                    <a:pt x="806029" y="1056740"/>
                    <a:pt x="589011" y="1351023"/>
                  </a:cubicBezTo>
                  <a:lnTo>
                    <a:pt x="552854" y="13954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B8B8DA4B-7235-40BA-B53D-A899F70A6153}"/>
                </a:ext>
              </a:extLst>
            </p:cNvPr>
            <p:cNvSpPr/>
            <p:nvPr/>
          </p:nvSpPr>
          <p:spPr>
            <a:xfrm rot="11315589">
              <a:off x="7406799" y="2600572"/>
              <a:ext cx="653976" cy="1396524"/>
            </a:xfrm>
            <a:custGeom>
              <a:avLst/>
              <a:gdLst>
                <a:gd name="connsiteX0" fmla="*/ 498661 w 653976"/>
                <a:gd name="connsiteY0" fmla="*/ 1396524 h 1396524"/>
                <a:gd name="connsiteX1" fmla="*/ 490006 w 653976"/>
                <a:gd name="connsiteY1" fmla="*/ 1387984 h 1396524"/>
                <a:gd name="connsiteX2" fmla="*/ 9170 w 653976"/>
                <a:gd name="connsiteY2" fmla="*/ 383449 h 1396524"/>
                <a:gd name="connsiteX3" fmla="*/ 0 w 653976"/>
                <a:gd name="connsiteY3" fmla="*/ 291623 h 1396524"/>
                <a:gd name="connsiteX4" fmla="*/ 15530 w 653976"/>
                <a:gd name="connsiteY4" fmla="*/ 276039 h 1396524"/>
                <a:gd name="connsiteX5" fmla="*/ 451115 w 653976"/>
                <a:gd name="connsiteY5" fmla="*/ 38000 h 1396524"/>
                <a:gd name="connsiteX6" fmla="*/ 563807 w 653976"/>
                <a:gd name="connsiteY6" fmla="*/ 0 h 1396524"/>
                <a:gd name="connsiteX7" fmla="*/ 583639 w 653976"/>
                <a:gd name="connsiteY7" fmla="*/ 69662 h 1396524"/>
                <a:gd name="connsiteX8" fmla="*/ 614708 w 653976"/>
                <a:gd name="connsiteY8" fmla="*/ 212114 h 1396524"/>
                <a:gd name="connsiteX9" fmla="*/ 507075 w 653976"/>
                <a:gd name="connsiteY9" fmla="*/ 1379671 h 1396524"/>
                <a:gd name="connsiteX10" fmla="*/ 498661 w 653976"/>
                <a:gd name="connsiteY10" fmla="*/ 1396524 h 139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3976" h="1396524">
                  <a:moveTo>
                    <a:pt x="498661" y="1396524"/>
                  </a:moveTo>
                  <a:lnTo>
                    <a:pt x="490006" y="1387984"/>
                  </a:lnTo>
                  <a:cubicBezTo>
                    <a:pt x="241478" y="1118048"/>
                    <a:pt x="68120" y="773559"/>
                    <a:pt x="9170" y="383449"/>
                  </a:cubicBezTo>
                  <a:lnTo>
                    <a:pt x="0" y="291623"/>
                  </a:lnTo>
                  <a:lnTo>
                    <a:pt x="15530" y="276039"/>
                  </a:lnTo>
                  <a:cubicBezTo>
                    <a:pt x="118157" y="186882"/>
                    <a:pt x="266850" y="106240"/>
                    <a:pt x="451115" y="38000"/>
                  </a:cubicBezTo>
                  <a:lnTo>
                    <a:pt x="563807" y="0"/>
                  </a:lnTo>
                  <a:lnTo>
                    <a:pt x="583639" y="69662"/>
                  </a:lnTo>
                  <a:cubicBezTo>
                    <a:pt x="595327" y="116198"/>
                    <a:pt x="605713" y="163715"/>
                    <a:pt x="614708" y="212114"/>
                  </a:cubicBezTo>
                  <a:cubicBezTo>
                    <a:pt x="694702" y="642531"/>
                    <a:pt x="649364" y="1064427"/>
                    <a:pt x="507075" y="1379671"/>
                  </a:cubicBezTo>
                  <a:lnTo>
                    <a:pt x="498661" y="139652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6E0DAAE-95BF-4A6C-B5A5-751686ED9F19}"/>
                </a:ext>
              </a:extLst>
            </p:cNvPr>
            <p:cNvSpPr/>
            <p:nvPr/>
          </p:nvSpPr>
          <p:spPr>
            <a:xfrm rot="11315589">
              <a:off x="4107416" y="3456370"/>
              <a:ext cx="941252" cy="1320008"/>
            </a:xfrm>
            <a:custGeom>
              <a:avLst/>
              <a:gdLst>
                <a:gd name="connsiteX0" fmla="*/ 941149 w 941252"/>
                <a:gd name="connsiteY0" fmla="*/ 1320008 h 1320008"/>
                <a:gd name="connsiteX1" fmla="*/ 892007 w 941252"/>
                <a:gd name="connsiteY1" fmla="*/ 1291820 h 1320008"/>
                <a:gd name="connsiteX2" fmla="*/ 6905 w 941252"/>
                <a:gd name="connsiteY2" fmla="*/ 1014277 h 1320008"/>
                <a:gd name="connsiteX3" fmla="*/ 0 w 941252"/>
                <a:gd name="connsiteY3" fmla="*/ 1013312 h 1320008"/>
                <a:gd name="connsiteX4" fmla="*/ 23897 w 941252"/>
                <a:gd name="connsiteY4" fmla="*/ 834854 h 1320008"/>
                <a:gd name="connsiteX5" fmla="*/ 332055 w 941252"/>
                <a:gd name="connsiteY5" fmla="*/ 75289 h 1320008"/>
                <a:gd name="connsiteX6" fmla="*/ 389087 w 941252"/>
                <a:gd name="connsiteY6" fmla="*/ 0 h 1320008"/>
                <a:gd name="connsiteX7" fmla="*/ 441037 w 941252"/>
                <a:gd name="connsiteY7" fmla="*/ 51263 h 1320008"/>
                <a:gd name="connsiteX8" fmla="*/ 921874 w 941252"/>
                <a:gd name="connsiteY8" fmla="*/ 1055797 h 1320008"/>
                <a:gd name="connsiteX9" fmla="*/ 941252 w 941252"/>
                <a:gd name="connsiteY9" fmla="*/ 1249855 h 1320008"/>
                <a:gd name="connsiteX10" fmla="*/ 941149 w 941252"/>
                <a:gd name="connsiteY10" fmla="*/ 1320008 h 1320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252" h="1320008">
                  <a:moveTo>
                    <a:pt x="941149" y="1320008"/>
                  </a:moveTo>
                  <a:lnTo>
                    <a:pt x="892007" y="1291820"/>
                  </a:lnTo>
                  <a:cubicBezTo>
                    <a:pt x="662158" y="1170087"/>
                    <a:pt x="355970" y="1074810"/>
                    <a:pt x="6905" y="1014277"/>
                  </a:cubicBezTo>
                  <a:lnTo>
                    <a:pt x="0" y="1013312"/>
                  </a:lnTo>
                  <a:lnTo>
                    <a:pt x="23897" y="834854"/>
                  </a:lnTo>
                  <a:cubicBezTo>
                    <a:pt x="79591" y="543171"/>
                    <a:pt x="188348" y="279985"/>
                    <a:pt x="332055" y="75289"/>
                  </a:cubicBezTo>
                  <a:lnTo>
                    <a:pt x="389087" y="0"/>
                  </a:lnTo>
                  <a:lnTo>
                    <a:pt x="441037" y="51263"/>
                  </a:lnTo>
                  <a:cubicBezTo>
                    <a:pt x="689565" y="321198"/>
                    <a:pt x="862923" y="665688"/>
                    <a:pt x="921874" y="1055797"/>
                  </a:cubicBezTo>
                  <a:cubicBezTo>
                    <a:pt x="931699" y="1120815"/>
                    <a:pt x="938113" y="1185562"/>
                    <a:pt x="941252" y="1249855"/>
                  </a:cubicBezTo>
                  <a:lnTo>
                    <a:pt x="941149" y="132000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4F9F30C8-19D2-42B5-A063-657B9E9D7C14}"/>
                </a:ext>
              </a:extLst>
            </p:cNvPr>
            <p:cNvSpPr/>
            <p:nvPr/>
          </p:nvSpPr>
          <p:spPr>
            <a:xfrm rot="11315589">
              <a:off x="7379963" y="3824742"/>
              <a:ext cx="544215" cy="900600"/>
            </a:xfrm>
            <a:custGeom>
              <a:avLst/>
              <a:gdLst>
                <a:gd name="connsiteX0" fmla="*/ 0 w 544215"/>
                <a:gd name="connsiteY0" fmla="*/ 900600 h 900600"/>
                <a:gd name="connsiteX1" fmla="*/ 255 w 544215"/>
                <a:gd name="connsiteY1" fmla="*/ 727549 h 900600"/>
                <a:gd name="connsiteX2" fmla="*/ 181899 w 544215"/>
                <a:gd name="connsiteY2" fmla="*/ 11188 h 900600"/>
                <a:gd name="connsiteX3" fmla="*/ 187897 w 544215"/>
                <a:gd name="connsiteY3" fmla="*/ 0 h 900600"/>
                <a:gd name="connsiteX4" fmla="*/ 261882 w 544215"/>
                <a:gd name="connsiteY4" fmla="*/ 88303 h 900600"/>
                <a:gd name="connsiteX5" fmla="*/ 508775 w 544215"/>
                <a:gd name="connsiteY5" fmla="*/ 532482 h 900600"/>
                <a:gd name="connsiteX6" fmla="*/ 544215 w 544215"/>
                <a:gd name="connsiteY6" fmla="*/ 632362 h 900600"/>
                <a:gd name="connsiteX7" fmla="*/ 532232 w 544215"/>
                <a:gd name="connsiteY7" fmla="*/ 636009 h 900600"/>
                <a:gd name="connsiteX8" fmla="*/ 13222 w 544215"/>
                <a:gd name="connsiteY8" fmla="*/ 889596 h 900600"/>
                <a:gd name="connsiteX9" fmla="*/ 0 w 544215"/>
                <a:gd name="connsiteY9" fmla="*/ 900600 h 90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4215" h="900600">
                  <a:moveTo>
                    <a:pt x="0" y="900600"/>
                  </a:moveTo>
                  <a:lnTo>
                    <a:pt x="255" y="727549"/>
                  </a:lnTo>
                  <a:cubicBezTo>
                    <a:pt x="13380" y="474729"/>
                    <a:pt x="76785" y="232066"/>
                    <a:pt x="181899" y="11188"/>
                  </a:cubicBezTo>
                  <a:lnTo>
                    <a:pt x="187897" y="0"/>
                  </a:lnTo>
                  <a:lnTo>
                    <a:pt x="261882" y="88303"/>
                  </a:lnTo>
                  <a:cubicBezTo>
                    <a:pt x="358420" y="213446"/>
                    <a:pt x="442602" y="363572"/>
                    <a:pt x="508775" y="532482"/>
                  </a:cubicBezTo>
                  <a:lnTo>
                    <a:pt x="544215" y="632362"/>
                  </a:lnTo>
                  <a:lnTo>
                    <a:pt x="532232" y="636009"/>
                  </a:lnTo>
                  <a:cubicBezTo>
                    <a:pt x="320963" y="706774"/>
                    <a:pt x="144304" y="792780"/>
                    <a:pt x="13222" y="889596"/>
                  </a:cubicBezTo>
                  <a:lnTo>
                    <a:pt x="0" y="9006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16A19A6-7936-4BC2-8E50-20EC0A5BB66A}"/>
                </a:ext>
              </a:extLst>
            </p:cNvPr>
            <p:cNvSpPr/>
            <p:nvPr/>
          </p:nvSpPr>
          <p:spPr>
            <a:xfrm rot="11315589">
              <a:off x="4678399" y="3922984"/>
              <a:ext cx="1595237" cy="1558970"/>
            </a:xfrm>
            <a:custGeom>
              <a:avLst/>
              <a:gdLst>
                <a:gd name="connsiteX0" fmla="*/ 1165353 w 1595237"/>
                <a:gd name="connsiteY0" fmla="*/ 1558970 h 1558970"/>
                <a:gd name="connsiteX1" fmla="*/ 1000444 w 1595237"/>
                <a:gd name="connsiteY1" fmla="*/ 1535918 h 1558970"/>
                <a:gd name="connsiteX2" fmla="*/ 338336 w 1595237"/>
                <a:gd name="connsiteY2" fmla="*/ 1505244 h 1558970"/>
                <a:gd name="connsiteX3" fmla="*/ 223032 w 1595237"/>
                <a:gd name="connsiteY3" fmla="*/ 1508961 h 1558970"/>
                <a:gd name="connsiteX4" fmla="*/ 0 w 1595237"/>
                <a:gd name="connsiteY4" fmla="*/ 33038 h 1558970"/>
                <a:gd name="connsiteX5" fmla="*/ 56077 w 1595237"/>
                <a:gd name="connsiteY5" fmla="*/ 21646 h 1558970"/>
                <a:gd name="connsiteX6" fmla="*/ 1471363 w 1595237"/>
                <a:gd name="connsiteY6" fmla="*/ 372074 h 1558970"/>
                <a:gd name="connsiteX7" fmla="*/ 1595237 w 1595237"/>
                <a:gd name="connsiteY7" fmla="*/ 472888 h 1558970"/>
                <a:gd name="connsiteX8" fmla="*/ 1546361 w 1595237"/>
                <a:gd name="connsiteY8" fmla="*/ 534004 h 1558970"/>
                <a:gd name="connsiteX9" fmla="*/ 1170566 w 1595237"/>
                <a:gd name="connsiteY9" fmla="*/ 1509022 h 1558970"/>
                <a:gd name="connsiteX10" fmla="*/ 1165353 w 1595237"/>
                <a:gd name="connsiteY10" fmla="*/ 1558970 h 1558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95237" h="1558970">
                  <a:moveTo>
                    <a:pt x="1165353" y="1558970"/>
                  </a:moveTo>
                  <a:lnTo>
                    <a:pt x="1000444" y="1535918"/>
                  </a:lnTo>
                  <a:cubicBezTo>
                    <a:pt x="788539" y="1513060"/>
                    <a:pt x="565755" y="1502319"/>
                    <a:pt x="338336" y="1505244"/>
                  </a:cubicBezTo>
                  <a:lnTo>
                    <a:pt x="223032" y="1508961"/>
                  </a:lnTo>
                  <a:lnTo>
                    <a:pt x="0" y="33038"/>
                  </a:lnTo>
                  <a:lnTo>
                    <a:pt x="56077" y="21646"/>
                  </a:lnTo>
                  <a:cubicBezTo>
                    <a:pt x="576223" y="-56955"/>
                    <a:pt x="1078986" y="82716"/>
                    <a:pt x="1471363" y="372074"/>
                  </a:cubicBezTo>
                  <a:lnTo>
                    <a:pt x="1595237" y="472888"/>
                  </a:lnTo>
                  <a:lnTo>
                    <a:pt x="1546361" y="534004"/>
                  </a:lnTo>
                  <a:cubicBezTo>
                    <a:pt x="1357081" y="789826"/>
                    <a:pt x="1221220" y="1131533"/>
                    <a:pt x="1170566" y="1509022"/>
                  </a:cubicBezTo>
                  <a:lnTo>
                    <a:pt x="1165353" y="155897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63558849-A2CC-4047-9835-A298B044C89A}"/>
                </a:ext>
              </a:extLst>
            </p:cNvPr>
            <p:cNvSpPr/>
            <p:nvPr/>
          </p:nvSpPr>
          <p:spPr>
            <a:xfrm rot="11315589">
              <a:off x="6123693" y="4019160"/>
              <a:ext cx="1454536" cy="1621437"/>
            </a:xfrm>
            <a:custGeom>
              <a:avLst/>
              <a:gdLst>
                <a:gd name="connsiteX0" fmla="*/ 420450 w 1454536"/>
                <a:gd name="connsiteY0" fmla="*/ 1621437 h 1621437"/>
                <a:gd name="connsiteX1" fmla="*/ 373531 w 1454536"/>
                <a:gd name="connsiteY1" fmla="*/ 1493506 h 1621437"/>
                <a:gd name="connsiteX2" fmla="*/ 9945 w 1454536"/>
                <a:gd name="connsiteY2" fmla="*/ 914847 h 1621437"/>
                <a:gd name="connsiteX3" fmla="*/ 0 w 1454536"/>
                <a:gd name="connsiteY3" fmla="*/ 905320 h 1621437"/>
                <a:gd name="connsiteX4" fmla="*/ 14367 w 1454536"/>
                <a:gd name="connsiteY4" fmla="*/ 878520 h 1621437"/>
                <a:gd name="connsiteX5" fmla="*/ 1173154 w 1454536"/>
                <a:gd name="connsiteY5" fmla="*/ 12245 h 1621437"/>
                <a:gd name="connsiteX6" fmla="*/ 1233426 w 1454536"/>
                <a:gd name="connsiteY6" fmla="*/ 0 h 1621437"/>
                <a:gd name="connsiteX7" fmla="*/ 1454536 w 1454536"/>
                <a:gd name="connsiteY7" fmla="*/ 1463205 h 1621437"/>
                <a:gd name="connsiteX8" fmla="*/ 1425485 w 1454536"/>
                <a:gd name="connsiteY8" fmla="*/ 1464141 h 1621437"/>
                <a:gd name="connsiteX9" fmla="*/ 442948 w 1454536"/>
                <a:gd name="connsiteY9" fmla="*/ 1614590 h 1621437"/>
                <a:gd name="connsiteX10" fmla="*/ 420450 w 1454536"/>
                <a:gd name="connsiteY10" fmla="*/ 1621437 h 1621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54536" h="1621437">
                  <a:moveTo>
                    <a:pt x="420450" y="1621437"/>
                  </a:moveTo>
                  <a:lnTo>
                    <a:pt x="373531" y="1493506"/>
                  </a:lnTo>
                  <a:cubicBezTo>
                    <a:pt x="280431" y="1263975"/>
                    <a:pt x="155075" y="1066736"/>
                    <a:pt x="9945" y="914847"/>
                  </a:cubicBezTo>
                  <a:lnTo>
                    <a:pt x="0" y="905320"/>
                  </a:lnTo>
                  <a:lnTo>
                    <a:pt x="14367" y="878520"/>
                  </a:lnTo>
                  <a:cubicBezTo>
                    <a:pt x="265231" y="460000"/>
                    <a:pt x="674355" y="140241"/>
                    <a:pt x="1173154" y="12245"/>
                  </a:cubicBezTo>
                  <a:lnTo>
                    <a:pt x="1233426" y="0"/>
                  </a:lnTo>
                  <a:lnTo>
                    <a:pt x="1454536" y="1463205"/>
                  </a:lnTo>
                  <a:lnTo>
                    <a:pt x="1425485" y="1464141"/>
                  </a:lnTo>
                  <a:cubicBezTo>
                    <a:pt x="1062461" y="1482972"/>
                    <a:pt x="727807" y="1536007"/>
                    <a:pt x="442948" y="1614590"/>
                  </a:cubicBezTo>
                  <a:lnTo>
                    <a:pt x="420450" y="162143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</p:grp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6087EF39-2F30-4E27-B779-042EB9594D40}"/>
              </a:ext>
            </a:extLst>
          </p:cNvPr>
          <p:cNvSpPr txBox="1">
            <a:spLocks/>
          </p:cNvSpPr>
          <p:nvPr/>
        </p:nvSpPr>
        <p:spPr>
          <a:xfrm rot="21568649">
            <a:off x="1108351" y="1980833"/>
            <a:ext cx="2940546" cy="192919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id-ID" sz="825" b="1" spc="2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BEST CLUB AND ASOCIATIONS </a:t>
            </a:r>
            <a:endParaRPr lang="en-US" sz="825" b="1" spc="225" dirty="0">
              <a:solidFill>
                <a:schemeClr val="bg1">
                  <a:lumMod val="7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D69DC88-9209-4F30-9EFA-5D611CF4C9B0}"/>
              </a:ext>
            </a:extLst>
          </p:cNvPr>
          <p:cNvSpPr/>
          <p:nvPr/>
        </p:nvSpPr>
        <p:spPr>
          <a:xfrm>
            <a:off x="1035413" y="3491999"/>
            <a:ext cx="3173988" cy="26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8588" indent="-128588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id-ID" sz="825" b="1" dirty="0">
                <a:solidFill>
                  <a:schemeClr val="accent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Amazing Basketball Coach</a:t>
            </a:r>
            <a:endParaRPr lang="en-US" sz="825" b="1" dirty="0">
              <a:solidFill>
                <a:schemeClr val="accent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FAD9AD3-EEFB-498C-9071-DF1CCBAF7E4B}"/>
              </a:ext>
            </a:extLst>
          </p:cNvPr>
          <p:cNvSpPr/>
          <p:nvPr/>
        </p:nvSpPr>
        <p:spPr>
          <a:xfrm>
            <a:off x="1040988" y="3751477"/>
            <a:ext cx="3019474" cy="26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8588" indent="-128588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id-ID" sz="825" dirty="0">
                <a:solidFill>
                  <a:schemeClr val="accent2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Owned Many Award</a:t>
            </a:r>
            <a:endParaRPr lang="en-US" sz="825" dirty="0">
              <a:solidFill>
                <a:schemeClr val="accent2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35DF73A-0872-4796-8ED8-B186DD13C5BE}"/>
              </a:ext>
            </a:extLst>
          </p:cNvPr>
          <p:cNvSpPr/>
          <p:nvPr/>
        </p:nvSpPr>
        <p:spPr>
          <a:xfrm>
            <a:off x="1035413" y="2434277"/>
            <a:ext cx="3173988" cy="833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industry. Lorem Ipsum has been the industry's standard dummy text eve</a:t>
            </a:r>
            <a:r>
              <a:rPr lang="id-ID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simply dummy text of</a:t>
            </a:r>
            <a:r>
              <a:rPr lang="id-ID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of the printing and typesetting industry. Lorem Ip</a:t>
            </a: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360435ED-78AD-4850-BD08-E68F5A8E14EC}"/>
              </a:ext>
            </a:extLst>
          </p:cNvPr>
          <p:cNvSpPr/>
          <p:nvPr/>
        </p:nvSpPr>
        <p:spPr>
          <a:xfrm rot="9486764">
            <a:off x="-95919" y="4029255"/>
            <a:ext cx="1310951" cy="1354061"/>
          </a:xfrm>
          <a:custGeom>
            <a:avLst/>
            <a:gdLst>
              <a:gd name="connsiteX0" fmla="*/ 428831 w 1747935"/>
              <a:gd name="connsiteY0" fmla="*/ 444314 h 1805414"/>
              <a:gd name="connsiteX1" fmla="*/ 399002 w 1747935"/>
              <a:gd name="connsiteY1" fmla="*/ 362979 h 1805414"/>
              <a:gd name="connsiteX2" fmla="*/ 234564 w 1747935"/>
              <a:gd name="connsiteY2" fmla="*/ 72785 h 1805414"/>
              <a:gd name="connsiteX3" fmla="*/ 172065 w 1747935"/>
              <a:gd name="connsiteY3" fmla="*/ 0 h 1805414"/>
              <a:gd name="connsiteX4" fmla="*/ 1035303 w 1747935"/>
              <a:gd name="connsiteY4" fmla="*/ 346796 h 1805414"/>
              <a:gd name="connsiteX5" fmla="*/ 898301 w 1747935"/>
              <a:gd name="connsiteY5" fmla="*/ 357280 h 1805414"/>
              <a:gd name="connsiteX6" fmla="*/ 443135 w 1747935"/>
              <a:gd name="connsiteY6" fmla="*/ 439961 h 1805414"/>
              <a:gd name="connsiteX7" fmla="*/ 0 w 1747935"/>
              <a:gd name="connsiteY7" fmla="*/ 640062 h 1805414"/>
              <a:gd name="connsiteX8" fmla="*/ 162 w 1747935"/>
              <a:gd name="connsiteY8" fmla="*/ 530040 h 1805414"/>
              <a:gd name="connsiteX9" fmla="*/ 115647 w 1747935"/>
              <a:gd name="connsiteY9" fmla="*/ 74596 h 1805414"/>
              <a:gd name="connsiteX10" fmla="*/ 119460 w 1747935"/>
              <a:gd name="connsiteY10" fmla="*/ 67484 h 1805414"/>
              <a:gd name="connsiteX11" fmla="*/ 166498 w 1747935"/>
              <a:gd name="connsiteY11" fmla="*/ 123624 h 1805414"/>
              <a:gd name="connsiteX12" fmla="*/ 323466 w 1747935"/>
              <a:gd name="connsiteY12" fmla="*/ 406022 h 1805414"/>
              <a:gd name="connsiteX13" fmla="*/ 345998 w 1747935"/>
              <a:gd name="connsiteY13" fmla="*/ 469523 h 1805414"/>
              <a:gd name="connsiteX14" fmla="*/ 338379 w 1747935"/>
              <a:gd name="connsiteY14" fmla="*/ 471841 h 1805414"/>
              <a:gd name="connsiteX15" fmla="*/ 8406 w 1747935"/>
              <a:gd name="connsiteY15" fmla="*/ 633066 h 1805414"/>
              <a:gd name="connsiteX16" fmla="*/ 1353976 w 1747935"/>
              <a:gd name="connsiteY16" fmla="*/ 1790998 h 1805414"/>
              <a:gd name="connsiteX17" fmla="*/ 1145513 w 1747935"/>
              <a:gd name="connsiteY17" fmla="*/ 411477 h 1805414"/>
              <a:gd name="connsiteX18" fmla="*/ 1192919 w 1747935"/>
              <a:gd name="connsiteY18" fmla="*/ 410117 h 1805414"/>
              <a:gd name="connsiteX19" fmla="*/ 1726906 w 1747935"/>
              <a:gd name="connsiteY19" fmla="*/ 624640 h 1805414"/>
              <a:gd name="connsiteX20" fmla="*/ 1728473 w 1747935"/>
              <a:gd name="connsiteY20" fmla="*/ 668726 h 1805414"/>
              <a:gd name="connsiteX21" fmla="*/ 1744971 w 1747935"/>
              <a:gd name="connsiteY21" fmla="*/ 797301 h 1805414"/>
              <a:gd name="connsiteX22" fmla="*/ 1747935 w 1747935"/>
              <a:gd name="connsiteY22" fmla="*/ 810365 h 1805414"/>
              <a:gd name="connsiteX23" fmla="*/ 323509 w 1747935"/>
              <a:gd name="connsiteY23" fmla="*/ 1419152 h 1805414"/>
              <a:gd name="connsiteX24" fmla="*/ 318006 w 1747935"/>
              <a:gd name="connsiteY24" fmla="*/ 1413722 h 1805414"/>
              <a:gd name="connsiteX25" fmla="*/ 12303 w 1747935"/>
              <a:gd name="connsiteY25" fmla="*/ 775065 h 1805414"/>
              <a:gd name="connsiteX26" fmla="*/ 6473 w 1747935"/>
              <a:gd name="connsiteY26" fmla="*/ 716685 h 1805414"/>
              <a:gd name="connsiteX27" fmla="*/ 16347 w 1747935"/>
              <a:gd name="connsiteY27" fmla="*/ 706777 h 1805414"/>
              <a:gd name="connsiteX28" fmla="*/ 293280 w 1747935"/>
              <a:gd name="connsiteY28" fmla="*/ 555438 h 1805414"/>
              <a:gd name="connsiteX29" fmla="*/ 364927 w 1747935"/>
              <a:gd name="connsiteY29" fmla="*/ 531279 h 1805414"/>
              <a:gd name="connsiteX30" fmla="*/ 377536 w 1747935"/>
              <a:gd name="connsiteY30" fmla="*/ 575568 h 1805414"/>
              <a:gd name="connsiteX31" fmla="*/ 397289 w 1747935"/>
              <a:gd name="connsiteY31" fmla="*/ 666135 h 1805414"/>
              <a:gd name="connsiteX32" fmla="*/ 328858 w 1747935"/>
              <a:gd name="connsiteY32" fmla="*/ 1408437 h 1805414"/>
              <a:gd name="connsiteX33" fmla="*/ 798156 w 1747935"/>
              <a:gd name="connsiteY33" fmla="*/ 1733373 h 1805414"/>
              <a:gd name="connsiteX34" fmla="*/ 400878 w 1747935"/>
              <a:gd name="connsiteY34" fmla="*/ 1495497 h 1805414"/>
              <a:gd name="connsiteX35" fmla="*/ 386990 w 1747935"/>
              <a:gd name="connsiteY35" fmla="*/ 1481793 h 1805414"/>
              <a:gd name="connsiteX36" fmla="*/ 395742 w 1747935"/>
              <a:gd name="connsiteY36" fmla="*/ 1465458 h 1805414"/>
              <a:gd name="connsiteX37" fmla="*/ 481685 w 1747935"/>
              <a:gd name="connsiteY37" fmla="*/ 646030 h 1805414"/>
              <a:gd name="connsiteX38" fmla="*/ 459680 w 1747935"/>
              <a:gd name="connsiteY38" fmla="*/ 547416 h 1805414"/>
              <a:gd name="connsiteX39" fmla="*/ 447831 w 1747935"/>
              <a:gd name="connsiteY39" fmla="*/ 506981 h 1805414"/>
              <a:gd name="connsiteX40" fmla="*/ 485134 w 1747935"/>
              <a:gd name="connsiteY40" fmla="*/ 496582 h 1805414"/>
              <a:gd name="connsiteX41" fmla="*/ 1080353 w 1747935"/>
              <a:gd name="connsiteY41" fmla="*/ 413346 h 1805414"/>
              <a:gd name="connsiteX42" fmla="*/ 1096728 w 1747935"/>
              <a:gd name="connsiteY42" fmla="*/ 412877 h 1805414"/>
              <a:gd name="connsiteX43" fmla="*/ 1306354 w 1747935"/>
              <a:gd name="connsiteY43" fmla="*/ 1800087 h 1805414"/>
              <a:gd name="connsiteX44" fmla="*/ 1267446 w 1747935"/>
              <a:gd name="connsiteY44" fmla="*/ 1803972 h 1805414"/>
              <a:gd name="connsiteX45" fmla="*/ 798156 w 1747935"/>
              <a:gd name="connsiteY45" fmla="*/ 1733373 h 1805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747935" h="1805414">
                <a:moveTo>
                  <a:pt x="428831" y="444314"/>
                </a:moveTo>
                <a:lnTo>
                  <a:pt x="399002" y="362979"/>
                </a:lnTo>
                <a:cubicBezTo>
                  <a:pt x="354609" y="253531"/>
                  <a:pt x="298680" y="155633"/>
                  <a:pt x="234564" y="72785"/>
                </a:cubicBezTo>
                <a:lnTo>
                  <a:pt x="172065" y="0"/>
                </a:lnTo>
                <a:lnTo>
                  <a:pt x="1035303" y="346796"/>
                </a:lnTo>
                <a:lnTo>
                  <a:pt x="898301" y="357280"/>
                </a:lnTo>
                <a:cubicBezTo>
                  <a:pt x="732602" y="374156"/>
                  <a:pt x="578964" y="402490"/>
                  <a:pt x="443135" y="439961"/>
                </a:cubicBezTo>
                <a:close/>
                <a:moveTo>
                  <a:pt x="0" y="640062"/>
                </a:moveTo>
                <a:lnTo>
                  <a:pt x="162" y="530040"/>
                </a:lnTo>
                <a:cubicBezTo>
                  <a:pt x="8507" y="369304"/>
                  <a:pt x="48818" y="215025"/>
                  <a:pt x="115647" y="74596"/>
                </a:cubicBezTo>
                <a:lnTo>
                  <a:pt x="119460" y="67484"/>
                </a:lnTo>
                <a:lnTo>
                  <a:pt x="166498" y="123624"/>
                </a:lnTo>
                <a:cubicBezTo>
                  <a:pt x="227874" y="203187"/>
                  <a:pt x="281395" y="298633"/>
                  <a:pt x="323466" y="406022"/>
                </a:cubicBezTo>
                <a:lnTo>
                  <a:pt x="345998" y="469523"/>
                </a:lnTo>
                <a:lnTo>
                  <a:pt x="338379" y="471841"/>
                </a:lnTo>
                <a:cubicBezTo>
                  <a:pt x="204060" y="516832"/>
                  <a:pt x="91745" y="571512"/>
                  <a:pt x="8406" y="633066"/>
                </a:cubicBezTo>
                <a:close/>
                <a:moveTo>
                  <a:pt x="1353976" y="1790998"/>
                </a:moveTo>
                <a:lnTo>
                  <a:pt x="1145513" y="411477"/>
                </a:lnTo>
                <a:lnTo>
                  <a:pt x="1192919" y="410117"/>
                </a:lnTo>
                <a:lnTo>
                  <a:pt x="1726906" y="624640"/>
                </a:lnTo>
                <a:lnTo>
                  <a:pt x="1728473" y="668726"/>
                </a:lnTo>
                <a:cubicBezTo>
                  <a:pt x="1732059" y="712657"/>
                  <a:pt x="1737597" y="755585"/>
                  <a:pt x="1744971" y="797301"/>
                </a:cubicBezTo>
                <a:lnTo>
                  <a:pt x="1747935" y="810365"/>
                </a:lnTo>
                <a:close/>
                <a:moveTo>
                  <a:pt x="323509" y="1419152"/>
                </a:moveTo>
                <a:lnTo>
                  <a:pt x="318006" y="1413722"/>
                </a:lnTo>
                <a:cubicBezTo>
                  <a:pt x="159999" y="1242104"/>
                  <a:pt x="49782" y="1023087"/>
                  <a:pt x="12303" y="775065"/>
                </a:cubicBezTo>
                <a:lnTo>
                  <a:pt x="6473" y="716685"/>
                </a:lnTo>
                <a:lnTo>
                  <a:pt x="16347" y="706777"/>
                </a:lnTo>
                <a:cubicBezTo>
                  <a:pt x="81594" y="650093"/>
                  <a:pt x="176129" y="598823"/>
                  <a:pt x="293280" y="555438"/>
                </a:cubicBezTo>
                <a:lnTo>
                  <a:pt x="364927" y="531279"/>
                </a:lnTo>
                <a:lnTo>
                  <a:pt x="377536" y="575568"/>
                </a:lnTo>
                <a:cubicBezTo>
                  <a:pt x="384966" y="605154"/>
                  <a:pt x="391570" y="635364"/>
                  <a:pt x="397289" y="666135"/>
                </a:cubicBezTo>
                <a:cubicBezTo>
                  <a:pt x="448147" y="939783"/>
                  <a:pt x="419322" y="1208013"/>
                  <a:pt x="328858" y="1408437"/>
                </a:cubicBezTo>
                <a:close/>
                <a:moveTo>
                  <a:pt x="798156" y="1733373"/>
                </a:moveTo>
                <a:cubicBezTo>
                  <a:pt x="651264" y="1680144"/>
                  <a:pt x="516375" y="1599035"/>
                  <a:pt x="400878" y="1495497"/>
                </a:cubicBezTo>
                <a:lnTo>
                  <a:pt x="386990" y="1481793"/>
                </a:lnTo>
                <a:lnTo>
                  <a:pt x="395742" y="1465458"/>
                </a:lnTo>
                <a:cubicBezTo>
                  <a:pt x="502869" y="1244586"/>
                  <a:pt x="538859" y="948006"/>
                  <a:pt x="481685" y="646030"/>
                </a:cubicBezTo>
                <a:cubicBezTo>
                  <a:pt x="475340" y="612514"/>
                  <a:pt x="467984" y="579621"/>
                  <a:pt x="459680" y="547416"/>
                </a:cubicBezTo>
                <a:lnTo>
                  <a:pt x="447831" y="506981"/>
                </a:lnTo>
                <a:lnTo>
                  <a:pt x="485134" y="496582"/>
                </a:lnTo>
                <a:cubicBezTo>
                  <a:pt x="657759" y="452979"/>
                  <a:pt x="860508" y="423624"/>
                  <a:pt x="1080353" y="413346"/>
                </a:cubicBezTo>
                <a:lnTo>
                  <a:pt x="1096728" y="412877"/>
                </a:lnTo>
                <a:lnTo>
                  <a:pt x="1306354" y="1800087"/>
                </a:lnTo>
                <a:lnTo>
                  <a:pt x="1267446" y="1803972"/>
                </a:lnTo>
                <a:cubicBezTo>
                  <a:pt x="1103941" y="1811953"/>
                  <a:pt x="945048" y="1786603"/>
                  <a:pt x="798156" y="1733373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>
              <a:solidFill>
                <a:schemeClr val="tx1"/>
              </a:solidFill>
            </a:endParaRPr>
          </a:p>
        </p:txBody>
      </p:sp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AD6FDAF7-7A9B-442D-9869-512578BA852E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33" r="2243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218303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D5226199-2A5F-4DDA-A1DD-C982A4DB9630}"/>
              </a:ext>
            </a:extLst>
          </p:cNvPr>
          <p:cNvSpPr txBox="1"/>
          <p:nvPr/>
        </p:nvSpPr>
        <p:spPr>
          <a:xfrm>
            <a:off x="379020" y="359302"/>
            <a:ext cx="16783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5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PIVOTS</a:t>
            </a:r>
            <a:r>
              <a:rPr lang="id-ID" sz="1050" dirty="0">
                <a:latin typeface="Poppins Black" panose="00000A00000000000000" pitchFamily="2" charset="0"/>
                <a:cs typeface="Poppins Black" panose="00000A00000000000000" pitchFamily="2" charset="0"/>
              </a:rPr>
              <a:t> </a:t>
            </a:r>
            <a:r>
              <a:rPr lang="id-ID" sz="105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BASKETBALL</a:t>
            </a:r>
            <a:endParaRPr lang="en-US" sz="105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46A7861-4856-48F4-8CEF-A8CBA4722F41}"/>
              </a:ext>
            </a:extLst>
          </p:cNvPr>
          <p:cNvGrpSpPr/>
          <p:nvPr/>
        </p:nvGrpSpPr>
        <p:grpSpPr>
          <a:xfrm>
            <a:off x="8447282" y="3176709"/>
            <a:ext cx="415320" cy="1630364"/>
            <a:chOff x="11263043" y="4235612"/>
            <a:chExt cx="553760" cy="2173818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6CA428F-75CE-405F-BEBE-9CFA34549DC2}"/>
                </a:ext>
              </a:extLst>
            </p:cNvPr>
            <p:cNvSpPr/>
            <p:nvPr/>
          </p:nvSpPr>
          <p:spPr>
            <a:xfrm>
              <a:off x="11581468" y="5769406"/>
              <a:ext cx="66811" cy="3217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6E55BE54-6F5A-46AA-960A-755562962A16}"/>
                </a:ext>
              </a:extLst>
            </p:cNvPr>
            <p:cNvSpPr/>
            <p:nvPr/>
          </p:nvSpPr>
          <p:spPr>
            <a:xfrm flipV="1">
              <a:off x="11544631" y="6268946"/>
              <a:ext cx="140484" cy="14048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6" name="Text Placeholder 7">
              <a:extLst>
                <a:ext uri="{FF2B5EF4-FFF2-40B4-BE49-F238E27FC236}">
                  <a16:creationId xmlns:a16="http://schemas.microsoft.com/office/drawing/2014/main" id="{12FF1308-95B1-44F1-A13B-C642F458C32F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4235612"/>
              <a:ext cx="553760" cy="305385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accent2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01</a:t>
              </a:r>
              <a:endParaRPr lang="en-US" sz="1050" b="1" dirty="0">
                <a:solidFill>
                  <a:schemeClr val="accent2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7" name="Text Placeholder 7">
              <a:extLst>
                <a:ext uri="{FF2B5EF4-FFF2-40B4-BE49-F238E27FC236}">
                  <a16:creationId xmlns:a16="http://schemas.microsoft.com/office/drawing/2014/main" id="{FF4FC075-1936-4BA8-A0A5-5FF23E504670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4657547"/>
              <a:ext cx="553760" cy="309154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02</a:t>
              </a:r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8" name="Text Placeholder 7">
              <a:extLst>
                <a:ext uri="{FF2B5EF4-FFF2-40B4-BE49-F238E27FC236}">
                  <a16:creationId xmlns:a16="http://schemas.microsoft.com/office/drawing/2014/main" id="{90CBA4F1-EBAC-40B7-BC83-C7F7E48AE795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5086454"/>
              <a:ext cx="553760" cy="309154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03</a:t>
              </a:r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D33A3C86-E8F9-48F5-94C9-5EADAD20E741}"/>
              </a:ext>
            </a:extLst>
          </p:cNvPr>
          <p:cNvSpPr txBox="1"/>
          <p:nvPr/>
        </p:nvSpPr>
        <p:spPr>
          <a:xfrm>
            <a:off x="5103031" y="1338276"/>
            <a:ext cx="31992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70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STRENGHTS </a:t>
            </a:r>
          </a:p>
          <a:p>
            <a:r>
              <a:rPr lang="id-ID" sz="210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FOR PHYSIC</a:t>
            </a:r>
            <a:endParaRPr lang="en-US" sz="270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D38916A-E578-424A-A2D3-438BAD1FF9D0}"/>
              </a:ext>
            </a:extLst>
          </p:cNvPr>
          <p:cNvGrpSpPr/>
          <p:nvPr/>
        </p:nvGrpSpPr>
        <p:grpSpPr>
          <a:xfrm rot="19771175">
            <a:off x="6877544" y="1841794"/>
            <a:ext cx="160091" cy="160400"/>
            <a:chOff x="4107416" y="1679584"/>
            <a:chExt cx="3953359" cy="3961013"/>
          </a:xfrm>
          <a:solidFill>
            <a:schemeClr val="accent2"/>
          </a:solidFill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CC8F1D1-E8C2-4B32-BDDA-7759522E0741}"/>
                </a:ext>
              </a:extLst>
            </p:cNvPr>
            <p:cNvSpPr/>
            <p:nvPr/>
          </p:nvSpPr>
          <p:spPr>
            <a:xfrm rot="11315589">
              <a:off x="4813980" y="1679584"/>
              <a:ext cx="1509995" cy="2179994"/>
            </a:xfrm>
            <a:custGeom>
              <a:avLst/>
              <a:gdLst>
                <a:gd name="connsiteX0" fmla="*/ 385845 w 1509995"/>
                <a:gd name="connsiteY0" fmla="*/ 2174308 h 2179994"/>
                <a:gd name="connsiteX1" fmla="*/ 328906 w 1509995"/>
                <a:gd name="connsiteY1" fmla="*/ 2179994 h 2179994"/>
                <a:gd name="connsiteX2" fmla="*/ 0 w 1509995"/>
                <a:gd name="connsiteY2" fmla="*/ 3448 h 2179994"/>
                <a:gd name="connsiteX3" fmla="*/ 108047 w 1509995"/>
                <a:gd name="connsiteY3" fmla="*/ 348 h 2179994"/>
                <a:gd name="connsiteX4" fmla="*/ 719139 w 1509995"/>
                <a:gd name="connsiteY4" fmla="*/ 25973 h 2179994"/>
                <a:gd name="connsiteX5" fmla="*/ 915568 w 1509995"/>
                <a:gd name="connsiteY5" fmla="*/ 50543 h 2179994"/>
                <a:gd name="connsiteX6" fmla="*/ 909403 w 1509995"/>
                <a:gd name="connsiteY6" fmla="*/ 196372 h 2179994"/>
                <a:gd name="connsiteX7" fmla="*/ 1424805 w 1509995"/>
                <a:gd name="connsiteY7" fmla="*/ 1514204 h 2179994"/>
                <a:gd name="connsiteX8" fmla="*/ 1509995 w 1509995"/>
                <a:gd name="connsiteY8" fmla="*/ 1572251 h 2179994"/>
                <a:gd name="connsiteX9" fmla="*/ 1390380 w 1509995"/>
                <a:gd name="connsiteY9" fmla="*/ 1693471 h 2179994"/>
                <a:gd name="connsiteX10" fmla="*/ 385845 w 1509995"/>
                <a:gd name="connsiteY10" fmla="*/ 2174308 h 217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09995" h="2179994">
                  <a:moveTo>
                    <a:pt x="385845" y="2174308"/>
                  </a:moveTo>
                  <a:lnTo>
                    <a:pt x="328906" y="2179994"/>
                  </a:lnTo>
                  <a:lnTo>
                    <a:pt x="0" y="3448"/>
                  </a:lnTo>
                  <a:lnTo>
                    <a:pt x="108047" y="348"/>
                  </a:lnTo>
                  <a:cubicBezTo>
                    <a:pt x="317624" y="-1927"/>
                    <a:pt x="523149" y="7017"/>
                    <a:pt x="719139" y="25973"/>
                  </a:cubicBezTo>
                  <a:lnTo>
                    <a:pt x="915568" y="50543"/>
                  </a:lnTo>
                  <a:lnTo>
                    <a:pt x="909403" y="196372"/>
                  </a:lnTo>
                  <a:cubicBezTo>
                    <a:pt x="903956" y="771769"/>
                    <a:pt x="1106542" y="1267285"/>
                    <a:pt x="1424805" y="1514204"/>
                  </a:cubicBezTo>
                  <a:lnTo>
                    <a:pt x="1509995" y="1572251"/>
                  </a:lnTo>
                  <a:lnTo>
                    <a:pt x="1390380" y="1693471"/>
                  </a:lnTo>
                  <a:cubicBezTo>
                    <a:pt x="1120444" y="1941999"/>
                    <a:pt x="775954" y="2115357"/>
                    <a:pt x="385845" y="217430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84CFAB58-076D-4896-BFDF-080471275422}"/>
                </a:ext>
              </a:extLst>
            </p:cNvPr>
            <p:cNvSpPr/>
            <p:nvPr/>
          </p:nvSpPr>
          <p:spPr>
            <a:xfrm rot="11315589">
              <a:off x="6058851" y="1846787"/>
              <a:ext cx="1446055" cy="2190305"/>
            </a:xfrm>
            <a:custGeom>
              <a:avLst/>
              <a:gdLst>
                <a:gd name="connsiteX0" fmla="*/ 1446055 w 1446055"/>
                <a:gd name="connsiteY0" fmla="*/ 2181926 h 2190305"/>
                <a:gd name="connsiteX1" fmla="*/ 1384856 w 1446055"/>
                <a:gd name="connsiteY1" fmla="*/ 2188037 h 2190305"/>
                <a:gd name="connsiteX2" fmla="*/ 21844 w 1446055"/>
                <a:gd name="connsiteY2" fmla="*/ 1702840 h 2190305"/>
                <a:gd name="connsiteX3" fmla="*/ 0 w 1446055"/>
                <a:gd name="connsiteY3" fmla="*/ 1681285 h 2190305"/>
                <a:gd name="connsiteX4" fmla="*/ 13766 w 1446055"/>
                <a:gd name="connsiteY4" fmla="*/ 1655592 h 2190305"/>
                <a:gd name="connsiteX5" fmla="*/ 148945 w 1446055"/>
                <a:gd name="connsiteY5" fmla="*/ 366724 h 2190305"/>
                <a:gd name="connsiteX6" fmla="*/ 114334 w 1446055"/>
                <a:gd name="connsiteY6" fmla="*/ 211616 h 2190305"/>
                <a:gd name="connsiteX7" fmla="*/ 95696 w 1446055"/>
                <a:gd name="connsiteY7" fmla="*/ 148015 h 2190305"/>
                <a:gd name="connsiteX8" fmla="*/ 154370 w 1446055"/>
                <a:gd name="connsiteY8" fmla="*/ 131660 h 2190305"/>
                <a:gd name="connsiteX9" fmla="*/ 1090580 w 1446055"/>
                <a:gd name="connsiteY9" fmla="*/ 739 h 2190305"/>
                <a:gd name="connsiteX10" fmla="*/ 1116337 w 1446055"/>
                <a:gd name="connsiteY10" fmla="*/ 0 h 2190305"/>
                <a:gd name="connsiteX11" fmla="*/ 1446055 w 1446055"/>
                <a:gd name="connsiteY11" fmla="*/ 2181926 h 2190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46055" h="2190305">
                  <a:moveTo>
                    <a:pt x="1446055" y="2181926"/>
                  </a:moveTo>
                  <a:lnTo>
                    <a:pt x="1384856" y="2188037"/>
                  </a:lnTo>
                  <a:cubicBezTo>
                    <a:pt x="870509" y="2213141"/>
                    <a:pt x="385171" y="2028547"/>
                    <a:pt x="21844" y="1702840"/>
                  </a:cubicBezTo>
                  <a:lnTo>
                    <a:pt x="0" y="1681285"/>
                  </a:lnTo>
                  <a:lnTo>
                    <a:pt x="13766" y="1655592"/>
                  </a:lnTo>
                  <a:cubicBezTo>
                    <a:pt x="182265" y="1308185"/>
                    <a:pt x="238873" y="841698"/>
                    <a:pt x="148945" y="366724"/>
                  </a:cubicBezTo>
                  <a:cubicBezTo>
                    <a:pt x="138964" y="314008"/>
                    <a:pt x="127394" y="262271"/>
                    <a:pt x="114334" y="211616"/>
                  </a:cubicBezTo>
                  <a:lnTo>
                    <a:pt x="95696" y="148015"/>
                  </a:lnTo>
                  <a:lnTo>
                    <a:pt x="154370" y="131660"/>
                  </a:lnTo>
                  <a:cubicBezTo>
                    <a:pt x="425889" y="63076"/>
                    <a:pt x="744790" y="16905"/>
                    <a:pt x="1090580" y="739"/>
                  </a:cubicBezTo>
                  <a:lnTo>
                    <a:pt x="1116337" y="0"/>
                  </a:lnTo>
                  <a:lnTo>
                    <a:pt x="1446055" y="218192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B957B097-82C7-47DA-99AD-B7D600B5DA52}"/>
                </a:ext>
              </a:extLst>
            </p:cNvPr>
            <p:cNvSpPr/>
            <p:nvPr/>
          </p:nvSpPr>
          <p:spPr>
            <a:xfrm rot="11315589">
              <a:off x="4280580" y="2275199"/>
              <a:ext cx="958547" cy="1395449"/>
            </a:xfrm>
            <a:custGeom>
              <a:avLst/>
              <a:gdLst>
                <a:gd name="connsiteX0" fmla="*/ 552854 w 958547"/>
                <a:gd name="connsiteY0" fmla="*/ 1395449 h 1395449"/>
                <a:gd name="connsiteX1" fmla="*/ 521990 w 958547"/>
                <a:gd name="connsiteY1" fmla="*/ 1379211 h 1395449"/>
                <a:gd name="connsiteX2" fmla="*/ 284 w 958547"/>
                <a:gd name="connsiteY2" fmla="*/ 116726 h 1395449"/>
                <a:gd name="connsiteX3" fmla="*/ 5781 w 958547"/>
                <a:gd name="connsiteY3" fmla="*/ 0 h 1395449"/>
                <a:gd name="connsiteX4" fmla="*/ 227631 w 958547"/>
                <a:gd name="connsiteY4" fmla="*/ 41350 h 1395449"/>
                <a:gd name="connsiteX5" fmla="*/ 879165 w 958547"/>
                <a:gd name="connsiteY5" fmla="*/ 266654 h 1395449"/>
                <a:gd name="connsiteX6" fmla="*/ 958547 w 958547"/>
                <a:gd name="connsiteY6" fmla="*/ 313052 h 1395449"/>
                <a:gd name="connsiteX7" fmla="*/ 958535 w 958547"/>
                <a:gd name="connsiteY7" fmla="*/ 321134 h 1395449"/>
                <a:gd name="connsiteX8" fmla="*/ 589011 w 958547"/>
                <a:gd name="connsiteY8" fmla="*/ 1351023 h 1395449"/>
                <a:gd name="connsiteX9" fmla="*/ 552854 w 958547"/>
                <a:gd name="connsiteY9" fmla="*/ 1395449 h 1395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58547" h="1395449">
                  <a:moveTo>
                    <a:pt x="552854" y="1395449"/>
                  </a:moveTo>
                  <a:lnTo>
                    <a:pt x="521990" y="1379211"/>
                  </a:lnTo>
                  <a:cubicBezTo>
                    <a:pt x="199827" y="1180319"/>
                    <a:pt x="-8774" y="692430"/>
                    <a:pt x="284" y="116726"/>
                  </a:cubicBezTo>
                  <a:lnTo>
                    <a:pt x="5781" y="0"/>
                  </a:lnTo>
                  <a:lnTo>
                    <a:pt x="227631" y="41350"/>
                  </a:lnTo>
                  <a:cubicBezTo>
                    <a:pt x="484779" y="98005"/>
                    <a:pt x="708128" y="174466"/>
                    <a:pt x="879165" y="266654"/>
                  </a:cubicBezTo>
                  <a:lnTo>
                    <a:pt x="958547" y="313052"/>
                  </a:lnTo>
                  <a:lnTo>
                    <a:pt x="958535" y="321134"/>
                  </a:lnTo>
                  <a:cubicBezTo>
                    <a:pt x="938849" y="700365"/>
                    <a:pt x="806029" y="1056740"/>
                    <a:pt x="589011" y="1351023"/>
                  </a:cubicBezTo>
                  <a:lnTo>
                    <a:pt x="552854" y="13954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8E6D265-8F6E-4EB4-8C71-FF29E9036E4A}"/>
                </a:ext>
              </a:extLst>
            </p:cNvPr>
            <p:cNvSpPr/>
            <p:nvPr/>
          </p:nvSpPr>
          <p:spPr>
            <a:xfrm rot="11315589">
              <a:off x="7406799" y="2600572"/>
              <a:ext cx="653976" cy="1396524"/>
            </a:xfrm>
            <a:custGeom>
              <a:avLst/>
              <a:gdLst>
                <a:gd name="connsiteX0" fmla="*/ 498661 w 653976"/>
                <a:gd name="connsiteY0" fmla="*/ 1396524 h 1396524"/>
                <a:gd name="connsiteX1" fmla="*/ 490006 w 653976"/>
                <a:gd name="connsiteY1" fmla="*/ 1387984 h 1396524"/>
                <a:gd name="connsiteX2" fmla="*/ 9170 w 653976"/>
                <a:gd name="connsiteY2" fmla="*/ 383449 h 1396524"/>
                <a:gd name="connsiteX3" fmla="*/ 0 w 653976"/>
                <a:gd name="connsiteY3" fmla="*/ 291623 h 1396524"/>
                <a:gd name="connsiteX4" fmla="*/ 15530 w 653976"/>
                <a:gd name="connsiteY4" fmla="*/ 276039 h 1396524"/>
                <a:gd name="connsiteX5" fmla="*/ 451115 w 653976"/>
                <a:gd name="connsiteY5" fmla="*/ 38000 h 1396524"/>
                <a:gd name="connsiteX6" fmla="*/ 563807 w 653976"/>
                <a:gd name="connsiteY6" fmla="*/ 0 h 1396524"/>
                <a:gd name="connsiteX7" fmla="*/ 583639 w 653976"/>
                <a:gd name="connsiteY7" fmla="*/ 69662 h 1396524"/>
                <a:gd name="connsiteX8" fmla="*/ 614708 w 653976"/>
                <a:gd name="connsiteY8" fmla="*/ 212114 h 1396524"/>
                <a:gd name="connsiteX9" fmla="*/ 507075 w 653976"/>
                <a:gd name="connsiteY9" fmla="*/ 1379671 h 1396524"/>
                <a:gd name="connsiteX10" fmla="*/ 498661 w 653976"/>
                <a:gd name="connsiteY10" fmla="*/ 1396524 h 139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3976" h="1396524">
                  <a:moveTo>
                    <a:pt x="498661" y="1396524"/>
                  </a:moveTo>
                  <a:lnTo>
                    <a:pt x="490006" y="1387984"/>
                  </a:lnTo>
                  <a:cubicBezTo>
                    <a:pt x="241478" y="1118048"/>
                    <a:pt x="68120" y="773559"/>
                    <a:pt x="9170" y="383449"/>
                  </a:cubicBezTo>
                  <a:lnTo>
                    <a:pt x="0" y="291623"/>
                  </a:lnTo>
                  <a:lnTo>
                    <a:pt x="15530" y="276039"/>
                  </a:lnTo>
                  <a:cubicBezTo>
                    <a:pt x="118157" y="186882"/>
                    <a:pt x="266850" y="106240"/>
                    <a:pt x="451115" y="38000"/>
                  </a:cubicBezTo>
                  <a:lnTo>
                    <a:pt x="563807" y="0"/>
                  </a:lnTo>
                  <a:lnTo>
                    <a:pt x="583639" y="69662"/>
                  </a:lnTo>
                  <a:cubicBezTo>
                    <a:pt x="595327" y="116198"/>
                    <a:pt x="605713" y="163715"/>
                    <a:pt x="614708" y="212114"/>
                  </a:cubicBezTo>
                  <a:cubicBezTo>
                    <a:pt x="694702" y="642531"/>
                    <a:pt x="649364" y="1064427"/>
                    <a:pt x="507075" y="1379671"/>
                  </a:cubicBezTo>
                  <a:lnTo>
                    <a:pt x="498661" y="139652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0E9D8CCB-2F97-4DEF-8307-CDD32014F7EA}"/>
                </a:ext>
              </a:extLst>
            </p:cNvPr>
            <p:cNvSpPr/>
            <p:nvPr/>
          </p:nvSpPr>
          <p:spPr>
            <a:xfrm rot="11315589">
              <a:off x="4107416" y="3456370"/>
              <a:ext cx="941252" cy="1320008"/>
            </a:xfrm>
            <a:custGeom>
              <a:avLst/>
              <a:gdLst>
                <a:gd name="connsiteX0" fmla="*/ 941149 w 941252"/>
                <a:gd name="connsiteY0" fmla="*/ 1320008 h 1320008"/>
                <a:gd name="connsiteX1" fmla="*/ 892007 w 941252"/>
                <a:gd name="connsiteY1" fmla="*/ 1291820 h 1320008"/>
                <a:gd name="connsiteX2" fmla="*/ 6905 w 941252"/>
                <a:gd name="connsiteY2" fmla="*/ 1014277 h 1320008"/>
                <a:gd name="connsiteX3" fmla="*/ 0 w 941252"/>
                <a:gd name="connsiteY3" fmla="*/ 1013312 h 1320008"/>
                <a:gd name="connsiteX4" fmla="*/ 23897 w 941252"/>
                <a:gd name="connsiteY4" fmla="*/ 834854 h 1320008"/>
                <a:gd name="connsiteX5" fmla="*/ 332055 w 941252"/>
                <a:gd name="connsiteY5" fmla="*/ 75289 h 1320008"/>
                <a:gd name="connsiteX6" fmla="*/ 389087 w 941252"/>
                <a:gd name="connsiteY6" fmla="*/ 0 h 1320008"/>
                <a:gd name="connsiteX7" fmla="*/ 441037 w 941252"/>
                <a:gd name="connsiteY7" fmla="*/ 51263 h 1320008"/>
                <a:gd name="connsiteX8" fmla="*/ 921874 w 941252"/>
                <a:gd name="connsiteY8" fmla="*/ 1055797 h 1320008"/>
                <a:gd name="connsiteX9" fmla="*/ 941252 w 941252"/>
                <a:gd name="connsiteY9" fmla="*/ 1249855 h 1320008"/>
                <a:gd name="connsiteX10" fmla="*/ 941149 w 941252"/>
                <a:gd name="connsiteY10" fmla="*/ 1320008 h 1320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252" h="1320008">
                  <a:moveTo>
                    <a:pt x="941149" y="1320008"/>
                  </a:moveTo>
                  <a:lnTo>
                    <a:pt x="892007" y="1291820"/>
                  </a:lnTo>
                  <a:cubicBezTo>
                    <a:pt x="662158" y="1170087"/>
                    <a:pt x="355970" y="1074810"/>
                    <a:pt x="6905" y="1014277"/>
                  </a:cubicBezTo>
                  <a:lnTo>
                    <a:pt x="0" y="1013312"/>
                  </a:lnTo>
                  <a:lnTo>
                    <a:pt x="23897" y="834854"/>
                  </a:lnTo>
                  <a:cubicBezTo>
                    <a:pt x="79591" y="543171"/>
                    <a:pt x="188348" y="279985"/>
                    <a:pt x="332055" y="75289"/>
                  </a:cubicBezTo>
                  <a:lnTo>
                    <a:pt x="389087" y="0"/>
                  </a:lnTo>
                  <a:lnTo>
                    <a:pt x="441037" y="51263"/>
                  </a:lnTo>
                  <a:cubicBezTo>
                    <a:pt x="689565" y="321198"/>
                    <a:pt x="862923" y="665688"/>
                    <a:pt x="921874" y="1055797"/>
                  </a:cubicBezTo>
                  <a:cubicBezTo>
                    <a:pt x="931699" y="1120815"/>
                    <a:pt x="938113" y="1185562"/>
                    <a:pt x="941252" y="1249855"/>
                  </a:cubicBezTo>
                  <a:lnTo>
                    <a:pt x="941149" y="132000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5B488E64-1BBF-44A4-ACFD-4CA0C393E4E3}"/>
                </a:ext>
              </a:extLst>
            </p:cNvPr>
            <p:cNvSpPr/>
            <p:nvPr/>
          </p:nvSpPr>
          <p:spPr>
            <a:xfrm rot="11315589">
              <a:off x="7379963" y="3824742"/>
              <a:ext cx="544215" cy="900600"/>
            </a:xfrm>
            <a:custGeom>
              <a:avLst/>
              <a:gdLst>
                <a:gd name="connsiteX0" fmla="*/ 0 w 544215"/>
                <a:gd name="connsiteY0" fmla="*/ 900600 h 900600"/>
                <a:gd name="connsiteX1" fmla="*/ 255 w 544215"/>
                <a:gd name="connsiteY1" fmla="*/ 727549 h 900600"/>
                <a:gd name="connsiteX2" fmla="*/ 181899 w 544215"/>
                <a:gd name="connsiteY2" fmla="*/ 11188 h 900600"/>
                <a:gd name="connsiteX3" fmla="*/ 187897 w 544215"/>
                <a:gd name="connsiteY3" fmla="*/ 0 h 900600"/>
                <a:gd name="connsiteX4" fmla="*/ 261882 w 544215"/>
                <a:gd name="connsiteY4" fmla="*/ 88303 h 900600"/>
                <a:gd name="connsiteX5" fmla="*/ 508775 w 544215"/>
                <a:gd name="connsiteY5" fmla="*/ 532482 h 900600"/>
                <a:gd name="connsiteX6" fmla="*/ 544215 w 544215"/>
                <a:gd name="connsiteY6" fmla="*/ 632362 h 900600"/>
                <a:gd name="connsiteX7" fmla="*/ 532232 w 544215"/>
                <a:gd name="connsiteY7" fmla="*/ 636009 h 900600"/>
                <a:gd name="connsiteX8" fmla="*/ 13222 w 544215"/>
                <a:gd name="connsiteY8" fmla="*/ 889596 h 900600"/>
                <a:gd name="connsiteX9" fmla="*/ 0 w 544215"/>
                <a:gd name="connsiteY9" fmla="*/ 900600 h 90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4215" h="900600">
                  <a:moveTo>
                    <a:pt x="0" y="900600"/>
                  </a:moveTo>
                  <a:lnTo>
                    <a:pt x="255" y="727549"/>
                  </a:lnTo>
                  <a:cubicBezTo>
                    <a:pt x="13380" y="474729"/>
                    <a:pt x="76785" y="232066"/>
                    <a:pt x="181899" y="11188"/>
                  </a:cubicBezTo>
                  <a:lnTo>
                    <a:pt x="187897" y="0"/>
                  </a:lnTo>
                  <a:lnTo>
                    <a:pt x="261882" y="88303"/>
                  </a:lnTo>
                  <a:cubicBezTo>
                    <a:pt x="358420" y="213446"/>
                    <a:pt x="442602" y="363572"/>
                    <a:pt x="508775" y="532482"/>
                  </a:cubicBezTo>
                  <a:lnTo>
                    <a:pt x="544215" y="632362"/>
                  </a:lnTo>
                  <a:lnTo>
                    <a:pt x="532232" y="636009"/>
                  </a:lnTo>
                  <a:cubicBezTo>
                    <a:pt x="320963" y="706774"/>
                    <a:pt x="144304" y="792780"/>
                    <a:pt x="13222" y="889596"/>
                  </a:cubicBezTo>
                  <a:lnTo>
                    <a:pt x="0" y="9006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26EB9BBE-6E8F-48BD-AC2B-89E387E62321}"/>
                </a:ext>
              </a:extLst>
            </p:cNvPr>
            <p:cNvSpPr/>
            <p:nvPr/>
          </p:nvSpPr>
          <p:spPr>
            <a:xfrm rot="11315589">
              <a:off x="4678399" y="3922984"/>
              <a:ext cx="1595237" cy="1558970"/>
            </a:xfrm>
            <a:custGeom>
              <a:avLst/>
              <a:gdLst>
                <a:gd name="connsiteX0" fmla="*/ 1165353 w 1595237"/>
                <a:gd name="connsiteY0" fmla="*/ 1558970 h 1558970"/>
                <a:gd name="connsiteX1" fmla="*/ 1000444 w 1595237"/>
                <a:gd name="connsiteY1" fmla="*/ 1535918 h 1558970"/>
                <a:gd name="connsiteX2" fmla="*/ 338336 w 1595237"/>
                <a:gd name="connsiteY2" fmla="*/ 1505244 h 1558970"/>
                <a:gd name="connsiteX3" fmla="*/ 223032 w 1595237"/>
                <a:gd name="connsiteY3" fmla="*/ 1508961 h 1558970"/>
                <a:gd name="connsiteX4" fmla="*/ 0 w 1595237"/>
                <a:gd name="connsiteY4" fmla="*/ 33038 h 1558970"/>
                <a:gd name="connsiteX5" fmla="*/ 56077 w 1595237"/>
                <a:gd name="connsiteY5" fmla="*/ 21646 h 1558970"/>
                <a:gd name="connsiteX6" fmla="*/ 1471363 w 1595237"/>
                <a:gd name="connsiteY6" fmla="*/ 372074 h 1558970"/>
                <a:gd name="connsiteX7" fmla="*/ 1595237 w 1595237"/>
                <a:gd name="connsiteY7" fmla="*/ 472888 h 1558970"/>
                <a:gd name="connsiteX8" fmla="*/ 1546361 w 1595237"/>
                <a:gd name="connsiteY8" fmla="*/ 534004 h 1558970"/>
                <a:gd name="connsiteX9" fmla="*/ 1170566 w 1595237"/>
                <a:gd name="connsiteY9" fmla="*/ 1509022 h 1558970"/>
                <a:gd name="connsiteX10" fmla="*/ 1165353 w 1595237"/>
                <a:gd name="connsiteY10" fmla="*/ 1558970 h 1558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95237" h="1558970">
                  <a:moveTo>
                    <a:pt x="1165353" y="1558970"/>
                  </a:moveTo>
                  <a:lnTo>
                    <a:pt x="1000444" y="1535918"/>
                  </a:lnTo>
                  <a:cubicBezTo>
                    <a:pt x="788539" y="1513060"/>
                    <a:pt x="565755" y="1502319"/>
                    <a:pt x="338336" y="1505244"/>
                  </a:cubicBezTo>
                  <a:lnTo>
                    <a:pt x="223032" y="1508961"/>
                  </a:lnTo>
                  <a:lnTo>
                    <a:pt x="0" y="33038"/>
                  </a:lnTo>
                  <a:lnTo>
                    <a:pt x="56077" y="21646"/>
                  </a:lnTo>
                  <a:cubicBezTo>
                    <a:pt x="576223" y="-56955"/>
                    <a:pt x="1078986" y="82716"/>
                    <a:pt x="1471363" y="372074"/>
                  </a:cubicBezTo>
                  <a:lnTo>
                    <a:pt x="1595237" y="472888"/>
                  </a:lnTo>
                  <a:lnTo>
                    <a:pt x="1546361" y="534004"/>
                  </a:lnTo>
                  <a:cubicBezTo>
                    <a:pt x="1357081" y="789826"/>
                    <a:pt x="1221220" y="1131533"/>
                    <a:pt x="1170566" y="1509022"/>
                  </a:cubicBezTo>
                  <a:lnTo>
                    <a:pt x="1165353" y="155897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6F61C560-0799-4D30-BDE6-6A7EF5F479C6}"/>
                </a:ext>
              </a:extLst>
            </p:cNvPr>
            <p:cNvSpPr/>
            <p:nvPr/>
          </p:nvSpPr>
          <p:spPr>
            <a:xfrm rot="11315589">
              <a:off x="6123693" y="4019160"/>
              <a:ext cx="1454536" cy="1621437"/>
            </a:xfrm>
            <a:custGeom>
              <a:avLst/>
              <a:gdLst>
                <a:gd name="connsiteX0" fmla="*/ 420450 w 1454536"/>
                <a:gd name="connsiteY0" fmla="*/ 1621437 h 1621437"/>
                <a:gd name="connsiteX1" fmla="*/ 373531 w 1454536"/>
                <a:gd name="connsiteY1" fmla="*/ 1493506 h 1621437"/>
                <a:gd name="connsiteX2" fmla="*/ 9945 w 1454536"/>
                <a:gd name="connsiteY2" fmla="*/ 914847 h 1621437"/>
                <a:gd name="connsiteX3" fmla="*/ 0 w 1454536"/>
                <a:gd name="connsiteY3" fmla="*/ 905320 h 1621437"/>
                <a:gd name="connsiteX4" fmla="*/ 14367 w 1454536"/>
                <a:gd name="connsiteY4" fmla="*/ 878520 h 1621437"/>
                <a:gd name="connsiteX5" fmla="*/ 1173154 w 1454536"/>
                <a:gd name="connsiteY5" fmla="*/ 12245 h 1621437"/>
                <a:gd name="connsiteX6" fmla="*/ 1233426 w 1454536"/>
                <a:gd name="connsiteY6" fmla="*/ 0 h 1621437"/>
                <a:gd name="connsiteX7" fmla="*/ 1454536 w 1454536"/>
                <a:gd name="connsiteY7" fmla="*/ 1463205 h 1621437"/>
                <a:gd name="connsiteX8" fmla="*/ 1425485 w 1454536"/>
                <a:gd name="connsiteY8" fmla="*/ 1464141 h 1621437"/>
                <a:gd name="connsiteX9" fmla="*/ 442948 w 1454536"/>
                <a:gd name="connsiteY9" fmla="*/ 1614590 h 1621437"/>
                <a:gd name="connsiteX10" fmla="*/ 420450 w 1454536"/>
                <a:gd name="connsiteY10" fmla="*/ 1621437 h 1621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54536" h="1621437">
                  <a:moveTo>
                    <a:pt x="420450" y="1621437"/>
                  </a:moveTo>
                  <a:lnTo>
                    <a:pt x="373531" y="1493506"/>
                  </a:lnTo>
                  <a:cubicBezTo>
                    <a:pt x="280431" y="1263975"/>
                    <a:pt x="155075" y="1066736"/>
                    <a:pt x="9945" y="914847"/>
                  </a:cubicBezTo>
                  <a:lnTo>
                    <a:pt x="0" y="905320"/>
                  </a:lnTo>
                  <a:lnTo>
                    <a:pt x="14367" y="878520"/>
                  </a:lnTo>
                  <a:cubicBezTo>
                    <a:pt x="265231" y="460000"/>
                    <a:pt x="674355" y="140241"/>
                    <a:pt x="1173154" y="12245"/>
                  </a:cubicBezTo>
                  <a:lnTo>
                    <a:pt x="1233426" y="0"/>
                  </a:lnTo>
                  <a:lnTo>
                    <a:pt x="1454536" y="1463205"/>
                  </a:lnTo>
                  <a:lnTo>
                    <a:pt x="1425485" y="1464141"/>
                  </a:lnTo>
                  <a:cubicBezTo>
                    <a:pt x="1062461" y="1482972"/>
                    <a:pt x="727807" y="1536007"/>
                    <a:pt x="442948" y="1614590"/>
                  </a:cubicBezTo>
                  <a:lnTo>
                    <a:pt x="420450" y="162143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</p:grpSp>
      <p:sp>
        <p:nvSpPr>
          <p:cNvPr id="31" name="Text Placeholder 7">
            <a:extLst>
              <a:ext uri="{FF2B5EF4-FFF2-40B4-BE49-F238E27FC236}">
                <a16:creationId xmlns:a16="http://schemas.microsoft.com/office/drawing/2014/main" id="{A842CA1D-5B8D-4A6E-B34C-415D803CDD27}"/>
              </a:ext>
            </a:extLst>
          </p:cNvPr>
          <p:cNvSpPr txBox="1">
            <a:spLocks/>
          </p:cNvSpPr>
          <p:nvPr/>
        </p:nvSpPr>
        <p:spPr>
          <a:xfrm rot="21568649">
            <a:off x="5125230" y="2101359"/>
            <a:ext cx="2940546" cy="192919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id-ID" sz="825" b="1" spc="2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BEST CLUB AND ASOCIATIONS </a:t>
            </a:r>
            <a:endParaRPr lang="en-US" sz="825" b="1" spc="225" dirty="0">
              <a:solidFill>
                <a:schemeClr val="bg1">
                  <a:lumMod val="7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9256547-8AF3-4F49-B8C9-F806F72DDA12}"/>
              </a:ext>
            </a:extLst>
          </p:cNvPr>
          <p:cNvSpPr/>
          <p:nvPr/>
        </p:nvSpPr>
        <p:spPr>
          <a:xfrm>
            <a:off x="5128258" y="2554803"/>
            <a:ext cx="2938337" cy="833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industry. Lorem Ipsum has been the industry's standard dummy text eve</a:t>
            </a:r>
            <a:r>
              <a:rPr lang="id-ID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simply dummy text of</a:t>
            </a:r>
            <a:r>
              <a:rPr lang="id-ID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of the printing and typesetting industry. 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735D804-3347-4655-B4E0-F77EE4505F8F}"/>
              </a:ext>
            </a:extLst>
          </p:cNvPr>
          <p:cNvSpPr/>
          <p:nvPr/>
        </p:nvSpPr>
        <p:spPr>
          <a:xfrm>
            <a:off x="5121413" y="3533622"/>
            <a:ext cx="2938337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industry. Lorem Ipsum has</a:t>
            </a:r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7A09D9DD-F0F2-4233-9442-66CD1C12DC08}"/>
              </a:ext>
            </a:extLst>
          </p:cNvPr>
          <p:cNvSpPr/>
          <p:nvPr/>
        </p:nvSpPr>
        <p:spPr>
          <a:xfrm rot="9486764">
            <a:off x="7604911" y="-204310"/>
            <a:ext cx="1733255" cy="1710388"/>
          </a:xfrm>
          <a:custGeom>
            <a:avLst/>
            <a:gdLst>
              <a:gd name="connsiteX0" fmla="*/ 1712582 w 2311006"/>
              <a:gd name="connsiteY0" fmla="*/ 1003337 h 2280517"/>
              <a:gd name="connsiteX1" fmla="*/ 1727775 w 2311006"/>
              <a:gd name="connsiteY1" fmla="*/ 889879 h 2280517"/>
              <a:gd name="connsiteX2" fmla="*/ 1923693 w 2311006"/>
              <a:gd name="connsiteY2" fmla="*/ 406967 h 2280517"/>
              <a:gd name="connsiteX3" fmla="*/ 1959953 w 2311006"/>
              <a:gd name="connsiteY3" fmla="*/ 359101 h 2280517"/>
              <a:gd name="connsiteX4" fmla="*/ 1992982 w 2311006"/>
              <a:gd name="connsiteY4" fmla="*/ 391692 h 2280517"/>
              <a:gd name="connsiteX5" fmla="*/ 2298685 w 2311006"/>
              <a:gd name="connsiteY5" fmla="*/ 1030348 h 2280517"/>
              <a:gd name="connsiteX6" fmla="*/ 2311006 w 2311006"/>
              <a:gd name="connsiteY6" fmla="*/ 1153725 h 2280517"/>
              <a:gd name="connsiteX7" fmla="*/ 2310940 w 2311006"/>
              <a:gd name="connsiteY7" fmla="*/ 1198327 h 2280517"/>
              <a:gd name="connsiteX8" fmla="*/ 2279697 w 2311006"/>
              <a:gd name="connsiteY8" fmla="*/ 1180406 h 2280517"/>
              <a:gd name="connsiteX9" fmla="*/ 1716971 w 2311006"/>
              <a:gd name="connsiteY9" fmla="*/ 1003951 h 2280517"/>
              <a:gd name="connsiteX10" fmla="*/ 1026308 w 2311006"/>
              <a:gd name="connsiteY10" fmla="*/ 959358 h 2280517"/>
              <a:gd name="connsiteX11" fmla="*/ 884510 w 2311006"/>
              <a:gd name="connsiteY11" fmla="*/ 21005 h 2280517"/>
              <a:gd name="connsiteX12" fmla="*/ 920163 w 2311006"/>
              <a:gd name="connsiteY12" fmla="*/ 13762 h 2280517"/>
              <a:gd name="connsiteX13" fmla="*/ 1819965 w 2311006"/>
              <a:gd name="connsiteY13" fmla="*/ 236555 h 2280517"/>
              <a:gd name="connsiteX14" fmla="*/ 1898721 w 2311006"/>
              <a:gd name="connsiteY14" fmla="*/ 300650 h 2280517"/>
              <a:gd name="connsiteX15" fmla="*/ 1867647 w 2311006"/>
              <a:gd name="connsiteY15" fmla="*/ 339506 h 2280517"/>
              <a:gd name="connsiteX16" fmla="*/ 1628727 w 2311006"/>
              <a:gd name="connsiteY16" fmla="*/ 959396 h 2280517"/>
              <a:gd name="connsiteX17" fmla="*/ 1625412 w 2311006"/>
              <a:gd name="connsiteY17" fmla="*/ 991152 h 2280517"/>
              <a:gd name="connsiteX18" fmla="*/ 1520567 w 2311006"/>
              <a:gd name="connsiteY18" fmla="*/ 976496 h 2280517"/>
              <a:gd name="connsiteX19" fmla="*/ 1099615 w 2311006"/>
              <a:gd name="connsiteY19" fmla="*/ 956994 h 2280517"/>
              <a:gd name="connsiteX20" fmla="*/ 320105 w 2311006"/>
              <a:gd name="connsiteY20" fmla="*/ 1061529 h 2280517"/>
              <a:gd name="connsiteX21" fmla="*/ 290275 w 2311006"/>
              <a:gd name="connsiteY21" fmla="*/ 980194 h 2280517"/>
              <a:gd name="connsiteX22" fmla="*/ 270743 w 2311006"/>
              <a:gd name="connsiteY22" fmla="*/ 937380 h 2280517"/>
              <a:gd name="connsiteX23" fmla="*/ 603973 w 2311006"/>
              <a:gd name="connsiteY23" fmla="*/ 107913 h 2280517"/>
              <a:gd name="connsiteX24" fmla="*/ 682492 w 2311006"/>
              <a:gd name="connsiteY24" fmla="*/ 74563 h 2280517"/>
              <a:gd name="connsiteX25" fmla="*/ 798655 w 2311006"/>
              <a:gd name="connsiteY25" fmla="*/ 38447 h 2280517"/>
              <a:gd name="connsiteX26" fmla="*/ 836974 w 2311006"/>
              <a:gd name="connsiteY26" fmla="*/ 30662 h 2280517"/>
              <a:gd name="connsiteX27" fmla="*/ 977551 w 2311006"/>
              <a:gd name="connsiteY27" fmla="*/ 960930 h 2280517"/>
              <a:gd name="connsiteX28" fmla="*/ 959081 w 2311006"/>
              <a:gd name="connsiteY28" fmla="*/ 961525 h 2280517"/>
              <a:gd name="connsiteX29" fmla="*/ 334409 w 2311006"/>
              <a:gd name="connsiteY29" fmla="*/ 1057176 h 2280517"/>
              <a:gd name="connsiteX30" fmla="*/ 206366 w 2311006"/>
              <a:gd name="connsiteY30" fmla="*/ 1097627 h 2280517"/>
              <a:gd name="connsiteX31" fmla="*/ 224829 w 2311006"/>
              <a:gd name="connsiteY31" fmla="*/ 1051670 h 2280517"/>
              <a:gd name="connsiteX32" fmla="*/ 237272 w 2311006"/>
              <a:gd name="connsiteY32" fmla="*/ 1086738 h 2280517"/>
              <a:gd name="connsiteX33" fmla="*/ 229653 w 2311006"/>
              <a:gd name="connsiteY33" fmla="*/ 1089057 h 2280517"/>
              <a:gd name="connsiteX34" fmla="*/ 2052904 w 2311006"/>
              <a:gd name="connsiteY34" fmla="*/ 1958394 h 2280517"/>
              <a:gd name="connsiteX35" fmla="*/ 2033281 w 2311006"/>
              <a:gd name="connsiteY35" fmla="*/ 1948071 h 2280517"/>
              <a:gd name="connsiteX36" fmla="*/ 1701593 w 2311006"/>
              <a:gd name="connsiteY36" fmla="*/ 1145416 h 2280517"/>
              <a:gd name="connsiteX37" fmla="*/ 1705088 w 2311006"/>
              <a:gd name="connsiteY37" fmla="*/ 1071204 h 2280517"/>
              <a:gd name="connsiteX38" fmla="*/ 1846135 w 2311006"/>
              <a:gd name="connsiteY38" fmla="*/ 1097494 h 2280517"/>
              <a:gd name="connsiteX39" fmla="*/ 2260363 w 2311006"/>
              <a:gd name="connsiteY39" fmla="*/ 1240736 h 2280517"/>
              <a:gd name="connsiteX40" fmla="*/ 2310833 w 2311006"/>
              <a:gd name="connsiteY40" fmla="*/ 1270235 h 2280517"/>
              <a:gd name="connsiteX41" fmla="*/ 2310825 w 2311006"/>
              <a:gd name="connsiteY41" fmla="*/ 1275373 h 2280517"/>
              <a:gd name="connsiteX42" fmla="*/ 2075891 w 2311006"/>
              <a:gd name="connsiteY42" fmla="*/ 1930149 h 2280517"/>
              <a:gd name="connsiteX43" fmla="*/ 300654 w 2311006"/>
              <a:gd name="connsiteY43" fmla="*/ 1732092 h 2280517"/>
              <a:gd name="connsiteX44" fmla="*/ 0 w 2311006"/>
              <a:gd name="connsiteY44" fmla="*/ 1611307 h 2280517"/>
              <a:gd name="connsiteX45" fmla="*/ 174597 w 2311006"/>
              <a:gd name="connsiteY45" fmla="*/ 1176704 h 2280517"/>
              <a:gd name="connsiteX46" fmla="*/ 184554 w 2311006"/>
              <a:gd name="connsiteY46" fmla="*/ 1172653 h 2280517"/>
              <a:gd name="connsiteX47" fmla="*/ 256201 w 2311006"/>
              <a:gd name="connsiteY47" fmla="*/ 1148494 h 2280517"/>
              <a:gd name="connsiteX48" fmla="*/ 268809 w 2311006"/>
              <a:gd name="connsiteY48" fmla="*/ 1192783 h 2280517"/>
              <a:gd name="connsiteX49" fmla="*/ 288562 w 2311006"/>
              <a:gd name="connsiteY49" fmla="*/ 1283350 h 2280517"/>
              <a:gd name="connsiteX50" fmla="*/ 307343 w 2311006"/>
              <a:gd name="connsiteY50" fmla="*/ 1681960 h 2280517"/>
              <a:gd name="connsiteX51" fmla="*/ 1145364 w 2311006"/>
              <a:gd name="connsiteY51" fmla="*/ 2071445 h 2280517"/>
              <a:gd name="connsiteX52" fmla="*/ 382452 w 2311006"/>
              <a:gd name="connsiteY52" fmla="*/ 1764953 h 2280517"/>
              <a:gd name="connsiteX53" fmla="*/ 391600 w 2311006"/>
              <a:gd name="connsiteY53" fmla="*/ 1703373 h 2280517"/>
              <a:gd name="connsiteX54" fmla="*/ 372959 w 2311006"/>
              <a:gd name="connsiteY54" fmla="*/ 1263245 h 2280517"/>
              <a:gd name="connsiteX55" fmla="*/ 350954 w 2311006"/>
              <a:gd name="connsiteY55" fmla="*/ 1164632 h 2280517"/>
              <a:gd name="connsiteX56" fmla="*/ 339104 w 2311006"/>
              <a:gd name="connsiteY56" fmla="*/ 1124196 h 2280517"/>
              <a:gd name="connsiteX57" fmla="*/ 376407 w 2311006"/>
              <a:gd name="connsiteY57" fmla="*/ 1113798 h 2280517"/>
              <a:gd name="connsiteX58" fmla="*/ 971626 w 2311006"/>
              <a:gd name="connsiteY58" fmla="*/ 1030562 h 2280517"/>
              <a:gd name="connsiteX59" fmla="*/ 988002 w 2311006"/>
              <a:gd name="connsiteY59" fmla="*/ 1030092 h 2280517"/>
              <a:gd name="connsiteX60" fmla="*/ 1665782 w 2311006"/>
              <a:gd name="connsiteY60" fmla="*/ 2280517 h 2280517"/>
              <a:gd name="connsiteX61" fmla="*/ 1197527 w 2311006"/>
              <a:gd name="connsiteY61" fmla="*/ 2092401 h 2280517"/>
              <a:gd name="connsiteX62" fmla="*/ 1036786 w 2311006"/>
              <a:gd name="connsiteY62" fmla="*/ 1028692 h 2280517"/>
              <a:gd name="connsiteX63" fmla="*/ 1105479 w 2311006"/>
              <a:gd name="connsiteY63" fmla="*/ 1026721 h 2280517"/>
              <a:gd name="connsiteX64" fmla="*/ 1493996 w 2311006"/>
              <a:gd name="connsiteY64" fmla="*/ 1043013 h 2280517"/>
              <a:gd name="connsiteX65" fmla="*/ 1618881 w 2311006"/>
              <a:gd name="connsiteY65" fmla="*/ 1058634 h 2280517"/>
              <a:gd name="connsiteX66" fmla="*/ 1614961 w 2311006"/>
              <a:gd name="connsiteY66" fmla="*/ 1151348 h 2280517"/>
              <a:gd name="connsiteX67" fmla="*/ 1942640 w 2311006"/>
              <a:gd name="connsiteY67" fmla="*/ 1989191 h 2280517"/>
              <a:gd name="connsiteX68" fmla="*/ 1996802 w 2311006"/>
              <a:gd name="connsiteY68" fmla="*/ 2026096 h 2280517"/>
              <a:gd name="connsiteX69" fmla="*/ 1920754 w 2311006"/>
              <a:gd name="connsiteY69" fmla="*/ 2103164 h 2280517"/>
              <a:gd name="connsiteX70" fmla="*/ 1783440 w 2311006"/>
              <a:gd name="connsiteY70" fmla="*/ 2212319 h 2280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2311006" h="2280517">
                <a:moveTo>
                  <a:pt x="1712582" y="1003337"/>
                </a:moveTo>
                <a:lnTo>
                  <a:pt x="1727775" y="889879"/>
                </a:lnTo>
                <a:cubicBezTo>
                  <a:pt x="1763184" y="704434"/>
                  <a:pt x="1832329" y="537108"/>
                  <a:pt x="1923693" y="406967"/>
                </a:cubicBezTo>
                <a:lnTo>
                  <a:pt x="1959953" y="359101"/>
                </a:lnTo>
                <a:lnTo>
                  <a:pt x="1992982" y="391692"/>
                </a:lnTo>
                <a:cubicBezTo>
                  <a:pt x="2150990" y="563310"/>
                  <a:pt x="2261206" y="782327"/>
                  <a:pt x="2298685" y="1030348"/>
                </a:cubicBezTo>
                <a:cubicBezTo>
                  <a:pt x="2304932" y="1071685"/>
                  <a:pt x="2309010" y="1112849"/>
                  <a:pt x="2311006" y="1153725"/>
                </a:cubicBezTo>
                <a:lnTo>
                  <a:pt x="2310940" y="1198327"/>
                </a:lnTo>
                <a:lnTo>
                  <a:pt x="2279697" y="1180406"/>
                </a:lnTo>
                <a:cubicBezTo>
                  <a:pt x="2133565" y="1103011"/>
                  <a:pt x="1938898" y="1042436"/>
                  <a:pt x="1716971" y="1003951"/>
                </a:cubicBezTo>
                <a:close/>
                <a:moveTo>
                  <a:pt x="1026308" y="959358"/>
                </a:moveTo>
                <a:lnTo>
                  <a:pt x="884510" y="21005"/>
                </a:lnTo>
                <a:lnTo>
                  <a:pt x="920163" y="13762"/>
                </a:lnTo>
                <a:cubicBezTo>
                  <a:pt x="1250858" y="-36210"/>
                  <a:pt x="1570502" y="52589"/>
                  <a:pt x="1819965" y="236555"/>
                </a:cubicBezTo>
                <a:lnTo>
                  <a:pt x="1898721" y="300650"/>
                </a:lnTo>
                <a:lnTo>
                  <a:pt x="1867647" y="339506"/>
                </a:lnTo>
                <a:cubicBezTo>
                  <a:pt x="1747308" y="502151"/>
                  <a:pt x="1660932" y="719399"/>
                  <a:pt x="1628727" y="959396"/>
                </a:cubicBezTo>
                <a:lnTo>
                  <a:pt x="1625412" y="991152"/>
                </a:lnTo>
                <a:lnTo>
                  <a:pt x="1520567" y="976496"/>
                </a:lnTo>
                <a:cubicBezTo>
                  <a:pt x="1385843" y="961964"/>
                  <a:pt x="1244203" y="955135"/>
                  <a:pt x="1099615" y="956994"/>
                </a:cubicBezTo>
                <a:close/>
                <a:moveTo>
                  <a:pt x="320105" y="1061529"/>
                </a:moveTo>
                <a:lnTo>
                  <a:pt x="290275" y="980194"/>
                </a:lnTo>
                <a:lnTo>
                  <a:pt x="270743" y="937380"/>
                </a:lnTo>
                <a:lnTo>
                  <a:pt x="603973" y="107913"/>
                </a:lnTo>
                <a:lnTo>
                  <a:pt x="682492" y="74563"/>
                </a:lnTo>
                <a:cubicBezTo>
                  <a:pt x="720265" y="60696"/>
                  <a:pt x="759015" y="48619"/>
                  <a:pt x="798655" y="38447"/>
                </a:cubicBezTo>
                <a:lnTo>
                  <a:pt x="836974" y="30662"/>
                </a:lnTo>
                <a:lnTo>
                  <a:pt x="977551" y="960930"/>
                </a:lnTo>
                <a:lnTo>
                  <a:pt x="959081" y="961525"/>
                </a:lnTo>
                <a:cubicBezTo>
                  <a:pt x="728279" y="973497"/>
                  <a:pt x="515514" y="1007215"/>
                  <a:pt x="334409" y="1057176"/>
                </a:cubicBezTo>
                <a:close/>
                <a:moveTo>
                  <a:pt x="206366" y="1097627"/>
                </a:moveTo>
                <a:lnTo>
                  <a:pt x="224829" y="1051670"/>
                </a:lnTo>
                <a:lnTo>
                  <a:pt x="237272" y="1086738"/>
                </a:lnTo>
                <a:lnTo>
                  <a:pt x="229653" y="1089057"/>
                </a:lnTo>
                <a:close/>
                <a:moveTo>
                  <a:pt x="2052904" y="1958394"/>
                </a:moveTo>
                <a:lnTo>
                  <a:pt x="2033281" y="1948071"/>
                </a:lnTo>
                <a:cubicBezTo>
                  <a:pt x="1828457" y="1821620"/>
                  <a:pt x="1695835" y="1511433"/>
                  <a:pt x="1701593" y="1145416"/>
                </a:cubicBezTo>
                <a:lnTo>
                  <a:pt x="1705088" y="1071204"/>
                </a:lnTo>
                <a:lnTo>
                  <a:pt x="1846135" y="1097494"/>
                </a:lnTo>
                <a:cubicBezTo>
                  <a:pt x="2009623" y="1133514"/>
                  <a:pt x="2151622" y="1182125"/>
                  <a:pt x="2260363" y="1240736"/>
                </a:cubicBezTo>
                <a:lnTo>
                  <a:pt x="2310833" y="1270235"/>
                </a:lnTo>
                <a:lnTo>
                  <a:pt x="2310825" y="1275373"/>
                </a:lnTo>
                <a:cubicBezTo>
                  <a:pt x="2298309" y="1516478"/>
                  <a:pt x="2213866" y="1743052"/>
                  <a:pt x="2075891" y="1930149"/>
                </a:cubicBezTo>
                <a:close/>
                <a:moveTo>
                  <a:pt x="300654" y="1732092"/>
                </a:moveTo>
                <a:lnTo>
                  <a:pt x="0" y="1611307"/>
                </a:lnTo>
                <a:lnTo>
                  <a:pt x="174597" y="1176704"/>
                </a:lnTo>
                <a:lnTo>
                  <a:pt x="184554" y="1172653"/>
                </a:lnTo>
                <a:lnTo>
                  <a:pt x="256201" y="1148494"/>
                </a:lnTo>
                <a:lnTo>
                  <a:pt x="268809" y="1192783"/>
                </a:lnTo>
                <a:cubicBezTo>
                  <a:pt x="276240" y="1222369"/>
                  <a:pt x="282843" y="1252579"/>
                  <a:pt x="288562" y="1283350"/>
                </a:cubicBezTo>
                <a:cubicBezTo>
                  <a:pt x="313991" y="1420174"/>
                  <a:pt x="319499" y="1555643"/>
                  <a:pt x="307343" y="1681960"/>
                </a:cubicBezTo>
                <a:close/>
                <a:moveTo>
                  <a:pt x="1145364" y="2071445"/>
                </a:moveTo>
                <a:lnTo>
                  <a:pt x="382452" y="1764953"/>
                </a:lnTo>
                <a:lnTo>
                  <a:pt x="391600" y="1703373"/>
                </a:lnTo>
                <a:cubicBezTo>
                  <a:pt x="406842" y="1563872"/>
                  <a:pt x="401546" y="1414233"/>
                  <a:pt x="372959" y="1263245"/>
                </a:cubicBezTo>
                <a:cubicBezTo>
                  <a:pt x="366613" y="1229730"/>
                  <a:pt x="359257" y="1196837"/>
                  <a:pt x="350954" y="1164632"/>
                </a:cubicBezTo>
                <a:lnTo>
                  <a:pt x="339104" y="1124196"/>
                </a:lnTo>
                <a:lnTo>
                  <a:pt x="376407" y="1113798"/>
                </a:lnTo>
                <a:cubicBezTo>
                  <a:pt x="549032" y="1070194"/>
                  <a:pt x="751782" y="1040840"/>
                  <a:pt x="971626" y="1030562"/>
                </a:cubicBezTo>
                <a:lnTo>
                  <a:pt x="988002" y="1030092"/>
                </a:lnTo>
                <a:close/>
                <a:moveTo>
                  <a:pt x="1665782" y="2280517"/>
                </a:moveTo>
                <a:lnTo>
                  <a:pt x="1197527" y="2092401"/>
                </a:lnTo>
                <a:lnTo>
                  <a:pt x="1036786" y="1028692"/>
                </a:lnTo>
                <a:lnTo>
                  <a:pt x="1105479" y="1026721"/>
                </a:lnTo>
                <a:cubicBezTo>
                  <a:pt x="1238724" y="1025275"/>
                  <a:pt x="1369390" y="1030961"/>
                  <a:pt x="1493996" y="1043013"/>
                </a:cubicBezTo>
                <a:lnTo>
                  <a:pt x="1618881" y="1058634"/>
                </a:lnTo>
                <a:lnTo>
                  <a:pt x="1614961" y="1151348"/>
                </a:lnTo>
                <a:cubicBezTo>
                  <a:pt x="1611498" y="1517170"/>
                  <a:pt x="1740297" y="1832206"/>
                  <a:pt x="1942640" y="1989191"/>
                </a:cubicBezTo>
                <a:lnTo>
                  <a:pt x="1996802" y="2026096"/>
                </a:lnTo>
                <a:lnTo>
                  <a:pt x="1920754" y="2103164"/>
                </a:lnTo>
                <a:cubicBezTo>
                  <a:pt x="1877849" y="2142666"/>
                  <a:pt x="1831982" y="2179181"/>
                  <a:pt x="1783440" y="221231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>
              <a:solidFill>
                <a:schemeClr val="tx1"/>
              </a:solidFill>
            </a:endParaRPr>
          </a:p>
        </p:txBody>
      </p:sp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949B46DC-A766-4052-A2AA-2E9103CD7D2A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22" r="1992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840411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7D43F62F-1924-4882-B159-859343D4A7E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79" r="26979"/>
          <a:stretch>
            <a:fillRect/>
          </a:stretch>
        </p:blipFill>
        <p:spPr/>
      </p:pic>
      <p:pic>
        <p:nvPicPr>
          <p:cNvPr id="20" name="Picture Placeholder 19">
            <a:extLst>
              <a:ext uri="{FF2B5EF4-FFF2-40B4-BE49-F238E27FC236}">
                <a16:creationId xmlns:a16="http://schemas.microsoft.com/office/drawing/2014/main" id="{D0B4679E-A972-421C-9461-32AF86510837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95" b="4295"/>
          <a:stretch>
            <a:fillRect/>
          </a:stretch>
        </p:blipFill>
        <p:spPr/>
      </p:pic>
      <p:pic>
        <p:nvPicPr>
          <p:cNvPr id="22" name="Picture Placeholder 21">
            <a:extLst>
              <a:ext uri="{FF2B5EF4-FFF2-40B4-BE49-F238E27FC236}">
                <a16:creationId xmlns:a16="http://schemas.microsoft.com/office/drawing/2014/main" id="{6B0BA282-362E-41DC-8477-C8BF935B6CA0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95" b="4295"/>
          <a:stretch>
            <a:fillRect/>
          </a:stretch>
        </p:blipFill>
        <p:spPr/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B4B1842-FB7B-4C2D-BC09-EFAB80DD0792}"/>
              </a:ext>
            </a:extLst>
          </p:cNvPr>
          <p:cNvSpPr txBox="1"/>
          <p:nvPr/>
        </p:nvSpPr>
        <p:spPr>
          <a:xfrm>
            <a:off x="1076113" y="1182217"/>
            <a:ext cx="31992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70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EXERCISE FOR </a:t>
            </a:r>
            <a:r>
              <a:rPr lang="id-ID" sz="210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COMPETITION</a:t>
            </a:r>
            <a:endParaRPr lang="en-US" sz="270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B0F106F-8597-423E-AB73-2B6C67DD14BE}"/>
              </a:ext>
            </a:extLst>
          </p:cNvPr>
          <p:cNvGrpSpPr/>
          <p:nvPr/>
        </p:nvGrpSpPr>
        <p:grpSpPr>
          <a:xfrm rot="19771175">
            <a:off x="3147697" y="1675036"/>
            <a:ext cx="160091" cy="160400"/>
            <a:chOff x="4107416" y="1679584"/>
            <a:chExt cx="3953359" cy="3961013"/>
          </a:xfrm>
          <a:solidFill>
            <a:schemeClr val="accent2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52C56ED6-AD1A-4A5A-8BD1-C026CB9C0408}"/>
                </a:ext>
              </a:extLst>
            </p:cNvPr>
            <p:cNvSpPr/>
            <p:nvPr/>
          </p:nvSpPr>
          <p:spPr>
            <a:xfrm rot="11315589">
              <a:off x="4813980" y="1679584"/>
              <a:ext cx="1509995" cy="2179994"/>
            </a:xfrm>
            <a:custGeom>
              <a:avLst/>
              <a:gdLst>
                <a:gd name="connsiteX0" fmla="*/ 385845 w 1509995"/>
                <a:gd name="connsiteY0" fmla="*/ 2174308 h 2179994"/>
                <a:gd name="connsiteX1" fmla="*/ 328906 w 1509995"/>
                <a:gd name="connsiteY1" fmla="*/ 2179994 h 2179994"/>
                <a:gd name="connsiteX2" fmla="*/ 0 w 1509995"/>
                <a:gd name="connsiteY2" fmla="*/ 3448 h 2179994"/>
                <a:gd name="connsiteX3" fmla="*/ 108047 w 1509995"/>
                <a:gd name="connsiteY3" fmla="*/ 348 h 2179994"/>
                <a:gd name="connsiteX4" fmla="*/ 719139 w 1509995"/>
                <a:gd name="connsiteY4" fmla="*/ 25973 h 2179994"/>
                <a:gd name="connsiteX5" fmla="*/ 915568 w 1509995"/>
                <a:gd name="connsiteY5" fmla="*/ 50543 h 2179994"/>
                <a:gd name="connsiteX6" fmla="*/ 909403 w 1509995"/>
                <a:gd name="connsiteY6" fmla="*/ 196372 h 2179994"/>
                <a:gd name="connsiteX7" fmla="*/ 1424805 w 1509995"/>
                <a:gd name="connsiteY7" fmla="*/ 1514204 h 2179994"/>
                <a:gd name="connsiteX8" fmla="*/ 1509995 w 1509995"/>
                <a:gd name="connsiteY8" fmla="*/ 1572251 h 2179994"/>
                <a:gd name="connsiteX9" fmla="*/ 1390380 w 1509995"/>
                <a:gd name="connsiteY9" fmla="*/ 1693471 h 2179994"/>
                <a:gd name="connsiteX10" fmla="*/ 385845 w 1509995"/>
                <a:gd name="connsiteY10" fmla="*/ 2174308 h 217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09995" h="2179994">
                  <a:moveTo>
                    <a:pt x="385845" y="2174308"/>
                  </a:moveTo>
                  <a:lnTo>
                    <a:pt x="328906" y="2179994"/>
                  </a:lnTo>
                  <a:lnTo>
                    <a:pt x="0" y="3448"/>
                  </a:lnTo>
                  <a:lnTo>
                    <a:pt x="108047" y="348"/>
                  </a:lnTo>
                  <a:cubicBezTo>
                    <a:pt x="317624" y="-1927"/>
                    <a:pt x="523149" y="7017"/>
                    <a:pt x="719139" y="25973"/>
                  </a:cubicBezTo>
                  <a:lnTo>
                    <a:pt x="915568" y="50543"/>
                  </a:lnTo>
                  <a:lnTo>
                    <a:pt x="909403" y="196372"/>
                  </a:lnTo>
                  <a:cubicBezTo>
                    <a:pt x="903956" y="771769"/>
                    <a:pt x="1106542" y="1267285"/>
                    <a:pt x="1424805" y="1514204"/>
                  </a:cubicBezTo>
                  <a:lnTo>
                    <a:pt x="1509995" y="1572251"/>
                  </a:lnTo>
                  <a:lnTo>
                    <a:pt x="1390380" y="1693471"/>
                  </a:lnTo>
                  <a:cubicBezTo>
                    <a:pt x="1120444" y="1941999"/>
                    <a:pt x="775954" y="2115357"/>
                    <a:pt x="385845" y="217430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EE2DA0C-F236-4278-8ECF-9AA1DF015495}"/>
                </a:ext>
              </a:extLst>
            </p:cNvPr>
            <p:cNvSpPr/>
            <p:nvPr/>
          </p:nvSpPr>
          <p:spPr>
            <a:xfrm rot="11315589">
              <a:off x="6058851" y="1846787"/>
              <a:ext cx="1446055" cy="2190305"/>
            </a:xfrm>
            <a:custGeom>
              <a:avLst/>
              <a:gdLst>
                <a:gd name="connsiteX0" fmla="*/ 1446055 w 1446055"/>
                <a:gd name="connsiteY0" fmla="*/ 2181926 h 2190305"/>
                <a:gd name="connsiteX1" fmla="*/ 1384856 w 1446055"/>
                <a:gd name="connsiteY1" fmla="*/ 2188037 h 2190305"/>
                <a:gd name="connsiteX2" fmla="*/ 21844 w 1446055"/>
                <a:gd name="connsiteY2" fmla="*/ 1702840 h 2190305"/>
                <a:gd name="connsiteX3" fmla="*/ 0 w 1446055"/>
                <a:gd name="connsiteY3" fmla="*/ 1681285 h 2190305"/>
                <a:gd name="connsiteX4" fmla="*/ 13766 w 1446055"/>
                <a:gd name="connsiteY4" fmla="*/ 1655592 h 2190305"/>
                <a:gd name="connsiteX5" fmla="*/ 148945 w 1446055"/>
                <a:gd name="connsiteY5" fmla="*/ 366724 h 2190305"/>
                <a:gd name="connsiteX6" fmla="*/ 114334 w 1446055"/>
                <a:gd name="connsiteY6" fmla="*/ 211616 h 2190305"/>
                <a:gd name="connsiteX7" fmla="*/ 95696 w 1446055"/>
                <a:gd name="connsiteY7" fmla="*/ 148015 h 2190305"/>
                <a:gd name="connsiteX8" fmla="*/ 154370 w 1446055"/>
                <a:gd name="connsiteY8" fmla="*/ 131660 h 2190305"/>
                <a:gd name="connsiteX9" fmla="*/ 1090580 w 1446055"/>
                <a:gd name="connsiteY9" fmla="*/ 739 h 2190305"/>
                <a:gd name="connsiteX10" fmla="*/ 1116337 w 1446055"/>
                <a:gd name="connsiteY10" fmla="*/ 0 h 2190305"/>
                <a:gd name="connsiteX11" fmla="*/ 1446055 w 1446055"/>
                <a:gd name="connsiteY11" fmla="*/ 2181926 h 2190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46055" h="2190305">
                  <a:moveTo>
                    <a:pt x="1446055" y="2181926"/>
                  </a:moveTo>
                  <a:lnTo>
                    <a:pt x="1384856" y="2188037"/>
                  </a:lnTo>
                  <a:cubicBezTo>
                    <a:pt x="870509" y="2213141"/>
                    <a:pt x="385171" y="2028547"/>
                    <a:pt x="21844" y="1702840"/>
                  </a:cubicBezTo>
                  <a:lnTo>
                    <a:pt x="0" y="1681285"/>
                  </a:lnTo>
                  <a:lnTo>
                    <a:pt x="13766" y="1655592"/>
                  </a:lnTo>
                  <a:cubicBezTo>
                    <a:pt x="182265" y="1308185"/>
                    <a:pt x="238873" y="841698"/>
                    <a:pt x="148945" y="366724"/>
                  </a:cubicBezTo>
                  <a:cubicBezTo>
                    <a:pt x="138964" y="314008"/>
                    <a:pt x="127394" y="262271"/>
                    <a:pt x="114334" y="211616"/>
                  </a:cubicBezTo>
                  <a:lnTo>
                    <a:pt x="95696" y="148015"/>
                  </a:lnTo>
                  <a:lnTo>
                    <a:pt x="154370" y="131660"/>
                  </a:lnTo>
                  <a:cubicBezTo>
                    <a:pt x="425889" y="63076"/>
                    <a:pt x="744790" y="16905"/>
                    <a:pt x="1090580" y="739"/>
                  </a:cubicBezTo>
                  <a:lnTo>
                    <a:pt x="1116337" y="0"/>
                  </a:lnTo>
                  <a:lnTo>
                    <a:pt x="1446055" y="218192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B4E4AC1-0E9A-4AFA-9CD2-36CD933392E7}"/>
                </a:ext>
              </a:extLst>
            </p:cNvPr>
            <p:cNvSpPr/>
            <p:nvPr/>
          </p:nvSpPr>
          <p:spPr>
            <a:xfrm rot="11315589">
              <a:off x="4280580" y="2275199"/>
              <a:ext cx="958547" cy="1395449"/>
            </a:xfrm>
            <a:custGeom>
              <a:avLst/>
              <a:gdLst>
                <a:gd name="connsiteX0" fmla="*/ 552854 w 958547"/>
                <a:gd name="connsiteY0" fmla="*/ 1395449 h 1395449"/>
                <a:gd name="connsiteX1" fmla="*/ 521990 w 958547"/>
                <a:gd name="connsiteY1" fmla="*/ 1379211 h 1395449"/>
                <a:gd name="connsiteX2" fmla="*/ 284 w 958547"/>
                <a:gd name="connsiteY2" fmla="*/ 116726 h 1395449"/>
                <a:gd name="connsiteX3" fmla="*/ 5781 w 958547"/>
                <a:gd name="connsiteY3" fmla="*/ 0 h 1395449"/>
                <a:gd name="connsiteX4" fmla="*/ 227631 w 958547"/>
                <a:gd name="connsiteY4" fmla="*/ 41350 h 1395449"/>
                <a:gd name="connsiteX5" fmla="*/ 879165 w 958547"/>
                <a:gd name="connsiteY5" fmla="*/ 266654 h 1395449"/>
                <a:gd name="connsiteX6" fmla="*/ 958547 w 958547"/>
                <a:gd name="connsiteY6" fmla="*/ 313052 h 1395449"/>
                <a:gd name="connsiteX7" fmla="*/ 958535 w 958547"/>
                <a:gd name="connsiteY7" fmla="*/ 321134 h 1395449"/>
                <a:gd name="connsiteX8" fmla="*/ 589011 w 958547"/>
                <a:gd name="connsiteY8" fmla="*/ 1351023 h 1395449"/>
                <a:gd name="connsiteX9" fmla="*/ 552854 w 958547"/>
                <a:gd name="connsiteY9" fmla="*/ 1395449 h 1395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58547" h="1395449">
                  <a:moveTo>
                    <a:pt x="552854" y="1395449"/>
                  </a:moveTo>
                  <a:lnTo>
                    <a:pt x="521990" y="1379211"/>
                  </a:lnTo>
                  <a:cubicBezTo>
                    <a:pt x="199827" y="1180319"/>
                    <a:pt x="-8774" y="692430"/>
                    <a:pt x="284" y="116726"/>
                  </a:cubicBezTo>
                  <a:lnTo>
                    <a:pt x="5781" y="0"/>
                  </a:lnTo>
                  <a:lnTo>
                    <a:pt x="227631" y="41350"/>
                  </a:lnTo>
                  <a:cubicBezTo>
                    <a:pt x="484779" y="98005"/>
                    <a:pt x="708128" y="174466"/>
                    <a:pt x="879165" y="266654"/>
                  </a:cubicBezTo>
                  <a:lnTo>
                    <a:pt x="958547" y="313052"/>
                  </a:lnTo>
                  <a:lnTo>
                    <a:pt x="958535" y="321134"/>
                  </a:lnTo>
                  <a:cubicBezTo>
                    <a:pt x="938849" y="700365"/>
                    <a:pt x="806029" y="1056740"/>
                    <a:pt x="589011" y="1351023"/>
                  </a:cubicBezTo>
                  <a:lnTo>
                    <a:pt x="552854" y="13954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A3A8A0C-CCBE-46AC-909F-EA03E48E1D28}"/>
                </a:ext>
              </a:extLst>
            </p:cNvPr>
            <p:cNvSpPr/>
            <p:nvPr/>
          </p:nvSpPr>
          <p:spPr>
            <a:xfrm rot="11315589">
              <a:off x="7406799" y="2600572"/>
              <a:ext cx="653976" cy="1396524"/>
            </a:xfrm>
            <a:custGeom>
              <a:avLst/>
              <a:gdLst>
                <a:gd name="connsiteX0" fmla="*/ 498661 w 653976"/>
                <a:gd name="connsiteY0" fmla="*/ 1396524 h 1396524"/>
                <a:gd name="connsiteX1" fmla="*/ 490006 w 653976"/>
                <a:gd name="connsiteY1" fmla="*/ 1387984 h 1396524"/>
                <a:gd name="connsiteX2" fmla="*/ 9170 w 653976"/>
                <a:gd name="connsiteY2" fmla="*/ 383449 h 1396524"/>
                <a:gd name="connsiteX3" fmla="*/ 0 w 653976"/>
                <a:gd name="connsiteY3" fmla="*/ 291623 h 1396524"/>
                <a:gd name="connsiteX4" fmla="*/ 15530 w 653976"/>
                <a:gd name="connsiteY4" fmla="*/ 276039 h 1396524"/>
                <a:gd name="connsiteX5" fmla="*/ 451115 w 653976"/>
                <a:gd name="connsiteY5" fmla="*/ 38000 h 1396524"/>
                <a:gd name="connsiteX6" fmla="*/ 563807 w 653976"/>
                <a:gd name="connsiteY6" fmla="*/ 0 h 1396524"/>
                <a:gd name="connsiteX7" fmla="*/ 583639 w 653976"/>
                <a:gd name="connsiteY7" fmla="*/ 69662 h 1396524"/>
                <a:gd name="connsiteX8" fmla="*/ 614708 w 653976"/>
                <a:gd name="connsiteY8" fmla="*/ 212114 h 1396524"/>
                <a:gd name="connsiteX9" fmla="*/ 507075 w 653976"/>
                <a:gd name="connsiteY9" fmla="*/ 1379671 h 1396524"/>
                <a:gd name="connsiteX10" fmla="*/ 498661 w 653976"/>
                <a:gd name="connsiteY10" fmla="*/ 1396524 h 139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3976" h="1396524">
                  <a:moveTo>
                    <a:pt x="498661" y="1396524"/>
                  </a:moveTo>
                  <a:lnTo>
                    <a:pt x="490006" y="1387984"/>
                  </a:lnTo>
                  <a:cubicBezTo>
                    <a:pt x="241478" y="1118048"/>
                    <a:pt x="68120" y="773559"/>
                    <a:pt x="9170" y="383449"/>
                  </a:cubicBezTo>
                  <a:lnTo>
                    <a:pt x="0" y="291623"/>
                  </a:lnTo>
                  <a:lnTo>
                    <a:pt x="15530" y="276039"/>
                  </a:lnTo>
                  <a:cubicBezTo>
                    <a:pt x="118157" y="186882"/>
                    <a:pt x="266850" y="106240"/>
                    <a:pt x="451115" y="38000"/>
                  </a:cubicBezTo>
                  <a:lnTo>
                    <a:pt x="563807" y="0"/>
                  </a:lnTo>
                  <a:lnTo>
                    <a:pt x="583639" y="69662"/>
                  </a:lnTo>
                  <a:cubicBezTo>
                    <a:pt x="595327" y="116198"/>
                    <a:pt x="605713" y="163715"/>
                    <a:pt x="614708" y="212114"/>
                  </a:cubicBezTo>
                  <a:cubicBezTo>
                    <a:pt x="694702" y="642531"/>
                    <a:pt x="649364" y="1064427"/>
                    <a:pt x="507075" y="1379671"/>
                  </a:cubicBezTo>
                  <a:lnTo>
                    <a:pt x="498661" y="139652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22787C73-0300-49FE-B9C0-D982D946BB3B}"/>
                </a:ext>
              </a:extLst>
            </p:cNvPr>
            <p:cNvSpPr/>
            <p:nvPr/>
          </p:nvSpPr>
          <p:spPr>
            <a:xfrm rot="11315589">
              <a:off x="4107416" y="3456370"/>
              <a:ext cx="941252" cy="1320008"/>
            </a:xfrm>
            <a:custGeom>
              <a:avLst/>
              <a:gdLst>
                <a:gd name="connsiteX0" fmla="*/ 941149 w 941252"/>
                <a:gd name="connsiteY0" fmla="*/ 1320008 h 1320008"/>
                <a:gd name="connsiteX1" fmla="*/ 892007 w 941252"/>
                <a:gd name="connsiteY1" fmla="*/ 1291820 h 1320008"/>
                <a:gd name="connsiteX2" fmla="*/ 6905 w 941252"/>
                <a:gd name="connsiteY2" fmla="*/ 1014277 h 1320008"/>
                <a:gd name="connsiteX3" fmla="*/ 0 w 941252"/>
                <a:gd name="connsiteY3" fmla="*/ 1013312 h 1320008"/>
                <a:gd name="connsiteX4" fmla="*/ 23897 w 941252"/>
                <a:gd name="connsiteY4" fmla="*/ 834854 h 1320008"/>
                <a:gd name="connsiteX5" fmla="*/ 332055 w 941252"/>
                <a:gd name="connsiteY5" fmla="*/ 75289 h 1320008"/>
                <a:gd name="connsiteX6" fmla="*/ 389087 w 941252"/>
                <a:gd name="connsiteY6" fmla="*/ 0 h 1320008"/>
                <a:gd name="connsiteX7" fmla="*/ 441037 w 941252"/>
                <a:gd name="connsiteY7" fmla="*/ 51263 h 1320008"/>
                <a:gd name="connsiteX8" fmla="*/ 921874 w 941252"/>
                <a:gd name="connsiteY8" fmla="*/ 1055797 h 1320008"/>
                <a:gd name="connsiteX9" fmla="*/ 941252 w 941252"/>
                <a:gd name="connsiteY9" fmla="*/ 1249855 h 1320008"/>
                <a:gd name="connsiteX10" fmla="*/ 941149 w 941252"/>
                <a:gd name="connsiteY10" fmla="*/ 1320008 h 1320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252" h="1320008">
                  <a:moveTo>
                    <a:pt x="941149" y="1320008"/>
                  </a:moveTo>
                  <a:lnTo>
                    <a:pt x="892007" y="1291820"/>
                  </a:lnTo>
                  <a:cubicBezTo>
                    <a:pt x="662158" y="1170087"/>
                    <a:pt x="355970" y="1074810"/>
                    <a:pt x="6905" y="1014277"/>
                  </a:cubicBezTo>
                  <a:lnTo>
                    <a:pt x="0" y="1013312"/>
                  </a:lnTo>
                  <a:lnTo>
                    <a:pt x="23897" y="834854"/>
                  </a:lnTo>
                  <a:cubicBezTo>
                    <a:pt x="79591" y="543171"/>
                    <a:pt x="188348" y="279985"/>
                    <a:pt x="332055" y="75289"/>
                  </a:cubicBezTo>
                  <a:lnTo>
                    <a:pt x="389087" y="0"/>
                  </a:lnTo>
                  <a:lnTo>
                    <a:pt x="441037" y="51263"/>
                  </a:lnTo>
                  <a:cubicBezTo>
                    <a:pt x="689565" y="321198"/>
                    <a:pt x="862923" y="665688"/>
                    <a:pt x="921874" y="1055797"/>
                  </a:cubicBezTo>
                  <a:cubicBezTo>
                    <a:pt x="931699" y="1120815"/>
                    <a:pt x="938113" y="1185562"/>
                    <a:pt x="941252" y="1249855"/>
                  </a:cubicBezTo>
                  <a:lnTo>
                    <a:pt x="941149" y="132000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A59929A-07C6-440A-B621-AF54D6827D35}"/>
                </a:ext>
              </a:extLst>
            </p:cNvPr>
            <p:cNvSpPr/>
            <p:nvPr/>
          </p:nvSpPr>
          <p:spPr>
            <a:xfrm rot="11315589">
              <a:off x="7379963" y="3824742"/>
              <a:ext cx="544215" cy="900600"/>
            </a:xfrm>
            <a:custGeom>
              <a:avLst/>
              <a:gdLst>
                <a:gd name="connsiteX0" fmla="*/ 0 w 544215"/>
                <a:gd name="connsiteY0" fmla="*/ 900600 h 900600"/>
                <a:gd name="connsiteX1" fmla="*/ 255 w 544215"/>
                <a:gd name="connsiteY1" fmla="*/ 727549 h 900600"/>
                <a:gd name="connsiteX2" fmla="*/ 181899 w 544215"/>
                <a:gd name="connsiteY2" fmla="*/ 11188 h 900600"/>
                <a:gd name="connsiteX3" fmla="*/ 187897 w 544215"/>
                <a:gd name="connsiteY3" fmla="*/ 0 h 900600"/>
                <a:gd name="connsiteX4" fmla="*/ 261882 w 544215"/>
                <a:gd name="connsiteY4" fmla="*/ 88303 h 900600"/>
                <a:gd name="connsiteX5" fmla="*/ 508775 w 544215"/>
                <a:gd name="connsiteY5" fmla="*/ 532482 h 900600"/>
                <a:gd name="connsiteX6" fmla="*/ 544215 w 544215"/>
                <a:gd name="connsiteY6" fmla="*/ 632362 h 900600"/>
                <a:gd name="connsiteX7" fmla="*/ 532232 w 544215"/>
                <a:gd name="connsiteY7" fmla="*/ 636009 h 900600"/>
                <a:gd name="connsiteX8" fmla="*/ 13222 w 544215"/>
                <a:gd name="connsiteY8" fmla="*/ 889596 h 900600"/>
                <a:gd name="connsiteX9" fmla="*/ 0 w 544215"/>
                <a:gd name="connsiteY9" fmla="*/ 900600 h 90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4215" h="900600">
                  <a:moveTo>
                    <a:pt x="0" y="900600"/>
                  </a:moveTo>
                  <a:lnTo>
                    <a:pt x="255" y="727549"/>
                  </a:lnTo>
                  <a:cubicBezTo>
                    <a:pt x="13380" y="474729"/>
                    <a:pt x="76785" y="232066"/>
                    <a:pt x="181899" y="11188"/>
                  </a:cubicBezTo>
                  <a:lnTo>
                    <a:pt x="187897" y="0"/>
                  </a:lnTo>
                  <a:lnTo>
                    <a:pt x="261882" y="88303"/>
                  </a:lnTo>
                  <a:cubicBezTo>
                    <a:pt x="358420" y="213446"/>
                    <a:pt x="442602" y="363572"/>
                    <a:pt x="508775" y="532482"/>
                  </a:cubicBezTo>
                  <a:lnTo>
                    <a:pt x="544215" y="632362"/>
                  </a:lnTo>
                  <a:lnTo>
                    <a:pt x="532232" y="636009"/>
                  </a:lnTo>
                  <a:cubicBezTo>
                    <a:pt x="320963" y="706774"/>
                    <a:pt x="144304" y="792780"/>
                    <a:pt x="13222" y="889596"/>
                  </a:cubicBezTo>
                  <a:lnTo>
                    <a:pt x="0" y="9006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2BDB228-E933-4AB8-ADFD-BE0A83BDF443}"/>
                </a:ext>
              </a:extLst>
            </p:cNvPr>
            <p:cNvSpPr/>
            <p:nvPr/>
          </p:nvSpPr>
          <p:spPr>
            <a:xfrm rot="11315589">
              <a:off x="4678399" y="3922984"/>
              <a:ext cx="1595237" cy="1558970"/>
            </a:xfrm>
            <a:custGeom>
              <a:avLst/>
              <a:gdLst>
                <a:gd name="connsiteX0" fmla="*/ 1165353 w 1595237"/>
                <a:gd name="connsiteY0" fmla="*/ 1558970 h 1558970"/>
                <a:gd name="connsiteX1" fmla="*/ 1000444 w 1595237"/>
                <a:gd name="connsiteY1" fmla="*/ 1535918 h 1558970"/>
                <a:gd name="connsiteX2" fmla="*/ 338336 w 1595237"/>
                <a:gd name="connsiteY2" fmla="*/ 1505244 h 1558970"/>
                <a:gd name="connsiteX3" fmla="*/ 223032 w 1595237"/>
                <a:gd name="connsiteY3" fmla="*/ 1508961 h 1558970"/>
                <a:gd name="connsiteX4" fmla="*/ 0 w 1595237"/>
                <a:gd name="connsiteY4" fmla="*/ 33038 h 1558970"/>
                <a:gd name="connsiteX5" fmla="*/ 56077 w 1595237"/>
                <a:gd name="connsiteY5" fmla="*/ 21646 h 1558970"/>
                <a:gd name="connsiteX6" fmla="*/ 1471363 w 1595237"/>
                <a:gd name="connsiteY6" fmla="*/ 372074 h 1558970"/>
                <a:gd name="connsiteX7" fmla="*/ 1595237 w 1595237"/>
                <a:gd name="connsiteY7" fmla="*/ 472888 h 1558970"/>
                <a:gd name="connsiteX8" fmla="*/ 1546361 w 1595237"/>
                <a:gd name="connsiteY8" fmla="*/ 534004 h 1558970"/>
                <a:gd name="connsiteX9" fmla="*/ 1170566 w 1595237"/>
                <a:gd name="connsiteY9" fmla="*/ 1509022 h 1558970"/>
                <a:gd name="connsiteX10" fmla="*/ 1165353 w 1595237"/>
                <a:gd name="connsiteY10" fmla="*/ 1558970 h 1558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95237" h="1558970">
                  <a:moveTo>
                    <a:pt x="1165353" y="1558970"/>
                  </a:moveTo>
                  <a:lnTo>
                    <a:pt x="1000444" y="1535918"/>
                  </a:lnTo>
                  <a:cubicBezTo>
                    <a:pt x="788539" y="1513060"/>
                    <a:pt x="565755" y="1502319"/>
                    <a:pt x="338336" y="1505244"/>
                  </a:cubicBezTo>
                  <a:lnTo>
                    <a:pt x="223032" y="1508961"/>
                  </a:lnTo>
                  <a:lnTo>
                    <a:pt x="0" y="33038"/>
                  </a:lnTo>
                  <a:lnTo>
                    <a:pt x="56077" y="21646"/>
                  </a:lnTo>
                  <a:cubicBezTo>
                    <a:pt x="576223" y="-56955"/>
                    <a:pt x="1078986" y="82716"/>
                    <a:pt x="1471363" y="372074"/>
                  </a:cubicBezTo>
                  <a:lnTo>
                    <a:pt x="1595237" y="472888"/>
                  </a:lnTo>
                  <a:lnTo>
                    <a:pt x="1546361" y="534004"/>
                  </a:lnTo>
                  <a:cubicBezTo>
                    <a:pt x="1357081" y="789826"/>
                    <a:pt x="1221220" y="1131533"/>
                    <a:pt x="1170566" y="1509022"/>
                  </a:cubicBezTo>
                  <a:lnTo>
                    <a:pt x="1165353" y="155897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F090B51-0C30-4EDC-81BD-25D6579A6EC8}"/>
                </a:ext>
              </a:extLst>
            </p:cNvPr>
            <p:cNvSpPr/>
            <p:nvPr/>
          </p:nvSpPr>
          <p:spPr>
            <a:xfrm rot="11315589">
              <a:off x="6123693" y="4019160"/>
              <a:ext cx="1454536" cy="1621437"/>
            </a:xfrm>
            <a:custGeom>
              <a:avLst/>
              <a:gdLst>
                <a:gd name="connsiteX0" fmla="*/ 420450 w 1454536"/>
                <a:gd name="connsiteY0" fmla="*/ 1621437 h 1621437"/>
                <a:gd name="connsiteX1" fmla="*/ 373531 w 1454536"/>
                <a:gd name="connsiteY1" fmla="*/ 1493506 h 1621437"/>
                <a:gd name="connsiteX2" fmla="*/ 9945 w 1454536"/>
                <a:gd name="connsiteY2" fmla="*/ 914847 h 1621437"/>
                <a:gd name="connsiteX3" fmla="*/ 0 w 1454536"/>
                <a:gd name="connsiteY3" fmla="*/ 905320 h 1621437"/>
                <a:gd name="connsiteX4" fmla="*/ 14367 w 1454536"/>
                <a:gd name="connsiteY4" fmla="*/ 878520 h 1621437"/>
                <a:gd name="connsiteX5" fmla="*/ 1173154 w 1454536"/>
                <a:gd name="connsiteY5" fmla="*/ 12245 h 1621437"/>
                <a:gd name="connsiteX6" fmla="*/ 1233426 w 1454536"/>
                <a:gd name="connsiteY6" fmla="*/ 0 h 1621437"/>
                <a:gd name="connsiteX7" fmla="*/ 1454536 w 1454536"/>
                <a:gd name="connsiteY7" fmla="*/ 1463205 h 1621437"/>
                <a:gd name="connsiteX8" fmla="*/ 1425485 w 1454536"/>
                <a:gd name="connsiteY8" fmla="*/ 1464141 h 1621437"/>
                <a:gd name="connsiteX9" fmla="*/ 442948 w 1454536"/>
                <a:gd name="connsiteY9" fmla="*/ 1614590 h 1621437"/>
                <a:gd name="connsiteX10" fmla="*/ 420450 w 1454536"/>
                <a:gd name="connsiteY10" fmla="*/ 1621437 h 1621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54536" h="1621437">
                  <a:moveTo>
                    <a:pt x="420450" y="1621437"/>
                  </a:moveTo>
                  <a:lnTo>
                    <a:pt x="373531" y="1493506"/>
                  </a:lnTo>
                  <a:cubicBezTo>
                    <a:pt x="280431" y="1263975"/>
                    <a:pt x="155075" y="1066736"/>
                    <a:pt x="9945" y="914847"/>
                  </a:cubicBezTo>
                  <a:lnTo>
                    <a:pt x="0" y="905320"/>
                  </a:lnTo>
                  <a:lnTo>
                    <a:pt x="14367" y="878520"/>
                  </a:lnTo>
                  <a:cubicBezTo>
                    <a:pt x="265231" y="460000"/>
                    <a:pt x="674355" y="140241"/>
                    <a:pt x="1173154" y="12245"/>
                  </a:cubicBezTo>
                  <a:lnTo>
                    <a:pt x="1233426" y="0"/>
                  </a:lnTo>
                  <a:lnTo>
                    <a:pt x="1454536" y="1463205"/>
                  </a:lnTo>
                  <a:lnTo>
                    <a:pt x="1425485" y="1464141"/>
                  </a:lnTo>
                  <a:cubicBezTo>
                    <a:pt x="1062461" y="1482972"/>
                    <a:pt x="727807" y="1536007"/>
                    <a:pt x="442948" y="1614590"/>
                  </a:cubicBezTo>
                  <a:lnTo>
                    <a:pt x="420450" y="162143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</p:grp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5266EF73-C8D0-4D97-A039-6D2E5330006C}"/>
              </a:ext>
            </a:extLst>
          </p:cNvPr>
          <p:cNvSpPr txBox="1">
            <a:spLocks/>
          </p:cNvSpPr>
          <p:nvPr/>
        </p:nvSpPr>
        <p:spPr>
          <a:xfrm rot="21568649">
            <a:off x="1098312" y="1929162"/>
            <a:ext cx="2940546" cy="192919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id-ID" sz="825" b="1" spc="2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BEST CLUB AND ASOCIATIONS </a:t>
            </a:r>
            <a:endParaRPr lang="en-US" sz="825" b="1" spc="225" dirty="0">
              <a:solidFill>
                <a:schemeClr val="bg1">
                  <a:lumMod val="7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7EC1C74-AA00-4DFF-9BDB-462D366EB958}"/>
              </a:ext>
            </a:extLst>
          </p:cNvPr>
          <p:cNvSpPr/>
          <p:nvPr/>
        </p:nvSpPr>
        <p:spPr>
          <a:xfrm>
            <a:off x="1076113" y="2361351"/>
            <a:ext cx="4657717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industry. Lorem Ipsum has been the industry's standard dummy text eve</a:t>
            </a:r>
            <a:r>
              <a:rPr lang="id-ID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simply dummy text of</a:t>
            </a:r>
            <a:r>
              <a:rPr lang="id-ID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of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AD6AA2D-25E4-4F10-BA88-7A65A9C06EC6}"/>
              </a:ext>
            </a:extLst>
          </p:cNvPr>
          <p:cNvSpPr txBox="1"/>
          <p:nvPr/>
        </p:nvSpPr>
        <p:spPr>
          <a:xfrm>
            <a:off x="379020" y="359302"/>
            <a:ext cx="16783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5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PIVOTS</a:t>
            </a:r>
            <a:r>
              <a:rPr lang="id-ID" sz="1050" dirty="0">
                <a:latin typeface="Poppins Black" panose="00000A00000000000000" pitchFamily="2" charset="0"/>
                <a:cs typeface="Poppins Black" panose="00000A00000000000000" pitchFamily="2" charset="0"/>
              </a:rPr>
              <a:t> </a:t>
            </a:r>
            <a:r>
              <a:rPr lang="id-ID" sz="105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BASKETBALL</a:t>
            </a:r>
            <a:endParaRPr lang="en-US" sz="105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868EEF9-CD50-4F33-945C-CAEEB911FF2F}"/>
              </a:ext>
            </a:extLst>
          </p:cNvPr>
          <p:cNvSpPr/>
          <p:nvPr/>
        </p:nvSpPr>
        <p:spPr>
          <a:xfrm>
            <a:off x="1079399" y="3520054"/>
            <a:ext cx="2106910" cy="61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788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There are many variations of passages of Lorem Ipsum available, but the majority have suffered alteration in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14F0F11-4634-41A5-9D84-87B5B1AF73CD}"/>
              </a:ext>
            </a:extLst>
          </p:cNvPr>
          <p:cNvSpPr txBox="1"/>
          <p:nvPr/>
        </p:nvSpPr>
        <p:spPr>
          <a:xfrm>
            <a:off x="1097493" y="3181527"/>
            <a:ext cx="1359854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13" b="1" dirty="0">
                <a:solidFill>
                  <a:schemeClr val="accent2"/>
                </a:solidFill>
              </a:rPr>
              <a:t>Strategy </a:t>
            </a:r>
            <a:endParaRPr lang="en-US" sz="1013" b="1" dirty="0">
              <a:solidFill>
                <a:schemeClr val="accent2"/>
              </a:solidFill>
            </a:endParaRPr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91D42735-60EB-4768-86A0-99726F10A416}"/>
              </a:ext>
            </a:extLst>
          </p:cNvPr>
          <p:cNvSpPr/>
          <p:nvPr/>
        </p:nvSpPr>
        <p:spPr>
          <a:xfrm rot="9486764">
            <a:off x="-95919" y="4029255"/>
            <a:ext cx="1310951" cy="1354061"/>
          </a:xfrm>
          <a:custGeom>
            <a:avLst/>
            <a:gdLst>
              <a:gd name="connsiteX0" fmla="*/ 428831 w 1747935"/>
              <a:gd name="connsiteY0" fmla="*/ 444314 h 1805414"/>
              <a:gd name="connsiteX1" fmla="*/ 399002 w 1747935"/>
              <a:gd name="connsiteY1" fmla="*/ 362979 h 1805414"/>
              <a:gd name="connsiteX2" fmla="*/ 234564 w 1747935"/>
              <a:gd name="connsiteY2" fmla="*/ 72785 h 1805414"/>
              <a:gd name="connsiteX3" fmla="*/ 172065 w 1747935"/>
              <a:gd name="connsiteY3" fmla="*/ 0 h 1805414"/>
              <a:gd name="connsiteX4" fmla="*/ 1035303 w 1747935"/>
              <a:gd name="connsiteY4" fmla="*/ 346796 h 1805414"/>
              <a:gd name="connsiteX5" fmla="*/ 898301 w 1747935"/>
              <a:gd name="connsiteY5" fmla="*/ 357280 h 1805414"/>
              <a:gd name="connsiteX6" fmla="*/ 443135 w 1747935"/>
              <a:gd name="connsiteY6" fmla="*/ 439961 h 1805414"/>
              <a:gd name="connsiteX7" fmla="*/ 0 w 1747935"/>
              <a:gd name="connsiteY7" fmla="*/ 640062 h 1805414"/>
              <a:gd name="connsiteX8" fmla="*/ 162 w 1747935"/>
              <a:gd name="connsiteY8" fmla="*/ 530040 h 1805414"/>
              <a:gd name="connsiteX9" fmla="*/ 115647 w 1747935"/>
              <a:gd name="connsiteY9" fmla="*/ 74596 h 1805414"/>
              <a:gd name="connsiteX10" fmla="*/ 119460 w 1747935"/>
              <a:gd name="connsiteY10" fmla="*/ 67484 h 1805414"/>
              <a:gd name="connsiteX11" fmla="*/ 166498 w 1747935"/>
              <a:gd name="connsiteY11" fmla="*/ 123624 h 1805414"/>
              <a:gd name="connsiteX12" fmla="*/ 323466 w 1747935"/>
              <a:gd name="connsiteY12" fmla="*/ 406022 h 1805414"/>
              <a:gd name="connsiteX13" fmla="*/ 345998 w 1747935"/>
              <a:gd name="connsiteY13" fmla="*/ 469523 h 1805414"/>
              <a:gd name="connsiteX14" fmla="*/ 338379 w 1747935"/>
              <a:gd name="connsiteY14" fmla="*/ 471841 h 1805414"/>
              <a:gd name="connsiteX15" fmla="*/ 8406 w 1747935"/>
              <a:gd name="connsiteY15" fmla="*/ 633066 h 1805414"/>
              <a:gd name="connsiteX16" fmla="*/ 1353976 w 1747935"/>
              <a:gd name="connsiteY16" fmla="*/ 1790998 h 1805414"/>
              <a:gd name="connsiteX17" fmla="*/ 1145513 w 1747935"/>
              <a:gd name="connsiteY17" fmla="*/ 411477 h 1805414"/>
              <a:gd name="connsiteX18" fmla="*/ 1192919 w 1747935"/>
              <a:gd name="connsiteY18" fmla="*/ 410117 h 1805414"/>
              <a:gd name="connsiteX19" fmla="*/ 1726906 w 1747935"/>
              <a:gd name="connsiteY19" fmla="*/ 624640 h 1805414"/>
              <a:gd name="connsiteX20" fmla="*/ 1728473 w 1747935"/>
              <a:gd name="connsiteY20" fmla="*/ 668726 h 1805414"/>
              <a:gd name="connsiteX21" fmla="*/ 1744971 w 1747935"/>
              <a:gd name="connsiteY21" fmla="*/ 797301 h 1805414"/>
              <a:gd name="connsiteX22" fmla="*/ 1747935 w 1747935"/>
              <a:gd name="connsiteY22" fmla="*/ 810365 h 1805414"/>
              <a:gd name="connsiteX23" fmla="*/ 323509 w 1747935"/>
              <a:gd name="connsiteY23" fmla="*/ 1419152 h 1805414"/>
              <a:gd name="connsiteX24" fmla="*/ 318006 w 1747935"/>
              <a:gd name="connsiteY24" fmla="*/ 1413722 h 1805414"/>
              <a:gd name="connsiteX25" fmla="*/ 12303 w 1747935"/>
              <a:gd name="connsiteY25" fmla="*/ 775065 h 1805414"/>
              <a:gd name="connsiteX26" fmla="*/ 6473 w 1747935"/>
              <a:gd name="connsiteY26" fmla="*/ 716685 h 1805414"/>
              <a:gd name="connsiteX27" fmla="*/ 16347 w 1747935"/>
              <a:gd name="connsiteY27" fmla="*/ 706777 h 1805414"/>
              <a:gd name="connsiteX28" fmla="*/ 293280 w 1747935"/>
              <a:gd name="connsiteY28" fmla="*/ 555438 h 1805414"/>
              <a:gd name="connsiteX29" fmla="*/ 364927 w 1747935"/>
              <a:gd name="connsiteY29" fmla="*/ 531279 h 1805414"/>
              <a:gd name="connsiteX30" fmla="*/ 377536 w 1747935"/>
              <a:gd name="connsiteY30" fmla="*/ 575568 h 1805414"/>
              <a:gd name="connsiteX31" fmla="*/ 397289 w 1747935"/>
              <a:gd name="connsiteY31" fmla="*/ 666135 h 1805414"/>
              <a:gd name="connsiteX32" fmla="*/ 328858 w 1747935"/>
              <a:gd name="connsiteY32" fmla="*/ 1408437 h 1805414"/>
              <a:gd name="connsiteX33" fmla="*/ 798156 w 1747935"/>
              <a:gd name="connsiteY33" fmla="*/ 1733373 h 1805414"/>
              <a:gd name="connsiteX34" fmla="*/ 400878 w 1747935"/>
              <a:gd name="connsiteY34" fmla="*/ 1495497 h 1805414"/>
              <a:gd name="connsiteX35" fmla="*/ 386990 w 1747935"/>
              <a:gd name="connsiteY35" fmla="*/ 1481793 h 1805414"/>
              <a:gd name="connsiteX36" fmla="*/ 395742 w 1747935"/>
              <a:gd name="connsiteY36" fmla="*/ 1465458 h 1805414"/>
              <a:gd name="connsiteX37" fmla="*/ 481685 w 1747935"/>
              <a:gd name="connsiteY37" fmla="*/ 646030 h 1805414"/>
              <a:gd name="connsiteX38" fmla="*/ 459680 w 1747935"/>
              <a:gd name="connsiteY38" fmla="*/ 547416 h 1805414"/>
              <a:gd name="connsiteX39" fmla="*/ 447831 w 1747935"/>
              <a:gd name="connsiteY39" fmla="*/ 506981 h 1805414"/>
              <a:gd name="connsiteX40" fmla="*/ 485134 w 1747935"/>
              <a:gd name="connsiteY40" fmla="*/ 496582 h 1805414"/>
              <a:gd name="connsiteX41" fmla="*/ 1080353 w 1747935"/>
              <a:gd name="connsiteY41" fmla="*/ 413346 h 1805414"/>
              <a:gd name="connsiteX42" fmla="*/ 1096728 w 1747935"/>
              <a:gd name="connsiteY42" fmla="*/ 412877 h 1805414"/>
              <a:gd name="connsiteX43" fmla="*/ 1306354 w 1747935"/>
              <a:gd name="connsiteY43" fmla="*/ 1800087 h 1805414"/>
              <a:gd name="connsiteX44" fmla="*/ 1267446 w 1747935"/>
              <a:gd name="connsiteY44" fmla="*/ 1803972 h 1805414"/>
              <a:gd name="connsiteX45" fmla="*/ 798156 w 1747935"/>
              <a:gd name="connsiteY45" fmla="*/ 1733373 h 1805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747935" h="1805414">
                <a:moveTo>
                  <a:pt x="428831" y="444314"/>
                </a:moveTo>
                <a:lnTo>
                  <a:pt x="399002" y="362979"/>
                </a:lnTo>
                <a:cubicBezTo>
                  <a:pt x="354609" y="253531"/>
                  <a:pt x="298680" y="155633"/>
                  <a:pt x="234564" y="72785"/>
                </a:cubicBezTo>
                <a:lnTo>
                  <a:pt x="172065" y="0"/>
                </a:lnTo>
                <a:lnTo>
                  <a:pt x="1035303" y="346796"/>
                </a:lnTo>
                <a:lnTo>
                  <a:pt x="898301" y="357280"/>
                </a:lnTo>
                <a:cubicBezTo>
                  <a:pt x="732602" y="374156"/>
                  <a:pt x="578964" y="402490"/>
                  <a:pt x="443135" y="439961"/>
                </a:cubicBezTo>
                <a:close/>
                <a:moveTo>
                  <a:pt x="0" y="640062"/>
                </a:moveTo>
                <a:lnTo>
                  <a:pt x="162" y="530040"/>
                </a:lnTo>
                <a:cubicBezTo>
                  <a:pt x="8507" y="369304"/>
                  <a:pt x="48818" y="215025"/>
                  <a:pt x="115647" y="74596"/>
                </a:cubicBezTo>
                <a:lnTo>
                  <a:pt x="119460" y="67484"/>
                </a:lnTo>
                <a:lnTo>
                  <a:pt x="166498" y="123624"/>
                </a:lnTo>
                <a:cubicBezTo>
                  <a:pt x="227874" y="203187"/>
                  <a:pt x="281395" y="298633"/>
                  <a:pt x="323466" y="406022"/>
                </a:cubicBezTo>
                <a:lnTo>
                  <a:pt x="345998" y="469523"/>
                </a:lnTo>
                <a:lnTo>
                  <a:pt x="338379" y="471841"/>
                </a:lnTo>
                <a:cubicBezTo>
                  <a:pt x="204060" y="516832"/>
                  <a:pt x="91745" y="571512"/>
                  <a:pt x="8406" y="633066"/>
                </a:cubicBezTo>
                <a:close/>
                <a:moveTo>
                  <a:pt x="1353976" y="1790998"/>
                </a:moveTo>
                <a:lnTo>
                  <a:pt x="1145513" y="411477"/>
                </a:lnTo>
                <a:lnTo>
                  <a:pt x="1192919" y="410117"/>
                </a:lnTo>
                <a:lnTo>
                  <a:pt x="1726906" y="624640"/>
                </a:lnTo>
                <a:lnTo>
                  <a:pt x="1728473" y="668726"/>
                </a:lnTo>
                <a:cubicBezTo>
                  <a:pt x="1732059" y="712657"/>
                  <a:pt x="1737597" y="755585"/>
                  <a:pt x="1744971" y="797301"/>
                </a:cubicBezTo>
                <a:lnTo>
                  <a:pt x="1747935" y="810365"/>
                </a:lnTo>
                <a:close/>
                <a:moveTo>
                  <a:pt x="323509" y="1419152"/>
                </a:moveTo>
                <a:lnTo>
                  <a:pt x="318006" y="1413722"/>
                </a:lnTo>
                <a:cubicBezTo>
                  <a:pt x="159999" y="1242104"/>
                  <a:pt x="49782" y="1023087"/>
                  <a:pt x="12303" y="775065"/>
                </a:cubicBezTo>
                <a:lnTo>
                  <a:pt x="6473" y="716685"/>
                </a:lnTo>
                <a:lnTo>
                  <a:pt x="16347" y="706777"/>
                </a:lnTo>
                <a:cubicBezTo>
                  <a:pt x="81594" y="650093"/>
                  <a:pt x="176129" y="598823"/>
                  <a:pt x="293280" y="555438"/>
                </a:cubicBezTo>
                <a:lnTo>
                  <a:pt x="364927" y="531279"/>
                </a:lnTo>
                <a:lnTo>
                  <a:pt x="377536" y="575568"/>
                </a:lnTo>
                <a:cubicBezTo>
                  <a:pt x="384966" y="605154"/>
                  <a:pt x="391570" y="635364"/>
                  <a:pt x="397289" y="666135"/>
                </a:cubicBezTo>
                <a:cubicBezTo>
                  <a:pt x="448147" y="939783"/>
                  <a:pt x="419322" y="1208013"/>
                  <a:pt x="328858" y="1408437"/>
                </a:cubicBezTo>
                <a:close/>
                <a:moveTo>
                  <a:pt x="798156" y="1733373"/>
                </a:moveTo>
                <a:cubicBezTo>
                  <a:pt x="651264" y="1680144"/>
                  <a:pt x="516375" y="1599035"/>
                  <a:pt x="400878" y="1495497"/>
                </a:cubicBezTo>
                <a:lnTo>
                  <a:pt x="386990" y="1481793"/>
                </a:lnTo>
                <a:lnTo>
                  <a:pt x="395742" y="1465458"/>
                </a:lnTo>
                <a:cubicBezTo>
                  <a:pt x="502869" y="1244586"/>
                  <a:pt x="538859" y="948006"/>
                  <a:pt x="481685" y="646030"/>
                </a:cubicBezTo>
                <a:cubicBezTo>
                  <a:pt x="475340" y="612514"/>
                  <a:pt x="467984" y="579621"/>
                  <a:pt x="459680" y="547416"/>
                </a:cubicBezTo>
                <a:lnTo>
                  <a:pt x="447831" y="506981"/>
                </a:lnTo>
                <a:lnTo>
                  <a:pt x="485134" y="496582"/>
                </a:lnTo>
                <a:cubicBezTo>
                  <a:pt x="657759" y="452979"/>
                  <a:pt x="860508" y="423624"/>
                  <a:pt x="1080353" y="413346"/>
                </a:cubicBezTo>
                <a:lnTo>
                  <a:pt x="1096728" y="412877"/>
                </a:lnTo>
                <a:lnTo>
                  <a:pt x="1306354" y="1800087"/>
                </a:lnTo>
                <a:lnTo>
                  <a:pt x="1267446" y="1803972"/>
                </a:lnTo>
                <a:cubicBezTo>
                  <a:pt x="1103941" y="1811953"/>
                  <a:pt x="945048" y="1786603"/>
                  <a:pt x="798156" y="1733373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7512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9A456F1-9F6F-406C-8980-2871687540AB}"/>
              </a:ext>
            </a:extLst>
          </p:cNvPr>
          <p:cNvGrpSpPr/>
          <p:nvPr/>
        </p:nvGrpSpPr>
        <p:grpSpPr>
          <a:xfrm rot="19771175">
            <a:off x="-534752" y="4160540"/>
            <a:ext cx="1885083" cy="1888731"/>
            <a:chOff x="4107416" y="1679584"/>
            <a:chExt cx="3953359" cy="3961013"/>
          </a:xfrm>
          <a:solidFill>
            <a:schemeClr val="tx1">
              <a:lumMod val="75000"/>
              <a:lumOff val="25000"/>
              <a:alpha val="15000"/>
            </a:schemeClr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17D2857-606D-47BD-954F-6AD60BB614B4}"/>
                </a:ext>
              </a:extLst>
            </p:cNvPr>
            <p:cNvSpPr/>
            <p:nvPr/>
          </p:nvSpPr>
          <p:spPr>
            <a:xfrm rot="11315589">
              <a:off x="4813980" y="1679584"/>
              <a:ext cx="1509995" cy="2179994"/>
            </a:xfrm>
            <a:custGeom>
              <a:avLst/>
              <a:gdLst>
                <a:gd name="connsiteX0" fmla="*/ 385845 w 1509995"/>
                <a:gd name="connsiteY0" fmla="*/ 2174308 h 2179994"/>
                <a:gd name="connsiteX1" fmla="*/ 328906 w 1509995"/>
                <a:gd name="connsiteY1" fmla="*/ 2179994 h 2179994"/>
                <a:gd name="connsiteX2" fmla="*/ 0 w 1509995"/>
                <a:gd name="connsiteY2" fmla="*/ 3448 h 2179994"/>
                <a:gd name="connsiteX3" fmla="*/ 108047 w 1509995"/>
                <a:gd name="connsiteY3" fmla="*/ 348 h 2179994"/>
                <a:gd name="connsiteX4" fmla="*/ 719139 w 1509995"/>
                <a:gd name="connsiteY4" fmla="*/ 25973 h 2179994"/>
                <a:gd name="connsiteX5" fmla="*/ 915568 w 1509995"/>
                <a:gd name="connsiteY5" fmla="*/ 50543 h 2179994"/>
                <a:gd name="connsiteX6" fmla="*/ 909403 w 1509995"/>
                <a:gd name="connsiteY6" fmla="*/ 196372 h 2179994"/>
                <a:gd name="connsiteX7" fmla="*/ 1424805 w 1509995"/>
                <a:gd name="connsiteY7" fmla="*/ 1514204 h 2179994"/>
                <a:gd name="connsiteX8" fmla="*/ 1509995 w 1509995"/>
                <a:gd name="connsiteY8" fmla="*/ 1572251 h 2179994"/>
                <a:gd name="connsiteX9" fmla="*/ 1390380 w 1509995"/>
                <a:gd name="connsiteY9" fmla="*/ 1693471 h 2179994"/>
                <a:gd name="connsiteX10" fmla="*/ 385845 w 1509995"/>
                <a:gd name="connsiteY10" fmla="*/ 2174308 h 217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09995" h="2179994">
                  <a:moveTo>
                    <a:pt x="385845" y="2174308"/>
                  </a:moveTo>
                  <a:lnTo>
                    <a:pt x="328906" y="2179994"/>
                  </a:lnTo>
                  <a:lnTo>
                    <a:pt x="0" y="3448"/>
                  </a:lnTo>
                  <a:lnTo>
                    <a:pt x="108047" y="348"/>
                  </a:lnTo>
                  <a:cubicBezTo>
                    <a:pt x="317624" y="-1927"/>
                    <a:pt x="523149" y="7017"/>
                    <a:pt x="719139" y="25973"/>
                  </a:cubicBezTo>
                  <a:lnTo>
                    <a:pt x="915568" y="50543"/>
                  </a:lnTo>
                  <a:lnTo>
                    <a:pt x="909403" y="196372"/>
                  </a:lnTo>
                  <a:cubicBezTo>
                    <a:pt x="903956" y="771769"/>
                    <a:pt x="1106542" y="1267285"/>
                    <a:pt x="1424805" y="1514204"/>
                  </a:cubicBezTo>
                  <a:lnTo>
                    <a:pt x="1509995" y="1572251"/>
                  </a:lnTo>
                  <a:lnTo>
                    <a:pt x="1390380" y="1693471"/>
                  </a:lnTo>
                  <a:cubicBezTo>
                    <a:pt x="1120444" y="1941999"/>
                    <a:pt x="775954" y="2115357"/>
                    <a:pt x="385845" y="217430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C3D5F749-FB12-4FF3-A3BB-165634EB9CBF}"/>
                </a:ext>
              </a:extLst>
            </p:cNvPr>
            <p:cNvSpPr/>
            <p:nvPr/>
          </p:nvSpPr>
          <p:spPr>
            <a:xfrm rot="11315589">
              <a:off x="6058851" y="1846787"/>
              <a:ext cx="1446055" cy="2190305"/>
            </a:xfrm>
            <a:custGeom>
              <a:avLst/>
              <a:gdLst>
                <a:gd name="connsiteX0" fmla="*/ 1446055 w 1446055"/>
                <a:gd name="connsiteY0" fmla="*/ 2181926 h 2190305"/>
                <a:gd name="connsiteX1" fmla="*/ 1384856 w 1446055"/>
                <a:gd name="connsiteY1" fmla="*/ 2188037 h 2190305"/>
                <a:gd name="connsiteX2" fmla="*/ 21844 w 1446055"/>
                <a:gd name="connsiteY2" fmla="*/ 1702840 h 2190305"/>
                <a:gd name="connsiteX3" fmla="*/ 0 w 1446055"/>
                <a:gd name="connsiteY3" fmla="*/ 1681285 h 2190305"/>
                <a:gd name="connsiteX4" fmla="*/ 13766 w 1446055"/>
                <a:gd name="connsiteY4" fmla="*/ 1655592 h 2190305"/>
                <a:gd name="connsiteX5" fmla="*/ 148945 w 1446055"/>
                <a:gd name="connsiteY5" fmla="*/ 366724 h 2190305"/>
                <a:gd name="connsiteX6" fmla="*/ 114334 w 1446055"/>
                <a:gd name="connsiteY6" fmla="*/ 211616 h 2190305"/>
                <a:gd name="connsiteX7" fmla="*/ 95696 w 1446055"/>
                <a:gd name="connsiteY7" fmla="*/ 148015 h 2190305"/>
                <a:gd name="connsiteX8" fmla="*/ 154370 w 1446055"/>
                <a:gd name="connsiteY8" fmla="*/ 131660 h 2190305"/>
                <a:gd name="connsiteX9" fmla="*/ 1090580 w 1446055"/>
                <a:gd name="connsiteY9" fmla="*/ 739 h 2190305"/>
                <a:gd name="connsiteX10" fmla="*/ 1116337 w 1446055"/>
                <a:gd name="connsiteY10" fmla="*/ 0 h 2190305"/>
                <a:gd name="connsiteX11" fmla="*/ 1446055 w 1446055"/>
                <a:gd name="connsiteY11" fmla="*/ 2181926 h 2190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46055" h="2190305">
                  <a:moveTo>
                    <a:pt x="1446055" y="2181926"/>
                  </a:moveTo>
                  <a:lnTo>
                    <a:pt x="1384856" y="2188037"/>
                  </a:lnTo>
                  <a:cubicBezTo>
                    <a:pt x="870509" y="2213141"/>
                    <a:pt x="385171" y="2028547"/>
                    <a:pt x="21844" y="1702840"/>
                  </a:cubicBezTo>
                  <a:lnTo>
                    <a:pt x="0" y="1681285"/>
                  </a:lnTo>
                  <a:lnTo>
                    <a:pt x="13766" y="1655592"/>
                  </a:lnTo>
                  <a:cubicBezTo>
                    <a:pt x="182265" y="1308185"/>
                    <a:pt x="238873" y="841698"/>
                    <a:pt x="148945" y="366724"/>
                  </a:cubicBezTo>
                  <a:cubicBezTo>
                    <a:pt x="138964" y="314008"/>
                    <a:pt x="127394" y="262271"/>
                    <a:pt x="114334" y="211616"/>
                  </a:cubicBezTo>
                  <a:lnTo>
                    <a:pt x="95696" y="148015"/>
                  </a:lnTo>
                  <a:lnTo>
                    <a:pt x="154370" y="131660"/>
                  </a:lnTo>
                  <a:cubicBezTo>
                    <a:pt x="425889" y="63076"/>
                    <a:pt x="744790" y="16905"/>
                    <a:pt x="1090580" y="739"/>
                  </a:cubicBezTo>
                  <a:lnTo>
                    <a:pt x="1116337" y="0"/>
                  </a:lnTo>
                  <a:lnTo>
                    <a:pt x="1446055" y="218192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F0262A6-385B-4C5F-A299-E24999BF9F71}"/>
                </a:ext>
              </a:extLst>
            </p:cNvPr>
            <p:cNvSpPr/>
            <p:nvPr/>
          </p:nvSpPr>
          <p:spPr>
            <a:xfrm rot="11315589">
              <a:off x="4280580" y="2275199"/>
              <a:ext cx="958547" cy="1395449"/>
            </a:xfrm>
            <a:custGeom>
              <a:avLst/>
              <a:gdLst>
                <a:gd name="connsiteX0" fmla="*/ 552854 w 958547"/>
                <a:gd name="connsiteY0" fmla="*/ 1395449 h 1395449"/>
                <a:gd name="connsiteX1" fmla="*/ 521990 w 958547"/>
                <a:gd name="connsiteY1" fmla="*/ 1379211 h 1395449"/>
                <a:gd name="connsiteX2" fmla="*/ 284 w 958547"/>
                <a:gd name="connsiteY2" fmla="*/ 116726 h 1395449"/>
                <a:gd name="connsiteX3" fmla="*/ 5781 w 958547"/>
                <a:gd name="connsiteY3" fmla="*/ 0 h 1395449"/>
                <a:gd name="connsiteX4" fmla="*/ 227631 w 958547"/>
                <a:gd name="connsiteY4" fmla="*/ 41350 h 1395449"/>
                <a:gd name="connsiteX5" fmla="*/ 879165 w 958547"/>
                <a:gd name="connsiteY5" fmla="*/ 266654 h 1395449"/>
                <a:gd name="connsiteX6" fmla="*/ 958547 w 958547"/>
                <a:gd name="connsiteY6" fmla="*/ 313052 h 1395449"/>
                <a:gd name="connsiteX7" fmla="*/ 958535 w 958547"/>
                <a:gd name="connsiteY7" fmla="*/ 321134 h 1395449"/>
                <a:gd name="connsiteX8" fmla="*/ 589011 w 958547"/>
                <a:gd name="connsiteY8" fmla="*/ 1351023 h 1395449"/>
                <a:gd name="connsiteX9" fmla="*/ 552854 w 958547"/>
                <a:gd name="connsiteY9" fmla="*/ 1395449 h 1395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58547" h="1395449">
                  <a:moveTo>
                    <a:pt x="552854" y="1395449"/>
                  </a:moveTo>
                  <a:lnTo>
                    <a:pt x="521990" y="1379211"/>
                  </a:lnTo>
                  <a:cubicBezTo>
                    <a:pt x="199827" y="1180319"/>
                    <a:pt x="-8774" y="692430"/>
                    <a:pt x="284" y="116726"/>
                  </a:cubicBezTo>
                  <a:lnTo>
                    <a:pt x="5781" y="0"/>
                  </a:lnTo>
                  <a:lnTo>
                    <a:pt x="227631" y="41350"/>
                  </a:lnTo>
                  <a:cubicBezTo>
                    <a:pt x="484779" y="98005"/>
                    <a:pt x="708128" y="174466"/>
                    <a:pt x="879165" y="266654"/>
                  </a:cubicBezTo>
                  <a:lnTo>
                    <a:pt x="958547" y="313052"/>
                  </a:lnTo>
                  <a:lnTo>
                    <a:pt x="958535" y="321134"/>
                  </a:lnTo>
                  <a:cubicBezTo>
                    <a:pt x="938849" y="700365"/>
                    <a:pt x="806029" y="1056740"/>
                    <a:pt x="589011" y="1351023"/>
                  </a:cubicBezTo>
                  <a:lnTo>
                    <a:pt x="552854" y="13954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EE063DD-2459-45A4-A2D3-C44FA02AC608}"/>
                </a:ext>
              </a:extLst>
            </p:cNvPr>
            <p:cNvSpPr/>
            <p:nvPr/>
          </p:nvSpPr>
          <p:spPr>
            <a:xfrm rot="11315589">
              <a:off x="7406799" y="2600572"/>
              <a:ext cx="653976" cy="1396524"/>
            </a:xfrm>
            <a:custGeom>
              <a:avLst/>
              <a:gdLst>
                <a:gd name="connsiteX0" fmla="*/ 498661 w 653976"/>
                <a:gd name="connsiteY0" fmla="*/ 1396524 h 1396524"/>
                <a:gd name="connsiteX1" fmla="*/ 490006 w 653976"/>
                <a:gd name="connsiteY1" fmla="*/ 1387984 h 1396524"/>
                <a:gd name="connsiteX2" fmla="*/ 9170 w 653976"/>
                <a:gd name="connsiteY2" fmla="*/ 383449 h 1396524"/>
                <a:gd name="connsiteX3" fmla="*/ 0 w 653976"/>
                <a:gd name="connsiteY3" fmla="*/ 291623 h 1396524"/>
                <a:gd name="connsiteX4" fmla="*/ 15530 w 653976"/>
                <a:gd name="connsiteY4" fmla="*/ 276039 h 1396524"/>
                <a:gd name="connsiteX5" fmla="*/ 451115 w 653976"/>
                <a:gd name="connsiteY5" fmla="*/ 38000 h 1396524"/>
                <a:gd name="connsiteX6" fmla="*/ 563807 w 653976"/>
                <a:gd name="connsiteY6" fmla="*/ 0 h 1396524"/>
                <a:gd name="connsiteX7" fmla="*/ 583639 w 653976"/>
                <a:gd name="connsiteY7" fmla="*/ 69662 h 1396524"/>
                <a:gd name="connsiteX8" fmla="*/ 614708 w 653976"/>
                <a:gd name="connsiteY8" fmla="*/ 212114 h 1396524"/>
                <a:gd name="connsiteX9" fmla="*/ 507075 w 653976"/>
                <a:gd name="connsiteY9" fmla="*/ 1379671 h 1396524"/>
                <a:gd name="connsiteX10" fmla="*/ 498661 w 653976"/>
                <a:gd name="connsiteY10" fmla="*/ 1396524 h 139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3976" h="1396524">
                  <a:moveTo>
                    <a:pt x="498661" y="1396524"/>
                  </a:moveTo>
                  <a:lnTo>
                    <a:pt x="490006" y="1387984"/>
                  </a:lnTo>
                  <a:cubicBezTo>
                    <a:pt x="241478" y="1118048"/>
                    <a:pt x="68120" y="773559"/>
                    <a:pt x="9170" y="383449"/>
                  </a:cubicBezTo>
                  <a:lnTo>
                    <a:pt x="0" y="291623"/>
                  </a:lnTo>
                  <a:lnTo>
                    <a:pt x="15530" y="276039"/>
                  </a:lnTo>
                  <a:cubicBezTo>
                    <a:pt x="118157" y="186882"/>
                    <a:pt x="266850" y="106240"/>
                    <a:pt x="451115" y="38000"/>
                  </a:cubicBezTo>
                  <a:lnTo>
                    <a:pt x="563807" y="0"/>
                  </a:lnTo>
                  <a:lnTo>
                    <a:pt x="583639" y="69662"/>
                  </a:lnTo>
                  <a:cubicBezTo>
                    <a:pt x="595327" y="116198"/>
                    <a:pt x="605713" y="163715"/>
                    <a:pt x="614708" y="212114"/>
                  </a:cubicBezTo>
                  <a:cubicBezTo>
                    <a:pt x="694702" y="642531"/>
                    <a:pt x="649364" y="1064427"/>
                    <a:pt x="507075" y="1379671"/>
                  </a:cubicBezTo>
                  <a:lnTo>
                    <a:pt x="498661" y="139652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826450B-37E4-4253-A4D8-AD386B13A045}"/>
                </a:ext>
              </a:extLst>
            </p:cNvPr>
            <p:cNvSpPr/>
            <p:nvPr/>
          </p:nvSpPr>
          <p:spPr>
            <a:xfrm rot="11315589">
              <a:off x="4107416" y="3456370"/>
              <a:ext cx="941252" cy="1320008"/>
            </a:xfrm>
            <a:custGeom>
              <a:avLst/>
              <a:gdLst>
                <a:gd name="connsiteX0" fmla="*/ 941149 w 941252"/>
                <a:gd name="connsiteY0" fmla="*/ 1320008 h 1320008"/>
                <a:gd name="connsiteX1" fmla="*/ 892007 w 941252"/>
                <a:gd name="connsiteY1" fmla="*/ 1291820 h 1320008"/>
                <a:gd name="connsiteX2" fmla="*/ 6905 w 941252"/>
                <a:gd name="connsiteY2" fmla="*/ 1014277 h 1320008"/>
                <a:gd name="connsiteX3" fmla="*/ 0 w 941252"/>
                <a:gd name="connsiteY3" fmla="*/ 1013312 h 1320008"/>
                <a:gd name="connsiteX4" fmla="*/ 23897 w 941252"/>
                <a:gd name="connsiteY4" fmla="*/ 834854 h 1320008"/>
                <a:gd name="connsiteX5" fmla="*/ 332055 w 941252"/>
                <a:gd name="connsiteY5" fmla="*/ 75289 h 1320008"/>
                <a:gd name="connsiteX6" fmla="*/ 389087 w 941252"/>
                <a:gd name="connsiteY6" fmla="*/ 0 h 1320008"/>
                <a:gd name="connsiteX7" fmla="*/ 441037 w 941252"/>
                <a:gd name="connsiteY7" fmla="*/ 51263 h 1320008"/>
                <a:gd name="connsiteX8" fmla="*/ 921874 w 941252"/>
                <a:gd name="connsiteY8" fmla="*/ 1055797 h 1320008"/>
                <a:gd name="connsiteX9" fmla="*/ 941252 w 941252"/>
                <a:gd name="connsiteY9" fmla="*/ 1249855 h 1320008"/>
                <a:gd name="connsiteX10" fmla="*/ 941149 w 941252"/>
                <a:gd name="connsiteY10" fmla="*/ 1320008 h 1320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252" h="1320008">
                  <a:moveTo>
                    <a:pt x="941149" y="1320008"/>
                  </a:moveTo>
                  <a:lnTo>
                    <a:pt x="892007" y="1291820"/>
                  </a:lnTo>
                  <a:cubicBezTo>
                    <a:pt x="662158" y="1170087"/>
                    <a:pt x="355970" y="1074810"/>
                    <a:pt x="6905" y="1014277"/>
                  </a:cubicBezTo>
                  <a:lnTo>
                    <a:pt x="0" y="1013312"/>
                  </a:lnTo>
                  <a:lnTo>
                    <a:pt x="23897" y="834854"/>
                  </a:lnTo>
                  <a:cubicBezTo>
                    <a:pt x="79591" y="543171"/>
                    <a:pt x="188348" y="279985"/>
                    <a:pt x="332055" y="75289"/>
                  </a:cubicBezTo>
                  <a:lnTo>
                    <a:pt x="389087" y="0"/>
                  </a:lnTo>
                  <a:lnTo>
                    <a:pt x="441037" y="51263"/>
                  </a:lnTo>
                  <a:cubicBezTo>
                    <a:pt x="689565" y="321198"/>
                    <a:pt x="862923" y="665688"/>
                    <a:pt x="921874" y="1055797"/>
                  </a:cubicBezTo>
                  <a:cubicBezTo>
                    <a:pt x="931699" y="1120815"/>
                    <a:pt x="938113" y="1185562"/>
                    <a:pt x="941252" y="1249855"/>
                  </a:cubicBezTo>
                  <a:lnTo>
                    <a:pt x="941149" y="132000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A87DDA8-762D-4FB4-BBFF-2DFAC66FCB16}"/>
                </a:ext>
              </a:extLst>
            </p:cNvPr>
            <p:cNvSpPr/>
            <p:nvPr/>
          </p:nvSpPr>
          <p:spPr>
            <a:xfrm rot="11315589">
              <a:off x="7379963" y="3824742"/>
              <a:ext cx="544215" cy="900600"/>
            </a:xfrm>
            <a:custGeom>
              <a:avLst/>
              <a:gdLst>
                <a:gd name="connsiteX0" fmla="*/ 0 w 544215"/>
                <a:gd name="connsiteY0" fmla="*/ 900600 h 900600"/>
                <a:gd name="connsiteX1" fmla="*/ 255 w 544215"/>
                <a:gd name="connsiteY1" fmla="*/ 727549 h 900600"/>
                <a:gd name="connsiteX2" fmla="*/ 181899 w 544215"/>
                <a:gd name="connsiteY2" fmla="*/ 11188 h 900600"/>
                <a:gd name="connsiteX3" fmla="*/ 187897 w 544215"/>
                <a:gd name="connsiteY3" fmla="*/ 0 h 900600"/>
                <a:gd name="connsiteX4" fmla="*/ 261882 w 544215"/>
                <a:gd name="connsiteY4" fmla="*/ 88303 h 900600"/>
                <a:gd name="connsiteX5" fmla="*/ 508775 w 544215"/>
                <a:gd name="connsiteY5" fmla="*/ 532482 h 900600"/>
                <a:gd name="connsiteX6" fmla="*/ 544215 w 544215"/>
                <a:gd name="connsiteY6" fmla="*/ 632362 h 900600"/>
                <a:gd name="connsiteX7" fmla="*/ 532232 w 544215"/>
                <a:gd name="connsiteY7" fmla="*/ 636009 h 900600"/>
                <a:gd name="connsiteX8" fmla="*/ 13222 w 544215"/>
                <a:gd name="connsiteY8" fmla="*/ 889596 h 900600"/>
                <a:gd name="connsiteX9" fmla="*/ 0 w 544215"/>
                <a:gd name="connsiteY9" fmla="*/ 900600 h 90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4215" h="900600">
                  <a:moveTo>
                    <a:pt x="0" y="900600"/>
                  </a:moveTo>
                  <a:lnTo>
                    <a:pt x="255" y="727549"/>
                  </a:lnTo>
                  <a:cubicBezTo>
                    <a:pt x="13380" y="474729"/>
                    <a:pt x="76785" y="232066"/>
                    <a:pt x="181899" y="11188"/>
                  </a:cubicBezTo>
                  <a:lnTo>
                    <a:pt x="187897" y="0"/>
                  </a:lnTo>
                  <a:lnTo>
                    <a:pt x="261882" y="88303"/>
                  </a:lnTo>
                  <a:cubicBezTo>
                    <a:pt x="358420" y="213446"/>
                    <a:pt x="442602" y="363572"/>
                    <a:pt x="508775" y="532482"/>
                  </a:cubicBezTo>
                  <a:lnTo>
                    <a:pt x="544215" y="632362"/>
                  </a:lnTo>
                  <a:lnTo>
                    <a:pt x="532232" y="636009"/>
                  </a:lnTo>
                  <a:cubicBezTo>
                    <a:pt x="320963" y="706774"/>
                    <a:pt x="144304" y="792780"/>
                    <a:pt x="13222" y="889596"/>
                  </a:cubicBezTo>
                  <a:lnTo>
                    <a:pt x="0" y="9006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6CD669D-E7DB-417C-B3EA-7EFB7A8488C8}"/>
                </a:ext>
              </a:extLst>
            </p:cNvPr>
            <p:cNvSpPr/>
            <p:nvPr/>
          </p:nvSpPr>
          <p:spPr>
            <a:xfrm rot="11315589">
              <a:off x="4678399" y="3922984"/>
              <a:ext cx="1595237" cy="1558970"/>
            </a:xfrm>
            <a:custGeom>
              <a:avLst/>
              <a:gdLst>
                <a:gd name="connsiteX0" fmla="*/ 1165353 w 1595237"/>
                <a:gd name="connsiteY0" fmla="*/ 1558970 h 1558970"/>
                <a:gd name="connsiteX1" fmla="*/ 1000444 w 1595237"/>
                <a:gd name="connsiteY1" fmla="*/ 1535918 h 1558970"/>
                <a:gd name="connsiteX2" fmla="*/ 338336 w 1595237"/>
                <a:gd name="connsiteY2" fmla="*/ 1505244 h 1558970"/>
                <a:gd name="connsiteX3" fmla="*/ 223032 w 1595237"/>
                <a:gd name="connsiteY3" fmla="*/ 1508961 h 1558970"/>
                <a:gd name="connsiteX4" fmla="*/ 0 w 1595237"/>
                <a:gd name="connsiteY4" fmla="*/ 33038 h 1558970"/>
                <a:gd name="connsiteX5" fmla="*/ 56077 w 1595237"/>
                <a:gd name="connsiteY5" fmla="*/ 21646 h 1558970"/>
                <a:gd name="connsiteX6" fmla="*/ 1471363 w 1595237"/>
                <a:gd name="connsiteY6" fmla="*/ 372074 h 1558970"/>
                <a:gd name="connsiteX7" fmla="*/ 1595237 w 1595237"/>
                <a:gd name="connsiteY7" fmla="*/ 472888 h 1558970"/>
                <a:gd name="connsiteX8" fmla="*/ 1546361 w 1595237"/>
                <a:gd name="connsiteY8" fmla="*/ 534004 h 1558970"/>
                <a:gd name="connsiteX9" fmla="*/ 1170566 w 1595237"/>
                <a:gd name="connsiteY9" fmla="*/ 1509022 h 1558970"/>
                <a:gd name="connsiteX10" fmla="*/ 1165353 w 1595237"/>
                <a:gd name="connsiteY10" fmla="*/ 1558970 h 1558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95237" h="1558970">
                  <a:moveTo>
                    <a:pt x="1165353" y="1558970"/>
                  </a:moveTo>
                  <a:lnTo>
                    <a:pt x="1000444" y="1535918"/>
                  </a:lnTo>
                  <a:cubicBezTo>
                    <a:pt x="788539" y="1513060"/>
                    <a:pt x="565755" y="1502319"/>
                    <a:pt x="338336" y="1505244"/>
                  </a:cubicBezTo>
                  <a:lnTo>
                    <a:pt x="223032" y="1508961"/>
                  </a:lnTo>
                  <a:lnTo>
                    <a:pt x="0" y="33038"/>
                  </a:lnTo>
                  <a:lnTo>
                    <a:pt x="56077" y="21646"/>
                  </a:lnTo>
                  <a:cubicBezTo>
                    <a:pt x="576223" y="-56955"/>
                    <a:pt x="1078986" y="82716"/>
                    <a:pt x="1471363" y="372074"/>
                  </a:cubicBezTo>
                  <a:lnTo>
                    <a:pt x="1595237" y="472888"/>
                  </a:lnTo>
                  <a:lnTo>
                    <a:pt x="1546361" y="534004"/>
                  </a:lnTo>
                  <a:cubicBezTo>
                    <a:pt x="1357081" y="789826"/>
                    <a:pt x="1221220" y="1131533"/>
                    <a:pt x="1170566" y="1509022"/>
                  </a:cubicBezTo>
                  <a:lnTo>
                    <a:pt x="1165353" y="155897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8C7842E-6AEC-4B9D-8E31-27EC32700FEA}"/>
                </a:ext>
              </a:extLst>
            </p:cNvPr>
            <p:cNvSpPr/>
            <p:nvPr/>
          </p:nvSpPr>
          <p:spPr>
            <a:xfrm rot="11315589">
              <a:off x="6123693" y="4019160"/>
              <a:ext cx="1454536" cy="1621437"/>
            </a:xfrm>
            <a:custGeom>
              <a:avLst/>
              <a:gdLst>
                <a:gd name="connsiteX0" fmla="*/ 420450 w 1454536"/>
                <a:gd name="connsiteY0" fmla="*/ 1621437 h 1621437"/>
                <a:gd name="connsiteX1" fmla="*/ 373531 w 1454536"/>
                <a:gd name="connsiteY1" fmla="*/ 1493506 h 1621437"/>
                <a:gd name="connsiteX2" fmla="*/ 9945 w 1454536"/>
                <a:gd name="connsiteY2" fmla="*/ 914847 h 1621437"/>
                <a:gd name="connsiteX3" fmla="*/ 0 w 1454536"/>
                <a:gd name="connsiteY3" fmla="*/ 905320 h 1621437"/>
                <a:gd name="connsiteX4" fmla="*/ 14367 w 1454536"/>
                <a:gd name="connsiteY4" fmla="*/ 878520 h 1621437"/>
                <a:gd name="connsiteX5" fmla="*/ 1173154 w 1454536"/>
                <a:gd name="connsiteY5" fmla="*/ 12245 h 1621437"/>
                <a:gd name="connsiteX6" fmla="*/ 1233426 w 1454536"/>
                <a:gd name="connsiteY6" fmla="*/ 0 h 1621437"/>
                <a:gd name="connsiteX7" fmla="*/ 1454536 w 1454536"/>
                <a:gd name="connsiteY7" fmla="*/ 1463205 h 1621437"/>
                <a:gd name="connsiteX8" fmla="*/ 1425485 w 1454536"/>
                <a:gd name="connsiteY8" fmla="*/ 1464141 h 1621437"/>
                <a:gd name="connsiteX9" fmla="*/ 442948 w 1454536"/>
                <a:gd name="connsiteY9" fmla="*/ 1614590 h 1621437"/>
                <a:gd name="connsiteX10" fmla="*/ 420450 w 1454536"/>
                <a:gd name="connsiteY10" fmla="*/ 1621437 h 1621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54536" h="1621437">
                  <a:moveTo>
                    <a:pt x="420450" y="1621437"/>
                  </a:moveTo>
                  <a:lnTo>
                    <a:pt x="373531" y="1493506"/>
                  </a:lnTo>
                  <a:cubicBezTo>
                    <a:pt x="280431" y="1263975"/>
                    <a:pt x="155075" y="1066736"/>
                    <a:pt x="9945" y="914847"/>
                  </a:cubicBezTo>
                  <a:lnTo>
                    <a:pt x="0" y="905320"/>
                  </a:lnTo>
                  <a:lnTo>
                    <a:pt x="14367" y="878520"/>
                  </a:lnTo>
                  <a:cubicBezTo>
                    <a:pt x="265231" y="460000"/>
                    <a:pt x="674355" y="140241"/>
                    <a:pt x="1173154" y="12245"/>
                  </a:cubicBezTo>
                  <a:lnTo>
                    <a:pt x="1233426" y="0"/>
                  </a:lnTo>
                  <a:lnTo>
                    <a:pt x="1454536" y="1463205"/>
                  </a:lnTo>
                  <a:lnTo>
                    <a:pt x="1425485" y="1464141"/>
                  </a:lnTo>
                  <a:cubicBezTo>
                    <a:pt x="1062461" y="1482972"/>
                    <a:pt x="727807" y="1536007"/>
                    <a:pt x="442948" y="1614590"/>
                  </a:cubicBezTo>
                  <a:lnTo>
                    <a:pt x="420450" y="162143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7B92CC53-374C-4C7E-9216-DB3ABFB06AA7}"/>
              </a:ext>
            </a:extLst>
          </p:cNvPr>
          <p:cNvSpPr txBox="1"/>
          <p:nvPr/>
        </p:nvSpPr>
        <p:spPr>
          <a:xfrm>
            <a:off x="379020" y="359302"/>
            <a:ext cx="16783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5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PIVOTS</a:t>
            </a:r>
            <a:r>
              <a:rPr lang="id-ID" sz="1050" dirty="0">
                <a:latin typeface="Poppins Black" panose="00000A00000000000000" pitchFamily="2" charset="0"/>
                <a:cs typeface="Poppins Black" panose="00000A00000000000000" pitchFamily="2" charset="0"/>
              </a:rPr>
              <a:t> </a:t>
            </a:r>
            <a:r>
              <a:rPr lang="id-ID" sz="105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BASKETBALL</a:t>
            </a:r>
            <a:endParaRPr lang="en-US" sz="105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31B45FE-F875-401B-831E-E0BAD131B7D5}"/>
              </a:ext>
            </a:extLst>
          </p:cNvPr>
          <p:cNvGrpSpPr/>
          <p:nvPr/>
        </p:nvGrpSpPr>
        <p:grpSpPr>
          <a:xfrm>
            <a:off x="8447282" y="359302"/>
            <a:ext cx="415320" cy="1630364"/>
            <a:chOff x="11263043" y="4235612"/>
            <a:chExt cx="553760" cy="2173818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390004D-F830-495E-9264-E75D5FC84C7F}"/>
                </a:ext>
              </a:extLst>
            </p:cNvPr>
            <p:cNvSpPr/>
            <p:nvPr/>
          </p:nvSpPr>
          <p:spPr>
            <a:xfrm>
              <a:off x="11581468" y="5769406"/>
              <a:ext cx="66811" cy="3217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BB1B2BB3-ED26-4B14-B45A-886FA4241D50}"/>
                </a:ext>
              </a:extLst>
            </p:cNvPr>
            <p:cNvSpPr/>
            <p:nvPr/>
          </p:nvSpPr>
          <p:spPr>
            <a:xfrm flipV="1">
              <a:off x="11544631" y="6268946"/>
              <a:ext cx="140484" cy="14048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20" name="Text Placeholder 7">
              <a:extLst>
                <a:ext uri="{FF2B5EF4-FFF2-40B4-BE49-F238E27FC236}">
                  <a16:creationId xmlns:a16="http://schemas.microsoft.com/office/drawing/2014/main" id="{0D9F424C-19C2-4C1B-8F30-81FC472AB6E9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4235612"/>
              <a:ext cx="553760" cy="305385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accent2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01</a:t>
              </a:r>
              <a:endParaRPr lang="en-US" sz="1050" b="1" dirty="0">
                <a:solidFill>
                  <a:schemeClr val="accent2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1" name="Text Placeholder 7">
              <a:extLst>
                <a:ext uri="{FF2B5EF4-FFF2-40B4-BE49-F238E27FC236}">
                  <a16:creationId xmlns:a16="http://schemas.microsoft.com/office/drawing/2014/main" id="{747A6B00-7444-421B-817D-854AE71A6537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4657547"/>
              <a:ext cx="553760" cy="309154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02</a:t>
              </a:r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2" name="Text Placeholder 7">
              <a:extLst>
                <a:ext uri="{FF2B5EF4-FFF2-40B4-BE49-F238E27FC236}">
                  <a16:creationId xmlns:a16="http://schemas.microsoft.com/office/drawing/2014/main" id="{EAE63F84-610D-4B80-AA19-31D40F9B405E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5086454"/>
              <a:ext cx="553760" cy="309154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03</a:t>
              </a:r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A43FCA05-2FA5-4D2F-8261-7EBB60CB7288}"/>
              </a:ext>
            </a:extLst>
          </p:cNvPr>
          <p:cNvSpPr txBox="1"/>
          <p:nvPr/>
        </p:nvSpPr>
        <p:spPr>
          <a:xfrm>
            <a:off x="4748293" y="1168693"/>
            <a:ext cx="31992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70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GAME PLAY </a:t>
            </a:r>
          </a:p>
          <a:p>
            <a:r>
              <a:rPr lang="id-ID" sz="210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FOR WIN</a:t>
            </a:r>
            <a:endParaRPr lang="en-US" sz="270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1A73FEB1-E71E-416F-8069-CDFDDC5380AE}"/>
              </a:ext>
            </a:extLst>
          </p:cNvPr>
          <p:cNvGrpSpPr/>
          <p:nvPr/>
        </p:nvGrpSpPr>
        <p:grpSpPr>
          <a:xfrm rot="19771175">
            <a:off x="6196400" y="1667052"/>
            <a:ext cx="160091" cy="160400"/>
            <a:chOff x="4107416" y="1679584"/>
            <a:chExt cx="3953359" cy="3961013"/>
          </a:xfrm>
          <a:solidFill>
            <a:schemeClr val="accent2"/>
          </a:solidFill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88BAF9C3-9452-4135-8D0F-971BE27698DD}"/>
                </a:ext>
              </a:extLst>
            </p:cNvPr>
            <p:cNvSpPr/>
            <p:nvPr/>
          </p:nvSpPr>
          <p:spPr>
            <a:xfrm rot="11315589">
              <a:off x="4813980" y="1679584"/>
              <a:ext cx="1509995" cy="2179994"/>
            </a:xfrm>
            <a:custGeom>
              <a:avLst/>
              <a:gdLst>
                <a:gd name="connsiteX0" fmla="*/ 385845 w 1509995"/>
                <a:gd name="connsiteY0" fmla="*/ 2174308 h 2179994"/>
                <a:gd name="connsiteX1" fmla="*/ 328906 w 1509995"/>
                <a:gd name="connsiteY1" fmla="*/ 2179994 h 2179994"/>
                <a:gd name="connsiteX2" fmla="*/ 0 w 1509995"/>
                <a:gd name="connsiteY2" fmla="*/ 3448 h 2179994"/>
                <a:gd name="connsiteX3" fmla="*/ 108047 w 1509995"/>
                <a:gd name="connsiteY3" fmla="*/ 348 h 2179994"/>
                <a:gd name="connsiteX4" fmla="*/ 719139 w 1509995"/>
                <a:gd name="connsiteY4" fmla="*/ 25973 h 2179994"/>
                <a:gd name="connsiteX5" fmla="*/ 915568 w 1509995"/>
                <a:gd name="connsiteY5" fmla="*/ 50543 h 2179994"/>
                <a:gd name="connsiteX6" fmla="*/ 909403 w 1509995"/>
                <a:gd name="connsiteY6" fmla="*/ 196372 h 2179994"/>
                <a:gd name="connsiteX7" fmla="*/ 1424805 w 1509995"/>
                <a:gd name="connsiteY7" fmla="*/ 1514204 h 2179994"/>
                <a:gd name="connsiteX8" fmla="*/ 1509995 w 1509995"/>
                <a:gd name="connsiteY8" fmla="*/ 1572251 h 2179994"/>
                <a:gd name="connsiteX9" fmla="*/ 1390380 w 1509995"/>
                <a:gd name="connsiteY9" fmla="*/ 1693471 h 2179994"/>
                <a:gd name="connsiteX10" fmla="*/ 385845 w 1509995"/>
                <a:gd name="connsiteY10" fmla="*/ 2174308 h 217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09995" h="2179994">
                  <a:moveTo>
                    <a:pt x="385845" y="2174308"/>
                  </a:moveTo>
                  <a:lnTo>
                    <a:pt x="328906" y="2179994"/>
                  </a:lnTo>
                  <a:lnTo>
                    <a:pt x="0" y="3448"/>
                  </a:lnTo>
                  <a:lnTo>
                    <a:pt x="108047" y="348"/>
                  </a:lnTo>
                  <a:cubicBezTo>
                    <a:pt x="317624" y="-1927"/>
                    <a:pt x="523149" y="7017"/>
                    <a:pt x="719139" y="25973"/>
                  </a:cubicBezTo>
                  <a:lnTo>
                    <a:pt x="915568" y="50543"/>
                  </a:lnTo>
                  <a:lnTo>
                    <a:pt x="909403" y="196372"/>
                  </a:lnTo>
                  <a:cubicBezTo>
                    <a:pt x="903956" y="771769"/>
                    <a:pt x="1106542" y="1267285"/>
                    <a:pt x="1424805" y="1514204"/>
                  </a:cubicBezTo>
                  <a:lnTo>
                    <a:pt x="1509995" y="1572251"/>
                  </a:lnTo>
                  <a:lnTo>
                    <a:pt x="1390380" y="1693471"/>
                  </a:lnTo>
                  <a:cubicBezTo>
                    <a:pt x="1120444" y="1941999"/>
                    <a:pt x="775954" y="2115357"/>
                    <a:pt x="385845" y="217430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B18C15BD-FDBB-4D1D-9C30-EB171C40269C}"/>
                </a:ext>
              </a:extLst>
            </p:cNvPr>
            <p:cNvSpPr/>
            <p:nvPr/>
          </p:nvSpPr>
          <p:spPr>
            <a:xfrm rot="11315589">
              <a:off x="6058851" y="1846787"/>
              <a:ext cx="1446055" cy="2190305"/>
            </a:xfrm>
            <a:custGeom>
              <a:avLst/>
              <a:gdLst>
                <a:gd name="connsiteX0" fmla="*/ 1446055 w 1446055"/>
                <a:gd name="connsiteY0" fmla="*/ 2181926 h 2190305"/>
                <a:gd name="connsiteX1" fmla="*/ 1384856 w 1446055"/>
                <a:gd name="connsiteY1" fmla="*/ 2188037 h 2190305"/>
                <a:gd name="connsiteX2" fmla="*/ 21844 w 1446055"/>
                <a:gd name="connsiteY2" fmla="*/ 1702840 h 2190305"/>
                <a:gd name="connsiteX3" fmla="*/ 0 w 1446055"/>
                <a:gd name="connsiteY3" fmla="*/ 1681285 h 2190305"/>
                <a:gd name="connsiteX4" fmla="*/ 13766 w 1446055"/>
                <a:gd name="connsiteY4" fmla="*/ 1655592 h 2190305"/>
                <a:gd name="connsiteX5" fmla="*/ 148945 w 1446055"/>
                <a:gd name="connsiteY5" fmla="*/ 366724 h 2190305"/>
                <a:gd name="connsiteX6" fmla="*/ 114334 w 1446055"/>
                <a:gd name="connsiteY6" fmla="*/ 211616 h 2190305"/>
                <a:gd name="connsiteX7" fmla="*/ 95696 w 1446055"/>
                <a:gd name="connsiteY7" fmla="*/ 148015 h 2190305"/>
                <a:gd name="connsiteX8" fmla="*/ 154370 w 1446055"/>
                <a:gd name="connsiteY8" fmla="*/ 131660 h 2190305"/>
                <a:gd name="connsiteX9" fmla="*/ 1090580 w 1446055"/>
                <a:gd name="connsiteY9" fmla="*/ 739 h 2190305"/>
                <a:gd name="connsiteX10" fmla="*/ 1116337 w 1446055"/>
                <a:gd name="connsiteY10" fmla="*/ 0 h 2190305"/>
                <a:gd name="connsiteX11" fmla="*/ 1446055 w 1446055"/>
                <a:gd name="connsiteY11" fmla="*/ 2181926 h 2190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46055" h="2190305">
                  <a:moveTo>
                    <a:pt x="1446055" y="2181926"/>
                  </a:moveTo>
                  <a:lnTo>
                    <a:pt x="1384856" y="2188037"/>
                  </a:lnTo>
                  <a:cubicBezTo>
                    <a:pt x="870509" y="2213141"/>
                    <a:pt x="385171" y="2028547"/>
                    <a:pt x="21844" y="1702840"/>
                  </a:cubicBezTo>
                  <a:lnTo>
                    <a:pt x="0" y="1681285"/>
                  </a:lnTo>
                  <a:lnTo>
                    <a:pt x="13766" y="1655592"/>
                  </a:lnTo>
                  <a:cubicBezTo>
                    <a:pt x="182265" y="1308185"/>
                    <a:pt x="238873" y="841698"/>
                    <a:pt x="148945" y="366724"/>
                  </a:cubicBezTo>
                  <a:cubicBezTo>
                    <a:pt x="138964" y="314008"/>
                    <a:pt x="127394" y="262271"/>
                    <a:pt x="114334" y="211616"/>
                  </a:cubicBezTo>
                  <a:lnTo>
                    <a:pt x="95696" y="148015"/>
                  </a:lnTo>
                  <a:lnTo>
                    <a:pt x="154370" y="131660"/>
                  </a:lnTo>
                  <a:cubicBezTo>
                    <a:pt x="425889" y="63076"/>
                    <a:pt x="744790" y="16905"/>
                    <a:pt x="1090580" y="739"/>
                  </a:cubicBezTo>
                  <a:lnTo>
                    <a:pt x="1116337" y="0"/>
                  </a:lnTo>
                  <a:lnTo>
                    <a:pt x="1446055" y="218192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3544E7A9-6B67-405E-A479-A2416997652A}"/>
                </a:ext>
              </a:extLst>
            </p:cNvPr>
            <p:cNvSpPr/>
            <p:nvPr/>
          </p:nvSpPr>
          <p:spPr>
            <a:xfrm rot="11315589">
              <a:off x="4280580" y="2275199"/>
              <a:ext cx="958547" cy="1395449"/>
            </a:xfrm>
            <a:custGeom>
              <a:avLst/>
              <a:gdLst>
                <a:gd name="connsiteX0" fmla="*/ 552854 w 958547"/>
                <a:gd name="connsiteY0" fmla="*/ 1395449 h 1395449"/>
                <a:gd name="connsiteX1" fmla="*/ 521990 w 958547"/>
                <a:gd name="connsiteY1" fmla="*/ 1379211 h 1395449"/>
                <a:gd name="connsiteX2" fmla="*/ 284 w 958547"/>
                <a:gd name="connsiteY2" fmla="*/ 116726 h 1395449"/>
                <a:gd name="connsiteX3" fmla="*/ 5781 w 958547"/>
                <a:gd name="connsiteY3" fmla="*/ 0 h 1395449"/>
                <a:gd name="connsiteX4" fmla="*/ 227631 w 958547"/>
                <a:gd name="connsiteY4" fmla="*/ 41350 h 1395449"/>
                <a:gd name="connsiteX5" fmla="*/ 879165 w 958547"/>
                <a:gd name="connsiteY5" fmla="*/ 266654 h 1395449"/>
                <a:gd name="connsiteX6" fmla="*/ 958547 w 958547"/>
                <a:gd name="connsiteY6" fmla="*/ 313052 h 1395449"/>
                <a:gd name="connsiteX7" fmla="*/ 958535 w 958547"/>
                <a:gd name="connsiteY7" fmla="*/ 321134 h 1395449"/>
                <a:gd name="connsiteX8" fmla="*/ 589011 w 958547"/>
                <a:gd name="connsiteY8" fmla="*/ 1351023 h 1395449"/>
                <a:gd name="connsiteX9" fmla="*/ 552854 w 958547"/>
                <a:gd name="connsiteY9" fmla="*/ 1395449 h 1395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58547" h="1395449">
                  <a:moveTo>
                    <a:pt x="552854" y="1395449"/>
                  </a:moveTo>
                  <a:lnTo>
                    <a:pt x="521990" y="1379211"/>
                  </a:lnTo>
                  <a:cubicBezTo>
                    <a:pt x="199827" y="1180319"/>
                    <a:pt x="-8774" y="692430"/>
                    <a:pt x="284" y="116726"/>
                  </a:cubicBezTo>
                  <a:lnTo>
                    <a:pt x="5781" y="0"/>
                  </a:lnTo>
                  <a:lnTo>
                    <a:pt x="227631" y="41350"/>
                  </a:lnTo>
                  <a:cubicBezTo>
                    <a:pt x="484779" y="98005"/>
                    <a:pt x="708128" y="174466"/>
                    <a:pt x="879165" y="266654"/>
                  </a:cubicBezTo>
                  <a:lnTo>
                    <a:pt x="958547" y="313052"/>
                  </a:lnTo>
                  <a:lnTo>
                    <a:pt x="958535" y="321134"/>
                  </a:lnTo>
                  <a:cubicBezTo>
                    <a:pt x="938849" y="700365"/>
                    <a:pt x="806029" y="1056740"/>
                    <a:pt x="589011" y="1351023"/>
                  </a:cubicBezTo>
                  <a:lnTo>
                    <a:pt x="552854" y="13954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1786B3C6-2988-46E7-A443-C94A74073FE2}"/>
                </a:ext>
              </a:extLst>
            </p:cNvPr>
            <p:cNvSpPr/>
            <p:nvPr/>
          </p:nvSpPr>
          <p:spPr>
            <a:xfrm rot="11315589">
              <a:off x="7406799" y="2600572"/>
              <a:ext cx="653976" cy="1396524"/>
            </a:xfrm>
            <a:custGeom>
              <a:avLst/>
              <a:gdLst>
                <a:gd name="connsiteX0" fmla="*/ 498661 w 653976"/>
                <a:gd name="connsiteY0" fmla="*/ 1396524 h 1396524"/>
                <a:gd name="connsiteX1" fmla="*/ 490006 w 653976"/>
                <a:gd name="connsiteY1" fmla="*/ 1387984 h 1396524"/>
                <a:gd name="connsiteX2" fmla="*/ 9170 w 653976"/>
                <a:gd name="connsiteY2" fmla="*/ 383449 h 1396524"/>
                <a:gd name="connsiteX3" fmla="*/ 0 w 653976"/>
                <a:gd name="connsiteY3" fmla="*/ 291623 h 1396524"/>
                <a:gd name="connsiteX4" fmla="*/ 15530 w 653976"/>
                <a:gd name="connsiteY4" fmla="*/ 276039 h 1396524"/>
                <a:gd name="connsiteX5" fmla="*/ 451115 w 653976"/>
                <a:gd name="connsiteY5" fmla="*/ 38000 h 1396524"/>
                <a:gd name="connsiteX6" fmla="*/ 563807 w 653976"/>
                <a:gd name="connsiteY6" fmla="*/ 0 h 1396524"/>
                <a:gd name="connsiteX7" fmla="*/ 583639 w 653976"/>
                <a:gd name="connsiteY7" fmla="*/ 69662 h 1396524"/>
                <a:gd name="connsiteX8" fmla="*/ 614708 w 653976"/>
                <a:gd name="connsiteY8" fmla="*/ 212114 h 1396524"/>
                <a:gd name="connsiteX9" fmla="*/ 507075 w 653976"/>
                <a:gd name="connsiteY9" fmla="*/ 1379671 h 1396524"/>
                <a:gd name="connsiteX10" fmla="*/ 498661 w 653976"/>
                <a:gd name="connsiteY10" fmla="*/ 1396524 h 139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3976" h="1396524">
                  <a:moveTo>
                    <a:pt x="498661" y="1396524"/>
                  </a:moveTo>
                  <a:lnTo>
                    <a:pt x="490006" y="1387984"/>
                  </a:lnTo>
                  <a:cubicBezTo>
                    <a:pt x="241478" y="1118048"/>
                    <a:pt x="68120" y="773559"/>
                    <a:pt x="9170" y="383449"/>
                  </a:cubicBezTo>
                  <a:lnTo>
                    <a:pt x="0" y="291623"/>
                  </a:lnTo>
                  <a:lnTo>
                    <a:pt x="15530" y="276039"/>
                  </a:lnTo>
                  <a:cubicBezTo>
                    <a:pt x="118157" y="186882"/>
                    <a:pt x="266850" y="106240"/>
                    <a:pt x="451115" y="38000"/>
                  </a:cubicBezTo>
                  <a:lnTo>
                    <a:pt x="563807" y="0"/>
                  </a:lnTo>
                  <a:lnTo>
                    <a:pt x="583639" y="69662"/>
                  </a:lnTo>
                  <a:cubicBezTo>
                    <a:pt x="595327" y="116198"/>
                    <a:pt x="605713" y="163715"/>
                    <a:pt x="614708" y="212114"/>
                  </a:cubicBezTo>
                  <a:cubicBezTo>
                    <a:pt x="694702" y="642531"/>
                    <a:pt x="649364" y="1064427"/>
                    <a:pt x="507075" y="1379671"/>
                  </a:cubicBezTo>
                  <a:lnTo>
                    <a:pt x="498661" y="139652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AF18DB83-7A79-486D-9E2C-45969CDF4F61}"/>
                </a:ext>
              </a:extLst>
            </p:cNvPr>
            <p:cNvSpPr/>
            <p:nvPr/>
          </p:nvSpPr>
          <p:spPr>
            <a:xfrm rot="11315589">
              <a:off x="4107416" y="3456370"/>
              <a:ext cx="941252" cy="1320008"/>
            </a:xfrm>
            <a:custGeom>
              <a:avLst/>
              <a:gdLst>
                <a:gd name="connsiteX0" fmla="*/ 941149 w 941252"/>
                <a:gd name="connsiteY0" fmla="*/ 1320008 h 1320008"/>
                <a:gd name="connsiteX1" fmla="*/ 892007 w 941252"/>
                <a:gd name="connsiteY1" fmla="*/ 1291820 h 1320008"/>
                <a:gd name="connsiteX2" fmla="*/ 6905 w 941252"/>
                <a:gd name="connsiteY2" fmla="*/ 1014277 h 1320008"/>
                <a:gd name="connsiteX3" fmla="*/ 0 w 941252"/>
                <a:gd name="connsiteY3" fmla="*/ 1013312 h 1320008"/>
                <a:gd name="connsiteX4" fmla="*/ 23897 w 941252"/>
                <a:gd name="connsiteY4" fmla="*/ 834854 h 1320008"/>
                <a:gd name="connsiteX5" fmla="*/ 332055 w 941252"/>
                <a:gd name="connsiteY5" fmla="*/ 75289 h 1320008"/>
                <a:gd name="connsiteX6" fmla="*/ 389087 w 941252"/>
                <a:gd name="connsiteY6" fmla="*/ 0 h 1320008"/>
                <a:gd name="connsiteX7" fmla="*/ 441037 w 941252"/>
                <a:gd name="connsiteY7" fmla="*/ 51263 h 1320008"/>
                <a:gd name="connsiteX8" fmla="*/ 921874 w 941252"/>
                <a:gd name="connsiteY8" fmla="*/ 1055797 h 1320008"/>
                <a:gd name="connsiteX9" fmla="*/ 941252 w 941252"/>
                <a:gd name="connsiteY9" fmla="*/ 1249855 h 1320008"/>
                <a:gd name="connsiteX10" fmla="*/ 941149 w 941252"/>
                <a:gd name="connsiteY10" fmla="*/ 1320008 h 1320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252" h="1320008">
                  <a:moveTo>
                    <a:pt x="941149" y="1320008"/>
                  </a:moveTo>
                  <a:lnTo>
                    <a:pt x="892007" y="1291820"/>
                  </a:lnTo>
                  <a:cubicBezTo>
                    <a:pt x="662158" y="1170087"/>
                    <a:pt x="355970" y="1074810"/>
                    <a:pt x="6905" y="1014277"/>
                  </a:cubicBezTo>
                  <a:lnTo>
                    <a:pt x="0" y="1013312"/>
                  </a:lnTo>
                  <a:lnTo>
                    <a:pt x="23897" y="834854"/>
                  </a:lnTo>
                  <a:cubicBezTo>
                    <a:pt x="79591" y="543171"/>
                    <a:pt x="188348" y="279985"/>
                    <a:pt x="332055" y="75289"/>
                  </a:cubicBezTo>
                  <a:lnTo>
                    <a:pt x="389087" y="0"/>
                  </a:lnTo>
                  <a:lnTo>
                    <a:pt x="441037" y="51263"/>
                  </a:lnTo>
                  <a:cubicBezTo>
                    <a:pt x="689565" y="321198"/>
                    <a:pt x="862923" y="665688"/>
                    <a:pt x="921874" y="1055797"/>
                  </a:cubicBezTo>
                  <a:cubicBezTo>
                    <a:pt x="931699" y="1120815"/>
                    <a:pt x="938113" y="1185562"/>
                    <a:pt x="941252" y="1249855"/>
                  </a:cubicBezTo>
                  <a:lnTo>
                    <a:pt x="941149" y="132000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E56C3D98-3276-47AC-9F6B-9CFF27F70479}"/>
                </a:ext>
              </a:extLst>
            </p:cNvPr>
            <p:cNvSpPr/>
            <p:nvPr/>
          </p:nvSpPr>
          <p:spPr>
            <a:xfrm rot="11315589">
              <a:off x="7379963" y="3824742"/>
              <a:ext cx="544215" cy="900600"/>
            </a:xfrm>
            <a:custGeom>
              <a:avLst/>
              <a:gdLst>
                <a:gd name="connsiteX0" fmla="*/ 0 w 544215"/>
                <a:gd name="connsiteY0" fmla="*/ 900600 h 900600"/>
                <a:gd name="connsiteX1" fmla="*/ 255 w 544215"/>
                <a:gd name="connsiteY1" fmla="*/ 727549 h 900600"/>
                <a:gd name="connsiteX2" fmla="*/ 181899 w 544215"/>
                <a:gd name="connsiteY2" fmla="*/ 11188 h 900600"/>
                <a:gd name="connsiteX3" fmla="*/ 187897 w 544215"/>
                <a:gd name="connsiteY3" fmla="*/ 0 h 900600"/>
                <a:gd name="connsiteX4" fmla="*/ 261882 w 544215"/>
                <a:gd name="connsiteY4" fmla="*/ 88303 h 900600"/>
                <a:gd name="connsiteX5" fmla="*/ 508775 w 544215"/>
                <a:gd name="connsiteY5" fmla="*/ 532482 h 900600"/>
                <a:gd name="connsiteX6" fmla="*/ 544215 w 544215"/>
                <a:gd name="connsiteY6" fmla="*/ 632362 h 900600"/>
                <a:gd name="connsiteX7" fmla="*/ 532232 w 544215"/>
                <a:gd name="connsiteY7" fmla="*/ 636009 h 900600"/>
                <a:gd name="connsiteX8" fmla="*/ 13222 w 544215"/>
                <a:gd name="connsiteY8" fmla="*/ 889596 h 900600"/>
                <a:gd name="connsiteX9" fmla="*/ 0 w 544215"/>
                <a:gd name="connsiteY9" fmla="*/ 900600 h 90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4215" h="900600">
                  <a:moveTo>
                    <a:pt x="0" y="900600"/>
                  </a:moveTo>
                  <a:lnTo>
                    <a:pt x="255" y="727549"/>
                  </a:lnTo>
                  <a:cubicBezTo>
                    <a:pt x="13380" y="474729"/>
                    <a:pt x="76785" y="232066"/>
                    <a:pt x="181899" y="11188"/>
                  </a:cubicBezTo>
                  <a:lnTo>
                    <a:pt x="187897" y="0"/>
                  </a:lnTo>
                  <a:lnTo>
                    <a:pt x="261882" y="88303"/>
                  </a:lnTo>
                  <a:cubicBezTo>
                    <a:pt x="358420" y="213446"/>
                    <a:pt x="442602" y="363572"/>
                    <a:pt x="508775" y="532482"/>
                  </a:cubicBezTo>
                  <a:lnTo>
                    <a:pt x="544215" y="632362"/>
                  </a:lnTo>
                  <a:lnTo>
                    <a:pt x="532232" y="636009"/>
                  </a:lnTo>
                  <a:cubicBezTo>
                    <a:pt x="320963" y="706774"/>
                    <a:pt x="144304" y="792780"/>
                    <a:pt x="13222" y="889596"/>
                  </a:cubicBezTo>
                  <a:lnTo>
                    <a:pt x="0" y="9006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9FECF5-951B-4264-BAB9-0573FBA78F31}"/>
                </a:ext>
              </a:extLst>
            </p:cNvPr>
            <p:cNvSpPr/>
            <p:nvPr/>
          </p:nvSpPr>
          <p:spPr>
            <a:xfrm rot="11315589">
              <a:off x="4678399" y="3922984"/>
              <a:ext cx="1595237" cy="1558970"/>
            </a:xfrm>
            <a:custGeom>
              <a:avLst/>
              <a:gdLst>
                <a:gd name="connsiteX0" fmla="*/ 1165353 w 1595237"/>
                <a:gd name="connsiteY0" fmla="*/ 1558970 h 1558970"/>
                <a:gd name="connsiteX1" fmla="*/ 1000444 w 1595237"/>
                <a:gd name="connsiteY1" fmla="*/ 1535918 h 1558970"/>
                <a:gd name="connsiteX2" fmla="*/ 338336 w 1595237"/>
                <a:gd name="connsiteY2" fmla="*/ 1505244 h 1558970"/>
                <a:gd name="connsiteX3" fmla="*/ 223032 w 1595237"/>
                <a:gd name="connsiteY3" fmla="*/ 1508961 h 1558970"/>
                <a:gd name="connsiteX4" fmla="*/ 0 w 1595237"/>
                <a:gd name="connsiteY4" fmla="*/ 33038 h 1558970"/>
                <a:gd name="connsiteX5" fmla="*/ 56077 w 1595237"/>
                <a:gd name="connsiteY5" fmla="*/ 21646 h 1558970"/>
                <a:gd name="connsiteX6" fmla="*/ 1471363 w 1595237"/>
                <a:gd name="connsiteY6" fmla="*/ 372074 h 1558970"/>
                <a:gd name="connsiteX7" fmla="*/ 1595237 w 1595237"/>
                <a:gd name="connsiteY7" fmla="*/ 472888 h 1558970"/>
                <a:gd name="connsiteX8" fmla="*/ 1546361 w 1595237"/>
                <a:gd name="connsiteY8" fmla="*/ 534004 h 1558970"/>
                <a:gd name="connsiteX9" fmla="*/ 1170566 w 1595237"/>
                <a:gd name="connsiteY9" fmla="*/ 1509022 h 1558970"/>
                <a:gd name="connsiteX10" fmla="*/ 1165353 w 1595237"/>
                <a:gd name="connsiteY10" fmla="*/ 1558970 h 1558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95237" h="1558970">
                  <a:moveTo>
                    <a:pt x="1165353" y="1558970"/>
                  </a:moveTo>
                  <a:lnTo>
                    <a:pt x="1000444" y="1535918"/>
                  </a:lnTo>
                  <a:cubicBezTo>
                    <a:pt x="788539" y="1513060"/>
                    <a:pt x="565755" y="1502319"/>
                    <a:pt x="338336" y="1505244"/>
                  </a:cubicBezTo>
                  <a:lnTo>
                    <a:pt x="223032" y="1508961"/>
                  </a:lnTo>
                  <a:lnTo>
                    <a:pt x="0" y="33038"/>
                  </a:lnTo>
                  <a:lnTo>
                    <a:pt x="56077" y="21646"/>
                  </a:lnTo>
                  <a:cubicBezTo>
                    <a:pt x="576223" y="-56955"/>
                    <a:pt x="1078986" y="82716"/>
                    <a:pt x="1471363" y="372074"/>
                  </a:cubicBezTo>
                  <a:lnTo>
                    <a:pt x="1595237" y="472888"/>
                  </a:lnTo>
                  <a:lnTo>
                    <a:pt x="1546361" y="534004"/>
                  </a:lnTo>
                  <a:cubicBezTo>
                    <a:pt x="1357081" y="789826"/>
                    <a:pt x="1221220" y="1131533"/>
                    <a:pt x="1170566" y="1509022"/>
                  </a:cubicBezTo>
                  <a:lnTo>
                    <a:pt x="1165353" y="155897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20E76F1E-1F32-4E6D-888D-CB925E586D3F}"/>
                </a:ext>
              </a:extLst>
            </p:cNvPr>
            <p:cNvSpPr/>
            <p:nvPr/>
          </p:nvSpPr>
          <p:spPr>
            <a:xfrm rot="11315589">
              <a:off x="6123693" y="4019160"/>
              <a:ext cx="1454536" cy="1621437"/>
            </a:xfrm>
            <a:custGeom>
              <a:avLst/>
              <a:gdLst>
                <a:gd name="connsiteX0" fmla="*/ 420450 w 1454536"/>
                <a:gd name="connsiteY0" fmla="*/ 1621437 h 1621437"/>
                <a:gd name="connsiteX1" fmla="*/ 373531 w 1454536"/>
                <a:gd name="connsiteY1" fmla="*/ 1493506 h 1621437"/>
                <a:gd name="connsiteX2" fmla="*/ 9945 w 1454536"/>
                <a:gd name="connsiteY2" fmla="*/ 914847 h 1621437"/>
                <a:gd name="connsiteX3" fmla="*/ 0 w 1454536"/>
                <a:gd name="connsiteY3" fmla="*/ 905320 h 1621437"/>
                <a:gd name="connsiteX4" fmla="*/ 14367 w 1454536"/>
                <a:gd name="connsiteY4" fmla="*/ 878520 h 1621437"/>
                <a:gd name="connsiteX5" fmla="*/ 1173154 w 1454536"/>
                <a:gd name="connsiteY5" fmla="*/ 12245 h 1621437"/>
                <a:gd name="connsiteX6" fmla="*/ 1233426 w 1454536"/>
                <a:gd name="connsiteY6" fmla="*/ 0 h 1621437"/>
                <a:gd name="connsiteX7" fmla="*/ 1454536 w 1454536"/>
                <a:gd name="connsiteY7" fmla="*/ 1463205 h 1621437"/>
                <a:gd name="connsiteX8" fmla="*/ 1425485 w 1454536"/>
                <a:gd name="connsiteY8" fmla="*/ 1464141 h 1621437"/>
                <a:gd name="connsiteX9" fmla="*/ 442948 w 1454536"/>
                <a:gd name="connsiteY9" fmla="*/ 1614590 h 1621437"/>
                <a:gd name="connsiteX10" fmla="*/ 420450 w 1454536"/>
                <a:gd name="connsiteY10" fmla="*/ 1621437 h 1621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54536" h="1621437">
                  <a:moveTo>
                    <a:pt x="420450" y="1621437"/>
                  </a:moveTo>
                  <a:lnTo>
                    <a:pt x="373531" y="1493506"/>
                  </a:lnTo>
                  <a:cubicBezTo>
                    <a:pt x="280431" y="1263975"/>
                    <a:pt x="155075" y="1066736"/>
                    <a:pt x="9945" y="914847"/>
                  </a:cubicBezTo>
                  <a:lnTo>
                    <a:pt x="0" y="905320"/>
                  </a:lnTo>
                  <a:lnTo>
                    <a:pt x="14367" y="878520"/>
                  </a:lnTo>
                  <a:cubicBezTo>
                    <a:pt x="265231" y="460000"/>
                    <a:pt x="674355" y="140241"/>
                    <a:pt x="1173154" y="12245"/>
                  </a:cubicBezTo>
                  <a:lnTo>
                    <a:pt x="1233426" y="0"/>
                  </a:lnTo>
                  <a:lnTo>
                    <a:pt x="1454536" y="1463205"/>
                  </a:lnTo>
                  <a:lnTo>
                    <a:pt x="1425485" y="1464141"/>
                  </a:lnTo>
                  <a:cubicBezTo>
                    <a:pt x="1062461" y="1482972"/>
                    <a:pt x="727807" y="1536007"/>
                    <a:pt x="442948" y="1614590"/>
                  </a:cubicBezTo>
                  <a:lnTo>
                    <a:pt x="420450" y="162143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</p:grpSp>
      <p:sp>
        <p:nvSpPr>
          <p:cNvPr id="42" name="Text Placeholder 7">
            <a:extLst>
              <a:ext uri="{FF2B5EF4-FFF2-40B4-BE49-F238E27FC236}">
                <a16:creationId xmlns:a16="http://schemas.microsoft.com/office/drawing/2014/main" id="{F91F60B6-516D-455F-B9CF-B528B356D2FB}"/>
              </a:ext>
            </a:extLst>
          </p:cNvPr>
          <p:cNvSpPr txBox="1">
            <a:spLocks/>
          </p:cNvSpPr>
          <p:nvPr/>
        </p:nvSpPr>
        <p:spPr>
          <a:xfrm rot="21568649">
            <a:off x="4770492" y="1957750"/>
            <a:ext cx="2940546" cy="192919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id-ID" sz="825" b="1" spc="2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BEST CLUB AND ASOCIATIONS </a:t>
            </a:r>
            <a:endParaRPr lang="en-US" sz="825" b="1" spc="225" dirty="0">
              <a:solidFill>
                <a:schemeClr val="bg1">
                  <a:lumMod val="7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594F28B-32AC-487B-BB39-EBE5A755FC05}"/>
              </a:ext>
            </a:extLst>
          </p:cNvPr>
          <p:cNvSpPr/>
          <p:nvPr/>
        </p:nvSpPr>
        <p:spPr>
          <a:xfrm>
            <a:off x="654275" y="2179094"/>
            <a:ext cx="3113808" cy="436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788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There are many variations of passages of Lorem Ipsum available, but the majority have suffered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79F7752-A24E-4E82-8EF6-D09B4673AF3E}"/>
              </a:ext>
            </a:extLst>
          </p:cNvPr>
          <p:cNvSpPr txBox="1"/>
          <p:nvPr/>
        </p:nvSpPr>
        <p:spPr>
          <a:xfrm>
            <a:off x="672369" y="1899838"/>
            <a:ext cx="1359854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13" b="1" dirty="0">
                <a:solidFill>
                  <a:schemeClr val="bg1"/>
                </a:solidFill>
              </a:rPr>
              <a:t>Man To Man</a:t>
            </a:r>
            <a:endParaRPr lang="en-US" sz="1013" b="1" dirty="0">
              <a:solidFill>
                <a:schemeClr val="bg1"/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0409DCCD-DF15-4C81-A58E-32B0C8FBF45D}"/>
              </a:ext>
            </a:extLst>
          </p:cNvPr>
          <p:cNvSpPr/>
          <p:nvPr/>
        </p:nvSpPr>
        <p:spPr>
          <a:xfrm>
            <a:off x="636180" y="3066355"/>
            <a:ext cx="3113808" cy="436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788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There are many variations of passages of Lorem Ipsum available, but the majority have suffered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532ED30-2418-4930-89EB-30CCCC4E75C0}"/>
              </a:ext>
            </a:extLst>
          </p:cNvPr>
          <p:cNvSpPr txBox="1"/>
          <p:nvPr/>
        </p:nvSpPr>
        <p:spPr>
          <a:xfrm>
            <a:off x="654275" y="2787099"/>
            <a:ext cx="2246088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13" b="1" dirty="0">
                <a:solidFill>
                  <a:schemeClr val="bg1"/>
                </a:solidFill>
              </a:rPr>
              <a:t>½ Court Zones</a:t>
            </a:r>
            <a:endParaRPr lang="en-US" sz="1013" b="1" dirty="0">
              <a:solidFill>
                <a:schemeClr val="bg1"/>
              </a:solidFill>
            </a:endParaRPr>
          </a:p>
        </p:txBody>
      </p:sp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B59E2DA8-E5A1-4231-9616-AC255B021B30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05" b="1600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41073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21215392-8AA4-4F02-BFD5-7B267E4AC5E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06" r="21106"/>
          <a:stretch>
            <a:fillRect/>
          </a:stretch>
        </p:blipFill>
        <p:spPr/>
      </p:pic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AD7184C7-1049-41DF-BECC-37BAA84BEB40}"/>
              </a:ext>
            </a:extLst>
          </p:cNvPr>
          <p:cNvSpPr/>
          <p:nvPr/>
        </p:nvSpPr>
        <p:spPr>
          <a:xfrm rot="9486764">
            <a:off x="-95919" y="4029255"/>
            <a:ext cx="1310951" cy="1354061"/>
          </a:xfrm>
          <a:custGeom>
            <a:avLst/>
            <a:gdLst>
              <a:gd name="connsiteX0" fmla="*/ 428831 w 1747935"/>
              <a:gd name="connsiteY0" fmla="*/ 444314 h 1805414"/>
              <a:gd name="connsiteX1" fmla="*/ 399002 w 1747935"/>
              <a:gd name="connsiteY1" fmla="*/ 362979 h 1805414"/>
              <a:gd name="connsiteX2" fmla="*/ 234564 w 1747935"/>
              <a:gd name="connsiteY2" fmla="*/ 72785 h 1805414"/>
              <a:gd name="connsiteX3" fmla="*/ 172065 w 1747935"/>
              <a:gd name="connsiteY3" fmla="*/ 0 h 1805414"/>
              <a:gd name="connsiteX4" fmla="*/ 1035303 w 1747935"/>
              <a:gd name="connsiteY4" fmla="*/ 346796 h 1805414"/>
              <a:gd name="connsiteX5" fmla="*/ 898301 w 1747935"/>
              <a:gd name="connsiteY5" fmla="*/ 357280 h 1805414"/>
              <a:gd name="connsiteX6" fmla="*/ 443135 w 1747935"/>
              <a:gd name="connsiteY6" fmla="*/ 439961 h 1805414"/>
              <a:gd name="connsiteX7" fmla="*/ 0 w 1747935"/>
              <a:gd name="connsiteY7" fmla="*/ 640062 h 1805414"/>
              <a:gd name="connsiteX8" fmla="*/ 162 w 1747935"/>
              <a:gd name="connsiteY8" fmla="*/ 530040 h 1805414"/>
              <a:gd name="connsiteX9" fmla="*/ 115647 w 1747935"/>
              <a:gd name="connsiteY9" fmla="*/ 74596 h 1805414"/>
              <a:gd name="connsiteX10" fmla="*/ 119460 w 1747935"/>
              <a:gd name="connsiteY10" fmla="*/ 67484 h 1805414"/>
              <a:gd name="connsiteX11" fmla="*/ 166498 w 1747935"/>
              <a:gd name="connsiteY11" fmla="*/ 123624 h 1805414"/>
              <a:gd name="connsiteX12" fmla="*/ 323466 w 1747935"/>
              <a:gd name="connsiteY12" fmla="*/ 406022 h 1805414"/>
              <a:gd name="connsiteX13" fmla="*/ 345998 w 1747935"/>
              <a:gd name="connsiteY13" fmla="*/ 469523 h 1805414"/>
              <a:gd name="connsiteX14" fmla="*/ 338379 w 1747935"/>
              <a:gd name="connsiteY14" fmla="*/ 471841 h 1805414"/>
              <a:gd name="connsiteX15" fmla="*/ 8406 w 1747935"/>
              <a:gd name="connsiteY15" fmla="*/ 633066 h 1805414"/>
              <a:gd name="connsiteX16" fmla="*/ 1353976 w 1747935"/>
              <a:gd name="connsiteY16" fmla="*/ 1790998 h 1805414"/>
              <a:gd name="connsiteX17" fmla="*/ 1145513 w 1747935"/>
              <a:gd name="connsiteY17" fmla="*/ 411477 h 1805414"/>
              <a:gd name="connsiteX18" fmla="*/ 1192919 w 1747935"/>
              <a:gd name="connsiteY18" fmla="*/ 410117 h 1805414"/>
              <a:gd name="connsiteX19" fmla="*/ 1726906 w 1747935"/>
              <a:gd name="connsiteY19" fmla="*/ 624640 h 1805414"/>
              <a:gd name="connsiteX20" fmla="*/ 1728473 w 1747935"/>
              <a:gd name="connsiteY20" fmla="*/ 668726 h 1805414"/>
              <a:gd name="connsiteX21" fmla="*/ 1744971 w 1747935"/>
              <a:gd name="connsiteY21" fmla="*/ 797301 h 1805414"/>
              <a:gd name="connsiteX22" fmla="*/ 1747935 w 1747935"/>
              <a:gd name="connsiteY22" fmla="*/ 810365 h 1805414"/>
              <a:gd name="connsiteX23" fmla="*/ 323509 w 1747935"/>
              <a:gd name="connsiteY23" fmla="*/ 1419152 h 1805414"/>
              <a:gd name="connsiteX24" fmla="*/ 318006 w 1747935"/>
              <a:gd name="connsiteY24" fmla="*/ 1413722 h 1805414"/>
              <a:gd name="connsiteX25" fmla="*/ 12303 w 1747935"/>
              <a:gd name="connsiteY25" fmla="*/ 775065 h 1805414"/>
              <a:gd name="connsiteX26" fmla="*/ 6473 w 1747935"/>
              <a:gd name="connsiteY26" fmla="*/ 716685 h 1805414"/>
              <a:gd name="connsiteX27" fmla="*/ 16347 w 1747935"/>
              <a:gd name="connsiteY27" fmla="*/ 706777 h 1805414"/>
              <a:gd name="connsiteX28" fmla="*/ 293280 w 1747935"/>
              <a:gd name="connsiteY28" fmla="*/ 555438 h 1805414"/>
              <a:gd name="connsiteX29" fmla="*/ 364927 w 1747935"/>
              <a:gd name="connsiteY29" fmla="*/ 531279 h 1805414"/>
              <a:gd name="connsiteX30" fmla="*/ 377536 w 1747935"/>
              <a:gd name="connsiteY30" fmla="*/ 575568 h 1805414"/>
              <a:gd name="connsiteX31" fmla="*/ 397289 w 1747935"/>
              <a:gd name="connsiteY31" fmla="*/ 666135 h 1805414"/>
              <a:gd name="connsiteX32" fmla="*/ 328858 w 1747935"/>
              <a:gd name="connsiteY32" fmla="*/ 1408437 h 1805414"/>
              <a:gd name="connsiteX33" fmla="*/ 798156 w 1747935"/>
              <a:gd name="connsiteY33" fmla="*/ 1733373 h 1805414"/>
              <a:gd name="connsiteX34" fmla="*/ 400878 w 1747935"/>
              <a:gd name="connsiteY34" fmla="*/ 1495497 h 1805414"/>
              <a:gd name="connsiteX35" fmla="*/ 386990 w 1747935"/>
              <a:gd name="connsiteY35" fmla="*/ 1481793 h 1805414"/>
              <a:gd name="connsiteX36" fmla="*/ 395742 w 1747935"/>
              <a:gd name="connsiteY36" fmla="*/ 1465458 h 1805414"/>
              <a:gd name="connsiteX37" fmla="*/ 481685 w 1747935"/>
              <a:gd name="connsiteY37" fmla="*/ 646030 h 1805414"/>
              <a:gd name="connsiteX38" fmla="*/ 459680 w 1747935"/>
              <a:gd name="connsiteY38" fmla="*/ 547416 h 1805414"/>
              <a:gd name="connsiteX39" fmla="*/ 447831 w 1747935"/>
              <a:gd name="connsiteY39" fmla="*/ 506981 h 1805414"/>
              <a:gd name="connsiteX40" fmla="*/ 485134 w 1747935"/>
              <a:gd name="connsiteY40" fmla="*/ 496582 h 1805414"/>
              <a:gd name="connsiteX41" fmla="*/ 1080353 w 1747935"/>
              <a:gd name="connsiteY41" fmla="*/ 413346 h 1805414"/>
              <a:gd name="connsiteX42" fmla="*/ 1096728 w 1747935"/>
              <a:gd name="connsiteY42" fmla="*/ 412877 h 1805414"/>
              <a:gd name="connsiteX43" fmla="*/ 1306354 w 1747935"/>
              <a:gd name="connsiteY43" fmla="*/ 1800087 h 1805414"/>
              <a:gd name="connsiteX44" fmla="*/ 1267446 w 1747935"/>
              <a:gd name="connsiteY44" fmla="*/ 1803972 h 1805414"/>
              <a:gd name="connsiteX45" fmla="*/ 798156 w 1747935"/>
              <a:gd name="connsiteY45" fmla="*/ 1733373 h 1805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747935" h="1805414">
                <a:moveTo>
                  <a:pt x="428831" y="444314"/>
                </a:moveTo>
                <a:lnTo>
                  <a:pt x="399002" y="362979"/>
                </a:lnTo>
                <a:cubicBezTo>
                  <a:pt x="354609" y="253531"/>
                  <a:pt x="298680" y="155633"/>
                  <a:pt x="234564" y="72785"/>
                </a:cubicBezTo>
                <a:lnTo>
                  <a:pt x="172065" y="0"/>
                </a:lnTo>
                <a:lnTo>
                  <a:pt x="1035303" y="346796"/>
                </a:lnTo>
                <a:lnTo>
                  <a:pt x="898301" y="357280"/>
                </a:lnTo>
                <a:cubicBezTo>
                  <a:pt x="732602" y="374156"/>
                  <a:pt x="578964" y="402490"/>
                  <a:pt x="443135" y="439961"/>
                </a:cubicBezTo>
                <a:close/>
                <a:moveTo>
                  <a:pt x="0" y="640062"/>
                </a:moveTo>
                <a:lnTo>
                  <a:pt x="162" y="530040"/>
                </a:lnTo>
                <a:cubicBezTo>
                  <a:pt x="8507" y="369304"/>
                  <a:pt x="48818" y="215025"/>
                  <a:pt x="115647" y="74596"/>
                </a:cubicBezTo>
                <a:lnTo>
                  <a:pt x="119460" y="67484"/>
                </a:lnTo>
                <a:lnTo>
                  <a:pt x="166498" y="123624"/>
                </a:lnTo>
                <a:cubicBezTo>
                  <a:pt x="227874" y="203187"/>
                  <a:pt x="281395" y="298633"/>
                  <a:pt x="323466" y="406022"/>
                </a:cubicBezTo>
                <a:lnTo>
                  <a:pt x="345998" y="469523"/>
                </a:lnTo>
                <a:lnTo>
                  <a:pt x="338379" y="471841"/>
                </a:lnTo>
                <a:cubicBezTo>
                  <a:pt x="204060" y="516832"/>
                  <a:pt x="91745" y="571512"/>
                  <a:pt x="8406" y="633066"/>
                </a:cubicBezTo>
                <a:close/>
                <a:moveTo>
                  <a:pt x="1353976" y="1790998"/>
                </a:moveTo>
                <a:lnTo>
                  <a:pt x="1145513" y="411477"/>
                </a:lnTo>
                <a:lnTo>
                  <a:pt x="1192919" y="410117"/>
                </a:lnTo>
                <a:lnTo>
                  <a:pt x="1726906" y="624640"/>
                </a:lnTo>
                <a:lnTo>
                  <a:pt x="1728473" y="668726"/>
                </a:lnTo>
                <a:cubicBezTo>
                  <a:pt x="1732059" y="712657"/>
                  <a:pt x="1737597" y="755585"/>
                  <a:pt x="1744971" y="797301"/>
                </a:cubicBezTo>
                <a:lnTo>
                  <a:pt x="1747935" y="810365"/>
                </a:lnTo>
                <a:close/>
                <a:moveTo>
                  <a:pt x="323509" y="1419152"/>
                </a:moveTo>
                <a:lnTo>
                  <a:pt x="318006" y="1413722"/>
                </a:lnTo>
                <a:cubicBezTo>
                  <a:pt x="159999" y="1242104"/>
                  <a:pt x="49782" y="1023087"/>
                  <a:pt x="12303" y="775065"/>
                </a:cubicBezTo>
                <a:lnTo>
                  <a:pt x="6473" y="716685"/>
                </a:lnTo>
                <a:lnTo>
                  <a:pt x="16347" y="706777"/>
                </a:lnTo>
                <a:cubicBezTo>
                  <a:pt x="81594" y="650093"/>
                  <a:pt x="176129" y="598823"/>
                  <a:pt x="293280" y="555438"/>
                </a:cubicBezTo>
                <a:lnTo>
                  <a:pt x="364927" y="531279"/>
                </a:lnTo>
                <a:lnTo>
                  <a:pt x="377536" y="575568"/>
                </a:lnTo>
                <a:cubicBezTo>
                  <a:pt x="384966" y="605154"/>
                  <a:pt x="391570" y="635364"/>
                  <a:pt x="397289" y="666135"/>
                </a:cubicBezTo>
                <a:cubicBezTo>
                  <a:pt x="448147" y="939783"/>
                  <a:pt x="419322" y="1208013"/>
                  <a:pt x="328858" y="1408437"/>
                </a:cubicBezTo>
                <a:close/>
                <a:moveTo>
                  <a:pt x="798156" y="1733373"/>
                </a:moveTo>
                <a:cubicBezTo>
                  <a:pt x="651264" y="1680144"/>
                  <a:pt x="516375" y="1599035"/>
                  <a:pt x="400878" y="1495497"/>
                </a:cubicBezTo>
                <a:lnTo>
                  <a:pt x="386990" y="1481793"/>
                </a:lnTo>
                <a:lnTo>
                  <a:pt x="395742" y="1465458"/>
                </a:lnTo>
                <a:cubicBezTo>
                  <a:pt x="502869" y="1244586"/>
                  <a:pt x="538859" y="948006"/>
                  <a:pt x="481685" y="646030"/>
                </a:cubicBezTo>
                <a:cubicBezTo>
                  <a:pt x="475340" y="612514"/>
                  <a:pt x="467984" y="579621"/>
                  <a:pt x="459680" y="547416"/>
                </a:cubicBezTo>
                <a:lnTo>
                  <a:pt x="447831" y="506981"/>
                </a:lnTo>
                <a:lnTo>
                  <a:pt x="485134" y="496582"/>
                </a:lnTo>
                <a:cubicBezTo>
                  <a:pt x="657759" y="452979"/>
                  <a:pt x="860508" y="423624"/>
                  <a:pt x="1080353" y="413346"/>
                </a:cubicBezTo>
                <a:lnTo>
                  <a:pt x="1096728" y="412877"/>
                </a:lnTo>
                <a:lnTo>
                  <a:pt x="1306354" y="1800087"/>
                </a:lnTo>
                <a:lnTo>
                  <a:pt x="1267446" y="1803972"/>
                </a:lnTo>
                <a:cubicBezTo>
                  <a:pt x="1103941" y="1811953"/>
                  <a:pt x="945048" y="1786603"/>
                  <a:pt x="798156" y="1733373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7C70B56-56B6-4E2C-B5B7-0B519C4145D0}"/>
              </a:ext>
            </a:extLst>
          </p:cNvPr>
          <p:cNvSpPr txBox="1"/>
          <p:nvPr/>
        </p:nvSpPr>
        <p:spPr>
          <a:xfrm>
            <a:off x="379020" y="359302"/>
            <a:ext cx="16783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5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PIVOTS</a:t>
            </a:r>
            <a:r>
              <a:rPr lang="id-ID" sz="1050" dirty="0">
                <a:latin typeface="Poppins Black" panose="00000A00000000000000" pitchFamily="2" charset="0"/>
                <a:cs typeface="Poppins Black" panose="00000A00000000000000" pitchFamily="2" charset="0"/>
              </a:rPr>
              <a:t> </a:t>
            </a:r>
            <a:r>
              <a:rPr lang="id-ID" sz="105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BASKETBALL</a:t>
            </a:r>
            <a:endParaRPr lang="en-US" sz="105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4AA680D-CF9B-4862-9623-DB0906274FCD}"/>
              </a:ext>
            </a:extLst>
          </p:cNvPr>
          <p:cNvSpPr/>
          <p:nvPr/>
        </p:nvSpPr>
        <p:spPr>
          <a:xfrm>
            <a:off x="8686102" y="4327055"/>
            <a:ext cx="50108" cy="2412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8B7ADB5-58AC-4BE9-A5A7-41FD07DE4585}"/>
              </a:ext>
            </a:extLst>
          </p:cNvPr>
          <p:cNvSpPr/>
          <p:nvPr/>
        </p:nvSpPr>
        <p:spPr>
          <a:xfrm flipV="1">
            <a:off x="8658473" y="4701710"/>
            <a:ext cx="105363" cy="105363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80B50B2D-4978-46A0-A601-3D893616DE34}"/>
              </a:ext>
            </a:extLst>
          </p:cNvPr>
          <p:cNvSpPr txBox="1">
            <a:spLocks/>
          </p:cNvSpPr>
          <p:nvPr/>
        </p:nvSpPr>
        <p:spPr>
          <a:xfrm rot="21568649">
            <a:off x="8447282" y="3176709"/>
            <a:ext cx="415320" cy="229039"/>
          </a:xfrm>
          <a:prstGeom prst="rect">
            <a:avLst/>
          </a:prstGeom>
        </p:spPr>
        <p:txBody>
          <a:bodyPr/>
          <a:lstStyle/>
          <a:p>
            <a:pPr lvl="0" algn="r">
              <a:lnSpc>
                <a:spcPct val="150000"/>
              </a:lnSpc>
            </a:pPr>
            <a:r>
              <a:rPr lang="id-ID" sz="1050" b="1" dirty="0">
                <a:solidFill>
                  <a:schemeClr val="accent2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01</a:t>
            </a:r>
            <a:endParaRPr lang="en-US" sz="1050" b="1" dirty="0">
              <a:solidFill>
                <a:schemeClr val="accent2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685B6904-1740-4979-B9BA-D2F0AB543B21}"/>
              </a:ext>
            </a:extLst>
          </p:cNvPr>
          <p:cNvSpPr txBox="1">
            <a:spLocks/>
          </p:cNvSpPr>
          <p:nvPr/>
        </p:nvSpPr>
        <p:spPr>
          <a:xfrm rot="21568649">
            <a:off x="8447282" y="3493160"/>
            <a:ext cx="415320" cy="231866"/>
          </a:xfrm>
          <a:prstGeom prst="rect">
            <a:avLst/>
          </a:prstGeom>
        </p:spPr>
        <p:txBody>
          <a:bodyPr/>
          <a:lstStyle/>
          <a:p>
            <a:pPr lvl="0" algn="r">
              <a:lnSpc>
                <a:spcPct val="150000"/>
              </a:lnSpc>
            </a:pPr>
            <a:r>
              <a:rPr lang="id-ID" sz="1050" b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02</a:t>
            </a:r>
            <a:endParaRPr lang="en-US" sz="1050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9A286AB8-5026-42A4-8E37-5163EFE8D7E5}"/>
              </a:ext>
            </a:extLst>
          </p:cNvPr>
          <p:cNvSpPr txBox="1">
            <a:spLocks/>
          </p:cNvSpPr>
          <p:nvPr/>
        </p:nvSpPr>
        <p:spPr>
          <a:xfrm rot="21568649">
            <a:off x="8447282" y="3814840"/>
            <a:ext cx="415320" cy="231866"/>
          </a:xfrm>
          <a:prstGeom prst="rect">
            <a:avLst/>
          </a:prstGeom>
        </p:spPr>
        <p:txBody>
          <a:bodyPr/>
          <a:lstStyle/>
          <a:p>
            <a:pPr lvl="0" algn="r">
              <a:lnSpc>
                <a:spcPct val="150000"/>
              </a:lnSpc>
            </a:pPr>
            <a:r>
              <a:rPr lang="id-ID" sz="1050" b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03</a:t>
            </a:r>
            <a:endParaRPr lang="en-US" sz="1050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17AA43D-0E21-488B-98DE-1C5FA013FD92}"/>
              </a:ext>
            </a:extLst>
          </p:cNvPr>
          <p:cNvSpPr txBox="1"/>
          <p:nvPr/>
        </p:nvSpPr>
        <p:spPr>
          <a:xfrm>
            <a:off x="1056410" y="1160159"/>
            <a:ext cx="3199215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70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WELCOME</a:t>
            </a:r>
            <a:r>
              <a:rPr lang="id-ID" sz="360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 </a:t>
            </a:r>
            <a:r>
              <a:rPr lang="id-ID" sz="210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MESSAGES</a:t>
            </a:r>
            <a:endParaRPr lang="en-US" sz="270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9266EFB-D4B4-426C-AE40-9B6A0555E97E}"/>
              </a:ext>
            </a:extLst>
          </p:cNvPr>
          <p:cNvGrpSpPr/>
          <p:nvPr/>
        </p:nvGrpSpPr>
        <p:grpSpPr>
          <a:xfrm rot="19771175">
            <a:off x="2701231" y="1805572"/>
            <a:ext cx="160091" cy="160400"/>
            <a:chOff x="4107416" y="1679584"/>
            <a:chExt cx="3953359" cy="3961013"/>
          </a:xfrm>
          <a:solidFill>
            <a:schemeClr val="accent2"/>
          </a:solidFill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7529AB8-0235-4AC2-B94B-A84E17D9ABAB}"/>
                </a:ext>
              </a:extLst>
            </p:cNvPr>
            <p:cNvSpPr/>
            <p:nvPr/>
          </p:nvSpPr>
          <p:spPr>
            <a:xfrm rot="11315589">
              <a:off x="4813980" y="1679584"/>
              <a:ext cx="1509995" cy="2179994"/>
            </a:xfrm>
            <a:custGeom>
              <a:avLst/>
              <a:gdLst>
                <a:gd name="connsiteX0" fmla="*/ 385845 w 1509995"/>
                <a:gd name="connsiteY0" fmla="*/ 2174308 h 2179994"/>
                <a:gd name="connsiteX1" fmla="*/ 328906 w 1509995"/>
                <a:gd name="connsiteY1" fmla="*/ 2179994 h 2179994"/>
                <a:gd name="connsiteX2" fmla="*/ 0 w 1509995"/>
                <a:gd name="connsiteY2" fmla="*/ 3448 h 2179994"/>
                <a:gd name="connsiteX3" fmla="*/ 108047 w 1509995"/>
                <a:gd name="connsiteY3" fmla="*/ 348 h 2179994"/>
                <a:gd name="connsiteX4" fmla="*/ 719139 w 1509995"/>
                <a:gd name="connsiteY4" fmla="*/ 25973 h 2179994"/>
                <a:gd name="connsiteX5" fmla="*/ 915568 w 1509995"/>
                <a:gd name="connsiteY5" fmla="*/ 50543 h 2179994"/>
                <a:gd name="connsiteX6" fmla="*/ 909403 w 1509995"/>
                <a:gd name="connsiteY6" fmla="*/ 196372 h 2179994"/>
                <a:gd name="connsiteX7" fmla="*/ 1424805 w 1509995"/>
                <a:gd name="connsiteY7" fmla="*/ 1514204 h 2179994"/>
                <a:gd name="connsiteX8" fmla="*/ 1509995 w 1509995"/>
                <a:gd name="connsiteY8" fmla="*/ 1572251 h 2179994"/>
                <a:gd name="connsiteX9" fmla="*/ 1390380 w 1509995"/>
                <a:gd name="connsiteY9" fmla="*/ 1693471 h 2179994"/>
                <a:gd name="connsiteX10" fmla="*/ 385845 w 1509995"/>
                <a:gd name="connsiteY10" fmla="*/ 2174308 h 217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09995" h="2179994">
                  <a:moveTo>
                    <a:pt x="385845" y="2174308"/>
                  </a:moveTo>
                  <a:lnTo>
                    <a:pt x="328906" y="2179994"/>
                  </a:lnTo>
                  <a:lnTo>
                    <a:pt x="0" y="3448"/>
                  </a:lnTo>
                  <a:lnTo>
                    <a:pt x="108047" y="348"/>
                  </a:lnTo>
                  <a:cubicBezTo>
                    <a:pt x="317624" y="-1927"/>
                    <a:pt x="523149" y="7017"/>
                    <a:pt x="719139" y="25973"/>
                  </a:cubicBezTo>
                  <a:lnTo>
                    <a:pt x="915568" y="50543"/>
                  </a:lnTo>
                  <a:lnTo>
                    <a:pt x="909403" y="196372"/>
                  </a:lnTo>
                  <a:cubicBezTo>
                    <a:pt x="903956" y="771769"/>
                    <a:pt x="1106542" y="1267285"/>
                    <a:pt x="1424805" y="1514204"/>
                  </a:cubicBezTo>
                  <a:lnTo>
                    <a:pt x="1509995" y="1572251"/>
                  </a:lnTo>
                  <a:lnTo>
                    <a:pt x="1390380" y="1693471"/>
                  </a:lnTo>
                  <a:cubicBezTo>
                    <a:pt x="1120444" y="1941999"/>
                    <a:pt x="775954" y="2115357"/>
                    <a:pt x="385845" y="217430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6A5AA452-D392-4B30-9F03-666879D3AF22}"/>
                </a:ext>
              </a:extLst>
            </p:cNvPr>
            <p:cNvSpPr/>
            <p:nvPr/>
          </p:nvSpPr>
          <p:spPr>
            <a:xfrm rot="11315589">
              <a:off x="6058851" y="1846787"/>
              <a:ext cx="1446055" cy="2190305"/>
            </a:xfrm>
            <a:custGeom>
              <a:avLst/>
              <a:gdLst>
                <a:gd name="connsiteX0" fmla="*/ 1446055 w 1446055"/>
                <a:gd name="connsiteY0" fmla="*/ 2181926 h 2190305"/>
                <a:gd name="connsiteX1" fmla="*/ 1384856 w 1446055"/>
                <a:gd name="connsiteY1" fmla="*/ 2188037 h 2190305"/>
                <a:gd name="connsiteX2" fmla="*/ 21844 w 1446055"/>
                <a:gd name="connsiteY2" fmla="*/ 1702840 h 2190305"/>
                <a:gd name="connsiteX3" fmla="*/ 0 w 1446055"/>
                <a:gd name="connsiteY3" fmla="*/ 1681285 h 2190305"/>
                <a:gd name="connsiteX4" fmla="*/ 13766 w 1446055"/>
                <a:gd name="connsiteY4" fmla="*/ 1655592 h 2190305"/>
                <a:gd name="connsiteX5" fmla="*/ 148945 w 1446055"/>
                <a:gd name="connsiteY5" fmla="*/ 366724 h 2190305"/>
                <a:gd name="connsiteX6" fmla="*/ 114334 w 1446055"/>
                <a:gd name="connsiteY6" fmla="*/ 211616 h 2190305"/>
                <a:gd name="connsiteX7" fmla="*/ 95696 w 1446055"/>
                <a:gd name="connsiteY7" fmla="*/ 148015 h 2190305"/>
                <a:gd name="connsiteX8" fmla="*/ 154370 w 1446055"/>
                <a:gd name="connsiteY8" fmla="*/ 131660 h 2190305"/>
                <a:gd name="connsiteX9" fmla="*/ 1090580 w 1446055"/>
                <a:gd name="connsiteY9" fmla="*/ 739 h 2190305"/>
                <a:gd name="connsiteX10" fmla="*/ 1116337 w 1446055"/>
                <a:gd name="connsiteY10" fmla="*/ 0 h 2190305"/>
                <a:gd name="connsiteX11" fmla="*/ 1446055 w 1446055"/>
                <a:gd name="connsiteY11" fmla="*/ 2181926 h 2190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46055" h="2190305">
                  <a:moveTo>
                    <a:pt x="1446055" y="2181926"/>
                  </a:moveTo>
                  <a:lnTo>
                    <a:pt x="1384856" y="2188037"/>
                  </a:lnTo>
                  <a:cubicBezTo>
                    <a:pt x="870509" y="2213141"/>
                    <a:pt x="385171" y="2028547"/>
                    <a:pt x="21844" y="1702840"/>
                  </a:cubicBezTo>
                  <a:lnTo>
                    <a:pt x="0" y="1681285"/>
                  </a:lnTo>
                  <a:lnTo>
                    <a:pt x="13766" y="1655592"/>
                  </a:lnTo>
                  <a:cubicBezTo>
                    <a:pt x="182265" y="1308185"/>
                    <a:pt x="238873" y="841698"/>
                    <a:pt x="148945" y="366724"/>
                  </a:cubicBezTo>
                  <a:cubicBezTo>
                    <a:pt x="138964" y="314008"/>
                    <a:pt x="127394" y="262271"/>
                    <a:pt x="114334" y="211616"/>
                  </a:cubicBezTo>
                  <a:lnTo>
                    <a:pt x="95696" y="148015"/>
                  </a:lnTo>
                  <a:lnTo>
                    <a:pt x="154370" y="131660"/>
                  </a:lnTo>
                  <a:cubicBezTo>
                    <a:pt x="425889" y="63076"/>
                    <a:pt x="744790" y="16905"/>
                    <a:pt x="1090580" y="739"/>
                  </a:cubicBezTo>
                  <a:lnTo>
                    <a:pt x="1116337" y="0"/>
                  </a:lnTo>
                  <a:lnTo>
                    <a:pt x="1446055" y="218192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5B534208-B49E-4DB2-B61C-44AFFEE7BF45}"/>
                </a:ext>
              </a:extLst>
            </p:cNvPr>
            <p:cNvSpPr/>
            <p:nvPr/>
          </p:nvSpPr>
          <p:spPr>
            <a:xfrm rot="11315589">
              <a:off x="4280580" y="2275199"/>
              <a:ext cx="958547" cy="1395449"/>
            </a:xfrm>
            <a:custGeom>
              <a:avLst/>
              <a:gdLst>
                <a:gd name="connsiteX0" fmla="*/ 552854 w 958547"/>
                <a:gd name="connsiteY0" fmla="*/ 1395449 h 1395449"/>
                <a:gd name="connsiteX1" fmla="*/ 521990 w 958547"/>
                <a:gd name="connsiteY1" fmla="*/ 1379211 h 1395449"/>
                <a:gd name="connsiteX2" fmla="*/ 284 w 958547"/>
                <a:gd name="connsiteY2" fmla="*/ 116726 h 1395449"/>
                <a:gd name="connsiteX3" fmla="*/ 5781 w 958547"/>
                <a:gd name="connsiteY3" fmla="*/ 0 h 1395449"/>
                <a:gd name="connsiteX4" fmla="*/ 227631 w 958547"/>
                <a:gd name="connsiteY4" fmla="*/ 41350 h 1395449"/>
                <a:gd name="connsiteX5" fmla="*/ 879165 w 958547"/>
                <a:gd name="connsiteY5" fmla="*/ 266654 h 1395449"/>
                <a:gd name="connsiteX6" fmla="*/ 958547 w 958547"/>
                <a:gd name="connsiteY6" fmla="*/ 313052 h 1395449"/>
                <a:gd name="connsiteX7" fmla="*/ 958535 w 958547"/>
                <a:gd name="connsiteY7" fmla="*/ 321134 h 1395449"/>
                <a:gd name="connsiteX8" fmla="*/ 589011 w 958547"/>
                <a:gd name="connsiteY8" fmla="*/ 1351023 h 1395449"/>
                <a:gd name="connsiteX9" fmla="*/ 552854 w 958547"/>
                <a:gd name="connsiteY9" fmla="*/ 1395449 h 1395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58547" h="1395449">
                  <a:moveTo>
                    <a:pt x="552854" y="1395449"/>
                  </a:moveTo>
                  <a:lnTo>
                    <a:pt x="521990" y="1379211"/>
                  </a:lnTo>
                  <a:cubicBezTo>
                    <a:pt x="199827" y="1180319"/>
                    <a:pt x="-8774" y="692430"/>
                    <a:pt x="284" y="116726"/>
                  </a:cubicBezTo>
                  <a:lnTo>
                    <a:pt x="5781" y="0"/>
                  </a:lnTo>
                  <a:lnTo>
                    <a:pt x="227631" y="41350"/>
                  </a:lnTo>
                  <a:cubicBezTo>
                    <a:pt x="484779" y="98005"/>
                    <a:pt x="708128" y="174466"/>
                    <a:pt x="879165" y="266654"/>
                  </a:cubicBezTo>
                  <a:lnTo>
                    <a:pt x="958547" y="313052"/>
                  </a:lnTo>
                  <a:lnTo>
                    <a:pt x="958535" y="321134"/>
                  </a:lnTo>
                  <a:cubicBezTo>
                    <a:pt x="938849" y="700365"/>
                    <a:pt x="806029" y="1056740"/>
                    <a:pt x="589011" y="1351023"/>
                  </a:cubicBezTo>
                  <a:lnTo>
                    <a:pt x="552854" y="13954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CE6C636-D490-4C3F-A11E-5897F7714C57}"/>
                </a:ext>
              </a:extLst>
            </p:cNvPr>
            <p:cNvSpPr/>
            <p:nvPr/>
          </p:nvSpPr>
          <p:spPr>
            <a:xfrm rot="11315589">
              <a:off x="7406799" y="2600572"/>
              <a:ext cx="653976" cy="1396524"/>
            </a:xfrm>
            <a:custGeom>
              <a:avLst/>
              <a:gdLst>
                <a:gd name="connsiteX0" fmla="*/ 498661 w 653976"/>
                <a:gd name="connsiteY0" fmla="*/ 1396524 h 1396524"/>
                <a:gd name="connsiteX1" fmla="*/ 490006 w 653976"/>
                <a:gd name="connsiteY1" fmla="*/ 1387984 h 1396524"/>
                <a:gd name="connsiteX2" fmla="*/ 9170 w 653976"/>
                <a:gd name="connsiteY2" fmla="*/ 383449 h 1396524"/>
                <a:gd name="connsiteX3" fmla="*/ 0 w 653976"/>
                <a:gd name="connsiteY3" fmla="*/ 291623 h 1396524"/>
                <a:gd name="connsiteX4" fmla="*/ 15530 w 653976"/>
                <a:gd name="connsiteY4" fmla="*/ 276039 h 1396524"/>
                <a:gd name="connsiteX5" fmla="*/ 451115 w 653976"/>
                <a:gd name="connsiteY5" fmla="*/ 38000 h 1396524"/>
                <a:gd name="connsiteX6" fmla="*/ 563807 w 653976"/>
                <a:gd name="connsiteY6" fmla="*/ 0 h 1396524"/>
                <a:gd name="connsiteX7" fmla="*/ 583639 w 653976"/>
                <a:gd name="connsiteY7" fmla="*/ 69662 h 1396524"/>
                <a:gd name="connsiteX8" fmla="*/ 614708 w 653976"/>
                <a:gd name="connsiteY8" fmla="*/ 212114 h 1396524"/>
                <a:gd name="connsiteX9" fmla="*/ 507075 w 653976"/>
                <a:gd name="connsiteY9" fmla="*/ 1379671 h 1396524"/>
                <a:gd name="connsiteX10" fmla="*/ 498661 w 653976"/>
                <a:gd name="connsiteY10" fmla="*/ 1396524 h 139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3976" h="1396524">
                  <a:moveTo>
                    <a:pt x="498661" y="1396524"/>
                  </a:moveTo>
                  <a:lnTo>
                    <a:pt x="490006" y="1387984"/>
                  </a:lnTo>
                  <a:cubicBezTo>
                    <a:pt x="241478" y="1118048"/>
                    <a:pt x="68120" y="773559"/>
                    <a:pt x="9170" y="383449"/>
                  </a:cubicBezTo>
                  <a:lnTo>
                    <a:pt x="0" y="291623"/>
                  </a:lnTo>
                  <a:lnTo>
                    <a:pt x="15530" y="276039"/>
                  </a:lnTo>
                  <a:cubicBezTo>
                    <a:pt x="118157" y="186882"/>
                    <a:pt x="266850" y="106240"/>
                    <a:pt x="451115" y="38000"/>
                  </a:cubicBezTo>
                  <a:lnTo>
                    <a:pt x="563807" y="0"/>
                  </a:lnTo>
                  <a:lnTo>
                    <a:pt x="583639" y="69662"/>
                  </a:lnTo>
                  <a:cubicBezTo>
                    <a:pt x="595327" y="116198"/>
                    <a:pt x="605713" y="163715"/>
                    <a:pt x="614708" y="212114"/>
                  </a:cubicBezTo>
                  <a:cubicBezTo>
                    <a:pt x="694702" y="642531"/>
                    <a:pt x="649364" y="1064427"/>
                    <a:pt x="507075" y="1379671"/>
                  </a:cubicBezTo>
                  <a:lnTo>
                    <a:pt x="498661" y="139652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3B205303-92F6-402B-B1C4-B64EF4152A30}"/>
                </a:ext>
              </a:extLst>
            </p:cNvPr>
            <p:cNvSpPr/>
            <p:nvPr/>
          </p:nvSpPr>
          <p:spPr>
            <a:xfrm rot="11315589">
              <a:off x="4107416" y="3456370"/>
              <a:ext cx="941252" cy="1320008"/>
            </a:xfrm>
            <a:custGeom>
              <a:avLst/>
              <a:gdLst>
                <a:gd name="connsiteX0" fmla="*/ 941149 w 941252"/>
                <a:gd name="connsiteY0" fmla="*/ 1320008 h 1320008"/>
                <a:gd name="connsiteX1" fmla="*/ 892007 w 941252"/>
                <a:gd name="connsiteY1" fmla="*/ 1291820 h 1320008"/>
                <a:gd name="connsiteX2" fmla="*/ 6905 w 941252"/>
                <a:gd name="connsiteY2" fmla="*/ 1014277 h 1320008"/>
                <a:gd name="connsiteX3" fmla="*/ 0 w 941252"/>
                <a:gd name="connsiteY3" fmla="*/ 1013312 h 1320008"/>
                <a:gd name="connsiteX4" fmla="*/ 23897 w 941252"/>
                <a:gd name="connsiteY4" fmla="*/ 834854 h 1320008"/>
                <a:gd name="connsiteX5" fmla="*/ 332055 w 941252"/>
                <a:gd name="connsiteY5" fmla="*/ 75289 h 1320008"/>
                <a:gd name="connsiteX6" fmla="*/ 389087 w 941252"/>
                <a:gd name="connsiteY6" fmla="*/ 0 h 1320008"/>
                <a:gd name="connsiteX7" fmla="*/ 441037 w 941252"/>
                <a:gd name="connsiteY7" fmla="*/ 51263 h 1320008"/>
                <a:gd name="connsiteX8" fmla="*/ 921874 w 941252"/>
                <a:gd name="connsiteY8" fmla="*/ 1055797 h 1320008"/>
                <a:gd name="connsiteX9" fmla="*/ 941252 w 941252"/>
                <a:gd name="connsiteY9" fmla="*/ 1249855 h 1320008"/>
                <a:gd name="connsiteX10" fmla="*/ 941149 w 941252"/>
                <a:gd name="connsiteY10" fmla="*/ 1320008 h 1320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252" h="1320008">
                  <a:moveTo>
                    <a:pt x="941149" y="1320008"/>
                  </a:moveTo>
                  <a:lnTo>
                    <a:pt x="892007" y="1291820"/>
                  </a:lnTo>
                  <a:cubicBezTo>
                    <a:pt x="662158" y="1170087"/>
                    <a:pt x="355970" y="1074810"/>
                    <a:pt x="6905" y="1014277"/>
                  </a:cubicBezTo>
                  <a:lnTo>
                    <a:pt x="0" y="1013312"/>
                  </a:lnTo>
                  <a:lnTo>
                    <a:pt x="23897" y="834854"/>
                  </a:lnTo>
                  <a:cubicBezTo>
                    <a:pt x="79591" y="543171"/>
                    <a:pt x="188348" y="279985"/>
                    <a:pt x="332055" y="75289"/>
                  </a:cubicBezTo>
                  <a:lnTo>
                    <a:pt x="389087" y="0"/>
                  </a:lnTo>
                  <a:lnTo>
                    <a:pt x="441037" y="51263"/>
                  </a:lnTo>
                  <a:cubicBezTo>
                    <a:pt x="689565" y="321198"/>
                    <a:pt x="862923" y="665688"/>
                    <a:pt x="921874" y="1055797"/>
                  </a:cubicBezTo>
                  <a:cubicBezTo>
                    <a:pt x="931699" y="1120815"/>
                    <a:pt x="938113" y="1185562"/>
                    <a:pt x="941252" y="1249855"/>
                  </a:cubicBezTo>
                  <a:lnTo>
                    <a:pt x="941149" y="132000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E86D9227-7254-4368-AA15-39206534B65B}"/>
                </a:ext>
              </a:extLst>
            </p:cNvPr>
            <p:cNvSpPr/>
            <p:nvPr/>
          </p:nvSpPr>
          <p:spPr>
            <a:xfrm rot="11315589">
              <a:off x="7379963" y="3824742"/>
              <a:ext cx="544215" cy="900600"/>
            </a:xfrm>
            <a:custGeom>
              <a:avLst/>
              <a:gdLst>
                <a:gd name="connsiteX0" fmla="*/ 0 w 544215"/>
                <a:gd name="connsiteY0" fmla="*/ 900600 h 900600"/>
                <a:gd name="connsiteX1" fmla="*/ 255 w 544215"/>
                <a:gd name="connsiteY1" fmla="*/ 727549 h 900600"/>
                <a:gd name="connsiteX2" fmla="*/ 181899 w 544215"/>
                <a:gd name="connsiteY2" fmla="*/ 11188 h 900600"/>
                <a:gd name="connsiteX3" fmla="*/ 187897 w 544215"/>
                <a:gd name="connsiteY3" fmla="*/ 0 h 900600"/>
                <a:gd name="connsiteX4" fmla="*/ 261882 w 544215"/>
                <a:gd name="connsiteY4" fmla="*/ 88303 h 900600"/>
                <a:gd name="connsiteX5" fmla="*/ 508775 w 544215"/>
                <a:gd name="connsiteY5" fmla="*/ 532482 h 900600"/>
                <a:gd name="connsiteX6" fmla="*/ 544215 w 544215"/>
                <a:gd name="connsiteY6" fmla="*/ 632362 h 900600"/>
                <a:gd name="connsiteX7" fmla="*/ 532232 w 544215"/>
                <a:gd name="connsiteY7" fmla="*/ 636009 h 900600"/>
                <a:gd name="connsiteX8" fmla="*/ 13222 w 544215"/>
                <a:gd name="connsiteY8" fmla="*/ 889596 h 900600"/>
                <a:gd name="connsiteX9" fmla="*/ 0 w 544215"/>
                <a:gd name="connsiteY9" fmla="*/ 900600 h 90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4215" h="900600">
                  <a:moveTo>
                    <a:pt x="0" y="900600"/>
                  </a:moveTo>
                  <a:lnTo>
                    <a:pt x="255" y="727549"/>
                  </a:lnTo>
                  <a:cubicBezTo>
                    <a:pt x="13380" y="474729"/>
                    <a:pt x="76785" y="232066"/>
                    <a:pt x="181899" y="11188"/>
                  </a:cubicBezTo>
                  <a:lnTo>
                    <a:pt x="187897" y="0"/>
                  </a:lnTo>
                  <a:lnTo>
                    <a:pt x="261882" y="88303"/>
                  </a:lnTo>
                  <a:cubicBezTo>
                    <a:pt x="358420" y="213446"/>
                    <a:pt x="442602" y="363572"/>
                    <a:pt x="508775" y="532482"/>
                  </a:cubicBezTo>
                  <a:lnTo>
                    <a:pt x="544215" y="632362"/>
                  </a:lnTo>
                  <a:lnTo>
                    <a:pt x="532232" y="636009"/>
                  </a:lnTo>
                  <a:cubicBezTo>
                    <a:pt x="320963" y="706774"/>
                    <a:pt x="144304" y="792780"/>
                    <a:pt x="13222" y="889596"/>
                  </a:cubicBezTo>
                  <a:lnTo>
                    <a:pt x="0" y="9006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B412A141-6D32-48D9-A493-EE3796A5DB82}"/>
                </a:ext>
              </a:extLst>
            </p:cNvPr>
            <p:cNvSpPr/>
            <p:nvPr/>
          </p:nvSpPr>
          <p:spPr>
            <a:xfrm rot="11315589">
              <a:off x="4678399" y="3922984"/>
              <a:ext cx="1595237" cy="1558970"/>
            </a:xfrm>
            <a:custGeom>
              <a:avLst/>
              <a:gdLst>
                <a:gd name="connsiteX0" fmla="*/ 1165353 w 1595237"/>
                <a:gd name="connsiteY0" fmla="*/ 1558970 h 1558970"/>
                <a:gd name="connsiteX1" fmla="*/ 1000444 w 1595237"/>
                <a:gd name="connsiteY1" fmla="*/ 1535918 h 1558970"/>
                <a:gd name="connsiteX2" fmla="*/ 338336 w 1595237"/>
                <a:gd name="connsiteY2" fmla="*/ 1505244 h 1558970"/>
                <a:gd name="connsiteX3" fmla="*/ 223032 w 1595237"/>
                <a:gd name="connsiteY3" fmla="*/ 1508961 h 1558970"/>
                <a:gd name="connsiteX4" fmla="*/ 0 w 1595237"/>
                <a:gd name="connsiteY4" fmla="*/ 33038 h 1558970"/>
                <a:gd name="connsiteX5" fmla="*/ 56077 w 1595237"/>
                <a:gd name="connsiteY5" fmla="*/ 21646 h 1558970"/>
                <a:gd name="connsiteX6" fmla="*/ 1471363 w 1595237"/>
                <a:gd name="connsiteY6" fmla="*/ 372074 h 1558970"/>
                <a:gd name="connsiteX7" fmla="*/ 1595237 w 1595237"/>
                <a:gd name="connsiteY7" fmla="*/ 472888 h 1558970"/>
                <a:gd name="connsiteX8" fmla="*/ 1546361 w 1595237"/>
                <a:gd name="connsiteY8" fmla="*/ 534004 h 1558970"/>
                <a:gd name="connsiteX9" fmla="*/ 1170566 w 1595237"/>
                <a:gd name="connsiteY9" fmla="*/ 1509022 h 1558970"/>
                <a:gd name="connsiteX10" fmla="*/ 1165353 w 1595237"/>
                <a:gd name="connsiteY10" fmla="*/ 1558970 h 1558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95237" h="1558970">
                  <a:moveTo>
                    <a:pt x="1165353" y="1558970"/>
                  </a:moveTo>
                  <a:lnTo>
                    <a:pt x="1000444" y="1535918"/>
                  </a:lnTo>
                  <a:cubicBezTo>
                    <a:pt x="788539" y="1513060"/>
                    <a:pt x="565755" y="1502319"/>
                    <a:pt x="338336" y="1505244"/>
                  </a:cubicBezTo>
                  <a:lnTo>
                    <a:pt x="223032" y="1508961"/>
                  </a:lnTo>
                  <a:lnTo>
                    <a:pt x="0" y="33038"/>
                  </a:lnTo>
                  <a:lnTo>
                    <a:pt x="56077" y="21646"/>
                  </a:lnTo>
                  <a:cubicBezTo>
                    <a:pt x="576223" y="-56955"/>
                    <a:pt x="1078986" y="82716"/>
                    <a:pt x="1471363" y="372074"/>
                  </a:cubicBezTo>
                  <a:lnTo>
                    <a:pt x="1595237" y="472888"/>
                  </a:lnTo>
                  <a:lnTo>
                    <a:pt x="1546361" y="534004"/>
                  </a:lnTo>
                  <a:cubicBezTo>
                    <a:pt x="1357081" y="789826"/>
                    <a:pt x="1221220" y="1131533"/>
                    <a:pt x="1170566" y="1509022"/>
                  </a:cubicBezTo>
                  <a:lnTo>
                    <a:pt x="1165353" y="155897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66FFBDE3-6914-4477-A12B-ECDD2146534B}"/>
                </a:ext>
              </a:extLst>
            </p:cNvPr>
            <p:cNvSpPr/>
            <p:nvPr/>
          </p:nvSpPr>
          <p:spPr>
            <a:xfrm rot="11315589">
              <a:off x="6123693" y="4019160"/>
              <a:ext cx="1454536" cy="1621437"/>
            </a:xfrm>
            <a:custGeom>
              <a:avLst/>
              <a:gdLst>
                <a:gd name="connsiteX0" fmla="*/ 420450 w 1454536"/>
                <a:gd name="connsiteY0" fmla="*/ 1621437 h 1621437"/>
                <a:gd name="connsiteX1" fmla="*/ 373531 w 1454536"/>
                <a:gd name="connsiteY1" fmla="*/ 1493506 h 1621437"/>
                <a:gd name="connsiteX2" fmla="*/ 9945 w 1454536"/>
                <a:gd name="connsiteY2" fmla="*/ 914847 h 1621437"/>
                <a:gd name="connsiteX3" fmla="*/ 0 w 1454536"/>
                <a:gd name="connsiteY3" fmla="*/ 905320 h 1621437"/>
                <a:gd name="connsiteX4" fmla="*/ 14367 w 1454536"/>
                <a:gd name="connsiteY4" fmla="*/ 878520 h 1621437"/>
                <a:gd name="connsiteX5" fmla="*/ 1173154 w 1454536"/>
                <a:gd name="connsiteY5" fmla="*/ 12245 h 1621437"/>
                <a:gd name="connsiteX6" fmla="*/ 1233426 w 1454536"/>
                <a:gd name="connsiteY6" fmla="*/ 0 h 1621437"/>
                <a:gd name="connsiteX7" fmla="*/ 1454536 w 1454536"/>
                <a:gd name="connsiteY7" fmla="*/ 1463205 h 1621437"/>
                <a:gd name="connsiteX8" fmla="*/ 1425485 w 1454536"/>
                <a:gd name="connsiteY8" fmla="*/ 1464141 h 1621437"/>
                <a:gd name="connsiteX9" fmla="*/ 442948 w 1454536"/>
                <a:gd name="connsiteY9" fmla="*/ 1614590 h 1621437"/>
                <a:gd name="connsiteX10" fmla="*/ 420450 w 1454536"/>
                <a:gd name="connsiteY10" fmla="*/ 1621437 h 1621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54536" h="1621437">
                  <a:moveTo>
                    <a:pt x="420450" y="1621437"/>
                  </a:moveTo>
                  <a:lnTo>
                    <a:pt x="373531" y="1493506"/>
                  </a:lnTo>
                  <a:cubicBezTo>
                    <a:pt x="280431" y="1263975"/>
                    <a:pt x="155075" y="1066736"/>
                    <a:pt x="9945" y="914847"/>
                  </a:cubicBezTo>
                  <a:lnTo>
                    <a:pt x="0" y="905320"/>
                  </a:lnTo>
                  <a:lnTo>
                    <a:pt x="14367" y="878520"/>
                  </a:lnTo>
                  <a:cubicBezTo>
                    <a:pt x="265231" y="460000"/>
                    <a:pt x="674355" y="140241"/>
                    <a:pt x="1173154" y="12245"/>
                  </a:cubicBezTo>
                  <a:lnTo>
                    <a:pt x="1233426" y="0"/>
                  </a:lnTo>
                  <a:lnTo>
                    <a:pt x="1454536" y="1463205"/>
                  </a:lnTo>
                  <a:lnTo>
                    <a:pt x="1425485" y="1464141"/>
                  </a:lnTo>
                  <a:cubicBezTo>
                    <a:pt x="1062461" y="1482972"/>
                    <a:pt x="727807" y="1536007"/>
                    <a:pt x="442948" y="1614590"/>
                  </a:cubicBezTo>
                  <a:lnTo>
                    <a:pt x="420450" y="162143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</p:grp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272E89EF-5EB8-4D58-8061-04D46DEDB170}"/>
              </a:ext>
            </a:extLst>
          </p:cNvPr>
          <p:cNvSpPr txBox="1">
            <a:spLocks/>
          </p:cNvSpPr>
          <p:nvPr/>
        </p:nvSpPr>
        <p:spPr>
          <a:xfrm rot="21568649">
            <a:off x="1060422" y="2062944"/>
            <a:ext cx="2940546" cy="192919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id-ID" sz="825" b="1" spc="2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BEST CLUB AND ASOCIATIONS </a:t>
            </a:r>
            <a:endParaRPr lang="en-US" sz="825" b="1" spc="225" dirty="0">
              <a:solidFill>
                <a:schemeClr val="bg1">
                  <a:lumMod val="7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7AC62B9-BCE5-411C-8887-D9BAAA7BBED6}"/>
              </a:ext>
            </a:extLst>
          </p:cNvPr>
          <p:cNvSpPr/>
          <p:nvPr/>
        </p:nvSpPr>
        <p:spPr>
          <a:xfrm>
            <a:off x="1061872" y="3555747"/>
            <a:ext cx="2939915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industry. Lorem Ipsum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48ED9AB9-C802-4174-821B-4A7D856A4400}"/>
              </a:ext>
            </a:extLst>
          </p:cNvPr>
          <p:cNvSpPr/>
          <p:nvPr/>
        </p:nvSpPr>
        <p:spPr>
          <a:xfrm>
            <a:off x="1061872" y="2506264"/>
            <a:ext cx="3173988" cy="833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industry. Lorem Ipsum has been the industry's standard dummy text eve</a:t>
            </a:r>
            <a:r>
              <a:rPr lang="id-ID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simply dummy text of the printing and typesetting</a:t>
            </a:r>
            <a:r>
              <a:rPr lang="id-ID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 has been</a:t>
            </a:r>
          </a:p>
        </p:txBody>
      </p:sp>
      <p:sp>
        <p:nvSpPr>
          <p:cNvPr id="48" name="Parallelogram 47">
            <a:extLst>
              <a:ext uri="{FF2B5EF4-FFF2-40B4-BE49-F238E27FC236}">
                <a16:creationId xmlns:a16="http://schemas.microsoft.com/office/drawing/2014/main" id="{C1FEA931-0C46-4696-A28F-67149AA66F16}"/>
              </a:ext>
            </a:extLst>
          </p:cNvPr>
          <p:cNvSpPr/>
          <p:nvPr/>
        </p:nvSpPr>
        <p:spPr>
          <a:xfrm>
            <a:off x="5659607" y="3300763"/>
            <a:ext cx="2069509" cy="747833"/>
          </a:xfrm>
          <a:prstGeom prst="parallelogram">
            <a:avLst/>
          </a:prstGeom>
          <a:solidFill>
            <a:schemeClr val="accent2"/>
          </a:solidFill>
          <a:ln>
            <a:noFill/>
          </a:ln>
          <a:effectLst>
            <a:outerShdw blurRad="317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1A6A520-1F29-47A2-B725-859BC9528220}"/>
              </a:ext>
            </a:extLst>
          </p:cNvPr>
          <p:cNvSpPr txBox="1"/>
          <p:nvPr/>
        </p:nvSpPr>
        <p:spPr>
          <a:xfrm>
            <a:off x="6104638" y="3500486"/>
            <a:ext cx="214312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d-ID" sz="1200" b="1" dirty="0">
                <a:solidFill>
                  <a:schemeClr val="bg1"/>
                </a:solidFill>
                <a:ea typeface="Roboto" panose="02000000000000000000" pitchFamily="2" charset="0"/>
                <a:cs typeface="Lato Heavy" panose="020F0502020204030203" pitchFamily="34" charset="0"/>
              </a:rPr>
              <a:t>James Daniel</a:t>
            </a:r>
            <a:endParaRPr lang="en-US" sz="1200" b="1" dirty="0">
              <a:solidFill>
                <a:schemeClr val="bg1"/>
              </a:solidFill>
              <a:ea typeface="Roboto" panose="02000000000000000000" pitchFamily="2" charset="0"/>
              <a:cs typeface="Lato Heavy" panose="020F0502020204030203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34B3EBB-B99B-4D68-85D8-437CB5AEC5CA}"/>
              </a:ext>
            </a:extLst>
          </p:cNvPr>
          <p:cNvSpPr/>
          <p:nvPr/>
        </p:nvSpPr>
        <p:spPr>
          <a:xfrm>
            <a:off x="6109396" y="3624919"/>
            <a:ext cx="1106805" cy="272319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>
              <a:lnSpc>
                <a:spcPts val="1560"/>
              </a:lnSpc>
            </a:pPr>
            <a:r>
              <a:rPr lang="en-US" sz="788" i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</a:t>
            </a:r>
            <a:r>
              <a:rPr lang="id-ID" sz="788" i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EO &amp; COACH</a:t>
            </a:r>
            <a:endParaRPr lang="en-US" sz="788" i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0F198BE9-728C-4872-86A9-F402D4129B53}"/>
              </a:ext>
            </a:extLst>
          </p:cNvPr>
          <p:cNvGrpSpPr/>
          <p:nvPr/>
        </p:nvGrpSpPr>
        <p:grpSpPr>
          <a:xfrm>
            <a:off x="6901846" y="3826306"/>
            <a:ext cx="522726" cy="147512"/>
            <a:chOff x="7878317" y="5248579"/>
            <a:chExt cx="696968" cy="196682"/>
          </a:xfrm>
        </p:grpSpPr>
        <p:grpSp>
          <p:nvGrpSpPr>
            <p:cNvPr id="51" name="Group 673">
              <a:extLst>
                <a:ext uri="{FF2B5EF4-FFF2-40B4-BE49-F238E27FC236}">
                  <a16:creationId xmlns:a16="http://schemas.microsoft.com/office/drawing/2014/main" id="{73785C24-8E5D-433A-A149-3ABEB9C1CE48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8395251" y="5250545"/>
              <a:ext cx="180034" cy="182292"/>
              <a:chOff x="6267" y="2329"/>
              <a:chExt cx="797" cy="807"/>
            </a:xfrm>
            <a:solidFill>
              <a:schemeClr val="bg1"/>
            </a:solidFill>
          </p:grpSpPr>
          <p:sp>
            <p:nvSpPr>
              <p:cNvPr id="52" name="Freeform 675">
                <a:extLst>
                  <a:ext uri="{FF2B5EF4-FFF2-40B4-BE49-F238E27FC236}">
                    <a16:creationId xmlns:a16="http://schemas.microsoft.com/office/drawing/2014/main" id="{91887C17-C011-4E76-8222-6FA9CDD819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86" y="2651"/>
                <a:ext cx="159" cy="162"/>
              </a:xfrm>
              <a:custGeom>
                <a:avLst/>
                <a:gdLst>
                  <a:gd name="T0" fmla="*/ 399 w 798"/>
                  <a:gd name="T1" fmla="*/ 0 h 646"/>
                  <a:gd name="T2" fmla="*/ 455 w 798"/>
                  <a:gd name="T3" fmla="*/ 3 h 646"/>
                  <a:gd name="T4" fmla="*/ 509 w 798"/>
                  <a:gd name="T5" fmla="*/ 12 h 646"/>
                  <a:gd name="T6" fmla="*/ 559 w 798"/>
                  <a:gd name="T7" fmla="*/ 27 h 646"/>
                  <a:gd name="T8" fmla="*/ 606 w 798"/>
                  <a:gd name="T9" fmla="*/ 47 h 646"/>
                  <a:gd name="T10" fmla="*/ 650 w 798"/>
                  <a:gd name="T11" fmla="*/ 72 h 646"/>
                  <a:gd name="T12" fmla="*/ 689 w 798"/>
                  <a:gd name="T13" fmla="*/ 102 h 646"/>
                  <a:gd name="T14" fmla="*/ 722 w 798"/>
                  <a:gd name="T15" fmla="*/ 134 h 646"/>
                  <a:gd name="T16" fmla="*/ 748 w 798"/>
                  <a:gd name="T17" fmla="*/ 167 h 646"/>
                  <a:gd name="T18" fmla="*/ 770 w 798"/>
                  <a:gd name="T19" fmla="*/ 204 h 646"/>
                  <a:gd name="T20" fmla="*/ 785 w 798"/>
                  <a:gd name="T21" fmla="*/ 241 h 646"/>
                  <a:gd name="T22" fmla="*/ 795 w 798"/>
                  <a:gd name="T23" fmla="*/ 281 h 646"/>
                  <a:gd name="T24" fmla="*/ 798 w 798"/>
                  <a:gd name="T25" fmla="*/ 323 h 646"/>
                  <a:gd name="T26" fmla="*/ 795 w 798"/>
                  <a:gd name="T27" fmla="*/ 366 h 646"/>
                  <a:gd name="T28" fmla="*/ 783 w 798"/>
                  <a:gd name="T29" fmla="*/ 409 h 646"/>
                  <a:gd name="T30" fmla="*/ 767 w 798"/>
                  <a:gd name="T31" fmla="*/ 448 h 646"/>
                  <a:gd name="T32" fmla="*/ 743 w 798"/>
                  <a:gd name="T33" fmla="*/ 485 h 646"/>
                  <a:gd name="T34" fmla="*/ 715 w 798"/>
                  <a:gd name="T35" fmla="*/ 520 h 646"/>
                  <a:gd name="T36" fmla="*/ 681 w 798"/>
                  <a:gd name="T37" fmla="*/ 551 h 646"/>
                  <a:gd name="T38" fmla="*/ 642 w 798"/>
                  <a:gd name="T39" fmla="*/ 578 h 646"/>
                  <a:gd name="T40" fmla="*/ 600 w 798"/>
                  <a:gd name="T41" fmla="*/ 601 h 646"/>
                  <a:gd name="T42" fmla="*/ 554 w 798"/>
                  <a:gd name="T43" fmla="*/ 621 h 646"/>
                  <a:gd name="T44" fmla="*/ 505 w 798"/>
                  <a:gd name="T45" fmla="*/ 634 h 646"/>
                  <a:gd name="T46" fmla="*/ 453 w 798"/>
                  <a:gd name="T47" fmla="*/ 643 h 646"/>
                  <a:gd name="T48" fmla="*/ 399 w 798"/>
                  <a:gd name="T49" fmla="*/ 646 h 646"/>
                  <a:gd name="T50" fmla="*/ 344 w 798"/>
                  <a:gd name="T51" fmla="*/ 643 h 646"/>
                  <a:gd name="T52" fmla="*/ 293 w 798"/>
                  <a:gd name="T53" fmla="*/ 634 h 646"/>
                  <a:gd name="T54" fmla="*/ 243 w 798"/>
                  <a:gd name="T55" fmla="*/ 621 h 646"/>
                  <a:gd name="T56" fmla="*/ 197 w 798"/>
                  <a:gd name="T57" fmla="*/ 601 h 646"/>
                  <a:gd name="T58" fmla="*/ 155 w 798"/>
                  <a:gd name="T59" fmla="*/ 578 h 646"/>
                  <a:gd name="T60" fmla="*/ 117 w 798"/>
                  <a:gd name="T61" fmla="*/ 551 h 646"/>
                  <a:gd name="T62" fmla="*/ 82 w 798"/>
                  <a:gd name="T63" fmla="*/ 520 h 646"/>
                  <a:gd name="T64" fmla="*/ 54 w 798"/>
                  <a:gd name="T65" fmla="*/ 485 h 646"/>
                  <a:gd name="T66" fmla="*/ 31 w 798"/>
                  <a:gd name="T67" fmla="*/ 448 h 646"/>
                  <a:gd name="T68" fmla="*/ 14 w 798"/>
                  <a:gd name="T69" fmla="*/ 409 h 646"/>
                  <a:gd name="T70" fmla="*/ 4 w 798"/>
                  <a:gd name="T71" fmla="*/ 366 h 646"/>
                  <a:gd name="T72" fmla="*/ 0 w 798"/>
                  <a:gd name="T73" fmla="*/ 323 h 646"/>
                  <a:gd name="T74" fmla="*/ 3 w 798"/>
                  <a:gd name="T75" fmla="*/ 281 h 646"/>
                  <a:gd name="T76" fmla="*/ 12 w 798"/>
                  <a:gd name="T77" fmla="*/ 241 h 646"/>
                  <a:gd name="T78" fmla="*/ 29 w 798"/>
                  <a:gd name="T79" fmla="*/ 204 h 646"/>
                  <a:gd name="T80" fmla="*/ 49 w 798"/>
                  <a:gd name="T81" fmla="*/ 167 h 646"/>
                  <a:gd name="T82" fmla="*/ 75 w 798"/>
                  <a:gd name="T83" fmla="*/ 134 h 646"/>
                  <a:gd name="T84" fmla="*/ 109 w 798"/>
                  <a:gd name="T85" fmla="*/ 102 h 646"/>
                  <a:gd name="T86" fmla="*/ 148 w 798"/>
                  <a:gd name="T87" fmla="*/ 72 h 646"/>
                  <a:gd name="T88" fmla="*/ 191 w 798"/>
                  <a:gd name="T89" fmla="*/ 47 h 646"/>
                  <a:gd name="T90" fmla="*/ 238 w 798"/>
                  <a:gd name="T91" fmla="*/ 27 h 646"/>
                  <a:gd name="T92" fmla="*/ 289 w 798"/>
                  <a:gd name="T93" fmla="*/ 12 h 646"/>
                  <a:gd name="T94" fmla="*/ 343 w 798"/>
                  <a:gd name="T95" fmla="*/ 3 h 646"/>
                  <a:gd name="T96" fmla="*/ 399 w 798"/>
                  <a:gd name="T97" fmla="*/ 0 h 6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798" h="646">
                    <a:moveTo>
                      <a:pt x="399" y="0"/>
                    </a:moveTo>
                    <a:lnTo>
                      <a:pt x="455" y="3"/>
                    </a:lnTo>
                    <a:lnTo>
                      <a:pt x="509" y="12"/>
                    </a:lnTo>
                    <a:lnTo>
                      <a:pt x="559" y="27"/>
                    </a:lnTo>
                    <a:lnTo>
                      <a:pt x="606" y="47"/>
                    </a:lnTo>
                    <a:lnTo>
                      <a:pt x="650" y="72"/>
                    </a:lnTo>
                    <a:lnTo>
                      <a:pt x="689" y="102"/>
                    </a:lnTo>
                    <a:lnTo>
                      <a:pt x="722" y="134"/>
                    </a:lnTo>
                    <a:lnTo>
                      <a:pt x="748" y="167"/>
                    </a:lnTo>
                    <a:lnTo>
                      <a:pt x="770" y="204"/>
                    </a:lnTo>
                    <a:lnTo>
                      <a:pt x="785" y="241"/>
                    </a:lnTo>
                    <a:lnTo>
                      <a:pt x="795" y="281"/>
                    </a:lnTo>
                    <a:lnTo>
                      <a:pt x="798" y="323"/>
                    </a:lnTo>
                    <a:lnTo>
                      <a:pt x="795" y="366"/>
                    </a:lnTo>
                    <a:lnTo>
                      <a:pt x="783" y="409"/>
                    </a:lnTo>
                    <a:lnTo>
                      <a:pt x="767" y="448"/>
                    </a:lnTo>
                    <a:lnTo>
                      <a:pt x="743" y="485"/>
                    </a:lnTo>
                    <a:lnTo>
                      <a:pt x="715" y="520"/>
                    </a:lnTo>
                    <a:lnTo>
                      <a:pt x="681" y="551"/>
                    </a:lnTo>
                    <a:lnTo>
                      <a:pt x="642" y="578"/>
                    </a:lnTo>
                    <a:lnTo>
                      <a:pt x="600" y="601"/>
                    </a:lnTo>
                    <a:lnTo>
                      <a:pt x="554" y="621"/>
                    </a:lnTo>
                    <a:lnTo>
                      <a:pt x="505" y="634"/>
                    </a:lnTo>
                    <a:lnTo>
                      <a:pt x="453" y="643"/>
                    </a:lnTo>
                    <a:lnTo>
                      <a:pt x="399" y="646"/>
                    </a:lnTo>
                    <a:lnTo>
                      <a:pt x="344" y="643"/>
                    </a:lnTo>
                    <a:lnTo>
                      <a:pt x="293" y="634"/>
                    </a:lnTo>
                    <a:lnTo>
                      <a:pt x="243" y="621"/>
                    </a:lnTo>
                    <a:lnTo>
                      <a:pt x="197" y="601"/>
                    </a:lnTo>
                    <a:lnTo>
                      <a:pt x="155" y="578"/>
                    </a:lnTo>
                    <a:lnTo>
                      <a:pt x="117" y="551"/>
                    </a:lnTo>
                    <a:lnTo>
                      <a:pt x="82" y="520"/>
                    </a:lnTo>
                    <a:lnTo>
                      <a:pt x="54" y="485"/>
                    </a:lnTo>
                    <a:lnTo>
                      <a:pt x="31" y="448"/>
                    </a:lnTo>
                    <a:lnTo>
                      <a:pt x="14" y="409"/>
                    </a:lnTo>
                    <a:lnTo>
                      <a:pt x="4" y="366"/>
                    </a:lnTo>
                    <a:lnTo>
                      <a:pt x="0" y="323"/>
                    </a:lnTo>
                    <a:lnTo>
                      <a:pt x="3" y="281"/>
                    </a:lnTo>
                    <a:lnTo>
                      <a:pt x="12" y="241"/>
                    </a:lnTo>
                    <a:lnTo>
                      <a:pt x="29" y="204"/>
                    </a:lnTo>
                    <a:lnTo>
                      <a:pt x="49" y="167"/>
                    </a:lnTo>
                    <a:lnTo>
                      <a:pt x="75" y="134"/>
                    </a:lnTo>
                    <a:lnTo>
                      <a:pt x="109" y="102"/>
                    </a:lnTo>
                    <a:lnTo>
                      <a:pt x="148" y="72"/>
                    </a:lnTo>
                    <a:lnTo>
                      <a:pt x="191" y="47"/>
                    </a:lnTo>
                    <a:lnTo>
                      <a:pt x="238" y="27"/>
                    </a:lnTo>
                    <a:lnTo>
                      <a:pt x="289" y="12"/>
                    </a:lnTo>
                    <a:lnTo>
                      <a:pt x="343" y="3"/>
                    </a:lnTo>
                    <a:lnTo>
                      <a:pt x="39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53" name="Freeform 676">
                <a:extLst>
                  <a:ext uri="{FF2B5EF4-FFF2-40B4-BE49-F238E27FC236}">
                    <a16:creationId xmlns:a16="http://schemas.microsoft.com/office/drawing/2014/main" id="{71B6F832-8815-495B-A80F-933BFC2EA6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63" y="2555"/>
                <a:ext cx="77" cy="78"/>
              </a:xfrm>
              <a:custGeom>
                <a:avLst/>
                <a:gdLst>
                  <a:gd name="T0" fmla="*/ 334 w 385"/>
                  <a:gd name="T1" fmla="*/ 0 h 312"/>
                  <a:gd name="T2" fmla="*/ 385 w 385"/>
                  <a:gd name="T3" fmla="*/ 0 h 312"/>
                  <a:gd name="T4" fmla="*/ 385 w 385"/>
                  <a:gd name="T5" fmla="*/ 311 h 312"/>
                  <a:gd name="T6" fmla="*/ 1 w 385"/>
                  <a:gd name="T7" fmla="*/ 312 h 312"/>
                  <a:gd name="T8" fmla="*/ 0 w 385"/>
                  <a:gd name="T9" fmla="*/ 1 h 312"/>
                  <a:gd name="T10" fmla="*/ 334 w 385"/>
                  <a:gd name="T11" fmla="*/ 0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85" h="312">
                    <a:moveTo>
                      <a:pt x="334" y="0"/>
                    </a:moveTo>
                    <a:lnTo>
                      <a:pt x="385" y="0"/>
                    </a:lnTo>
                    <a:lnTo>
                      <a:pt x="385" y="311"/>
                    </a:lnTo>
                    <a:lnTo>
                      <a:pt x="1" y="312"/>
                    </a:lnTo>
                    <a:lnTo>
                      <a:pt x="0" y="1"/>
                    </a:lnTo>
                    <a:lnTo>
                      <a:pt x="33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54" name="Freeform 677">
                <a:extLst>
                  <a:ext uri="{FF2B5EF4-FFF2-40B4-BE49-F238E27FC236}">
                    <a16:creationId xmlns:a16="http://schemas.microsoft.com/office/drawing/2014/main" id="{35635F61-AEB2-4BF8-A786-2911DF431AE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267" y="2329"/>
                <a:ext cx="797" cy="807"/>
              </a:xfrm>
              <a:custGeom>
                <a:avLst/>
                <a:gdLst>
                  <a:gd name="T0" fmla="*/ 1191 w 3987"/>
                  <a:gd name="T1" fmla="*/ 708 h 3229"/>
                  <a:gd name="T2" fmla="*/ 1047 w 3987"/>
                  <a:gd name="T3" fmla="*/ 761 h 3229"/>
                  <a:gd name="T4" fmla="*/ 939 w 3987"/>
                  <a:gd name="T5" fmla="*/ 849 h 3229"/>
                  <a:gd name="T6" fmla="*/ 873 w 3987"/>
                  <a:gd name="T7" fmla="*/ 964 h 3229"/>
                  <a:gd name="T8" fmla="*/ 860 w 3987"/>
                  <a:gd name="T9" fmla="*/ 2178 h 3229"/>
                  <a:gd name="T10" fmla="*/ 889 w 3987"/>
                  <a:gd name="T11" fmla="*/ 2306 h 3229"/>
                  <a:gd name="T12" fmla="*/ 970 w 3987"/>
                  <a:gd name="T13" fmla="*/ 2413 h 3229"/>
                  <a:gd name="T14" fmla="*/ 1092 w 3987"/>
                  <a:gd name="T15" fmla="*/ 2491 h 3229"/>
                  <a:gd name="T16" fmla="*/ 1243 w 3987"/>
                  <a:gd name="T17" fmla="*/ 2530 h 3229"/>
                  <a:gd name="T18" fmla="*/ 2744 w 3987"/>
                  <a:gd name="T19" fmla="*/ 2530 h 3229"/>
                  <a:gd name="T20" fmla="*/ 2896 w 3987"/>
                  <a:gd name="T21" fmla="*/ 2491 h 3229"/>
                  <a:gd name="T22" fmla="*/ 3017 w 3987"/>
                  <a:gd name="T23" fmla="*/ 2413 h 3229"/>
                  <a:gd name="T24" fmla="*/ 3098 w 3987"/>
                  <a:gd name="T25" fmla="*/ 2306 h 3229"/>
                  <a:gd name="T26" fmla="*/ 3128 w 3987"/>
                  <a:gd name="T27" fmla="*/ 2178 h 3229"/>
                  <a:gd name="T28" fmla="*/ 3114 w 3987"/>
                  <a:gd name="T29" fmla="*/ 964 h 3229"/>
                  <a:gd name="T30" fmla="*/ 3049 w 3987"/>
                  <a:gd name="T31" fmla="*/ 849 h 3229"/>
                  <a:gd name="T32" fmla="*/ 2940 w 3987"/>
                  <a:gd name="T33" fmla="*/ 761 h 3229"/>
                  <a:gd name="T34" fmla="*/ 2797 w 3987"/>
                  <a:gd name="T35" fmla="*/ 708 h 3229"/>
                  <a:gd name="T36" fmla="*/ 1298 w 3987"/>
                  <a:gd name="T37" fmla="*/ 697 h 3229"/>
                  <a:gd name="T38" fmla="*/ 2244 w 3987"/>
                  <a:gd name="T39" fmla="*/ 13 h 3229"/>
                  <a:gd name="T40" fmla="*/ 2600 w 3987"/>
                  <a:gd name="T41" fmla="*/ 77 h 3229"/>
                  <a:gd name="T42" fmla="*/ 2931 w 3987"/>
                  <a:gd name="T43" fmla="*/ 190 h 3229"/>
                  <a:gd name="T44" fmla="*/ 3226 w 3987"/>
                  <a:gd name="T45" fmla="*/ 348 h 3229"/>
                  <a:gd name="T46" fmla="*/ 3483 w 3987"/>
                  <a:gd name="T47" fmla="*/ 543 h 3229"/>
                  <a:gd name="T48" fmla="*/ 3695 w 3987"/>
                  <a:gd name="T49" fmla="*/ 774 h 3229"/>
                  <a:gd name="T50" fmla="*/ 3854 w 3987"/>
                  <a:gd name="T51" fmla="*/ 1032 h 3229"/>
                  <a:gd name="T52" fmla="*/ 3954 w 3987"/>
                  <a:gd name="T53" fmla="*/ 1314 h 3229"/>
                  <a:gd name="T54" fmla="*/ 3987 w 3987"/>
                  <a:gd name="T55" fmla="*/ 1615 h 3229"/>
                  <a:gd name="T56" fmla="*/ 3954 w 3987"/>
                  <a:gd name="T57" fmla="*/ 1916 h 3229"/>
                  <a:gd name="T58" fmla="*/ 3854 w 3987"/>
                  <a:gd name="T59" fmla="*/ 2197 h 3229"/>
                  <a:gd name="T60" fmla="*/ 3695 w 3987"/>
                  <a:gd name="T61" fmla="*/ 2456 h 3229"/>
                  <a:gd name="T62" fmla="*/ 3483 w 3987"/>
                  <a:gd name="T63" fmla="*/ 2686 h 3229"/>
                  <a:gd name="T64" fmla="*/ 3226 w 3987"/>
                  <a:gd name="T65" fmla="*/ 2882 h 3229"/>
                  <a:gd name="T66" fmla="*/ 2931 w 3987"/>
                  <a:gd name="T67" fmla="*/ 3039 h 3229"/>
                  <a:gd name="T68" fmla="*/ 2600 w 3987"/>
                  <a:gd name="T69" fmla="*/ 3152 h 3229"/>
                  <a:gd name="T70" fmla="*/ 2244 w 3987"/>
                  <a:gd name="T71" fmla="*/ 3216 h 3229"/>
                  <a:gd name="T72" fmla="*/ 1868 w 3987"/>
                  <a:gd name="T73" fmla="*/ 3225 h 3229"/>
                  <a:gd name="T74" fmla="*/ 1504 w 3987"/>
                  <a:gd name="T75" fmla="*/ 3180 h 3229"/>
                  <a:gd name="T76" fmla="*/ 1163 w 3987"/>
                  <a:gd name="T77" fmla="*/ 3082 h 3229"/>
                  <a:gd name="T78" fmla="*/ 855 w 3987"/>
                  <a:gd name="T79" fmla="*/ 2939 h 3229"/>
                  <a:gd name="T80" fmla="*/ 585 w 3987"/>
                  <a:gd name="T81" fmla="*/ 2756 h 3229"/>
                  <a:gd name="T82" fmla="*/ 358 w 3987"/>
                  <a:gd name="T83" fmla="*/ 2537 h 3229"/>
                  <a:gd name="T84" fmla="*/ 181 w 3987"/>
                  <a:gd name="T85" fmla="*/ 2286 h 3229"/>
                  <a:gd name="T86" fmla="*/ 61 w 3987"/>
                  <a:gd name="T87" fmla="*/ 2012 h 3229"/>
                  <a:gd name="T88" fmla="*/ 3 w 3987"/>
                  <a:gd name="T89" fmla="*/ 1717 h 3229"/>
                  <a:gd name="T90" fmla="*/ 16 w 3987"/>
                  <a:gd name="T91" fmla="*/ 1413 h 3229"/>
                  <a:gd name="T92" fmla="*/ 95 w 3987"/>
                  <a:gd name="T93" fmla="*/ 1124 h 3229"/>
                  <a:gd name="T94" fmla="*/ 234 w 3987"/>
                  <a:gd name="T95" fmla="*/ 856 h 3229"/>
                  <a:gd name="T96" fmla="*/ 428 w 3987"/>
                  <a:gd name="T97" fmla="*/ 616 h 3229"/>
                  <a:gd name="T98" fmla="*/ 671 w 3987"/>
                  <a:gd name="T99" fmla="*/ 408 h 3229"/>
                  <a:gd name="T100" fmla="*/ 954 w 3987"/>
                  <a:gd name="T101" fmla="*/ 237 h 3229"/>
                  <a:gd name="T102" fmla="*/ 1274 w 3987"/>
                  <a:gd name="T103" fmla="*/ 109 h 3229"/>
                  <a:gd name="T104" fmla="*/ 1622 w 3987"/>
                  <a:gd name="T105" fmla="*/ 28 h 3229"/>
                  <a:gd name="T106" fmla="*/ 1994 w 3987"/>
                  <a:gd name="T107" fmla="*/ 0 h 3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987" h="3229">
                    <a:moveTo>
                      <a:pt x="1298" y="697"/>
                    </a:moveTo>
                    <a:lnTo>
                      <a:pt x="1243" y="700"/>
                    </a:lnTo>
                    <a:lnTo>
                      <a:pt x="1191" y="708"/>
                    </a:lnTo>
                    <a:lnTo>
                      <a:pt x="1140" y="721"/>
                    </a:lnTo>
                    <a:lnTo>
                      <a:pt x="1092" y="738"/>
                    </a:lnTo>
                    <a:lnTo>
                      <a:pt x="1047" y="761"/>
                    </a:lnTo>
                    <a:lnTo>
                      <a:pt x="1008" y="787"/>
                    </a:lnTo>
                    <a:lnTo>
                      <a:pt x="970" y="816"/>
                    </a:lnTo>
                    <a:lnTo>
                      <a:pt x="939" y="849"/>
                    </a:lnTo>
                    <a:lnTo>
                      <a:pt x="912" y="885"/>
                    </a:lnTo>
                    <a:lnTo>
                      <a:pt x="889" y="923"/>
                    </a:lnTo>
                    <a:lnTo>
                      <a:pt x="873" y="964"/>
                    </a:lnTo>
                    <a:lnTo>
                      <a:pt x="863" y="1007"/>
                    </a:lnTo>
                    <a:lnTo>
                      <a:pt x="860" y="1051"/>
                    </a:lnTo>
                    <a:lnTo>
                      <a:pt x="860" y="2178"/>
                    </a:lnTo>
                    <a:lnTo>
                      <a:pt x="863" y="2223"/>
                    </a:lnTo>
                    <a:lnTo>
                      <a:pt x="873" y="2265"/>
                    </a:lnTo>
                    <a:lnTo>
                      <a:pt x="889" y="2306"/>
                    </a:lnTo>
                    <a:lnTo>
                      <a:pt x="912" y="2345"/>
                    </a:lnTo>
                    <a:lnTo>
                      <a:pt x="939" y="2380"/>
                    </a:lnTo>
                    <a:lnTo>
                      <a:pt x="970" y="2413"/>
                    </a:lnTo>
                    <a:lnTo>
                      <a:pt x="1008" y="2443"/>
                    </a:lnTo>
                    <a:lnTo>
                      <a:pt x="1047" y="2469"/>
                    </a:lnTo>
                    <a:lnTo>
                      <a:pt x="1092" y="2491"/>
                    </a:lnTo>
                    <a:lnTo>
                      <a:pt x="1140" y="2508"/>
                    </a:lnTo>
                    <a:lnTo>
                      <a:pt x="1191" y="2521"/>
                    </a:lnTo>
                    <a:lnTo>
                      <a:pt x="1243" y="2530"/>
                    </a:lnTo>
                    <a:lnTo>
                      <a:pt x="1298" y="2533"/>
                    </a:lnTo>
                    <a:lnTo>
                      <a:pt x="2689" y="2533"/>
                    </a:lnTo>
                    <a:lnTo>
                      <a:pt x="2744" y="2530"/>
                    </a:lnTo>
                    <a:lnTo>
                      <a:pt x="2797" y="2521"/>
                    </a:lnTo>
                    <a:lnTo>
                      <a:pt x="2847" y="2508"/>
                    </a:lnTo>
                    <a:lnTo>
                      <a:pt x="2896" y="2491"/>
                    </a:lnTo>
                    <a:lnTo>
                      <a:pt x="2940" y="2469"/>
                    </a:lnTo>
                    <a:lnTo>
                      <a:pt x="2981" y="2443"/>
                    </a:lnTo>
                    <a:lnTo>
                      <a:pt x="3017" y="2413"/>
                    </a:lnTo>
                    <a:lnTo>
                      <a:pt x="3049" y="2380"/>
                    </a:lnTo>
                    <a:lnTo>
                      <a:pt x="3077" y="2345"/>
                    </a:lnTo>
                    <a:lnTo>
                      <a:pt x="3098" y="2306"/>
                    </a:lnTo>
                    <a:lnTo>
                      <a:pt x="3114" y="2265"/>
                    </a:lnTo>
                    <a:lnTo>
                      <a:pt x="3124" y="2223"/>
                    </a:lnTo>
                    <a:lnTo>
                      <a:pt x="3128" y="2178"/>
                    </a:lnTo>
                    <a:lnTo>
                      <a:pt x="3128" y="1051"/>
                    </a:lnTo>
                    <a:lnTo>
                      <a:pt x="3124" y="1007"/>
                    </a:lnTo>
                    <a:lnTo>
                      <a:pt x="3114" y="964"/>
                    </a:lnTo>
                    <a:lnTo>
                      <a:pt x="3098" y="923"/>
                    </a:lnTo>
                    <a:lnTo>
                      <a:pt x="3077" y="885"/>
                    </a:lnTo>
                    <a:lnTo>
                      <a:pt x="3049" y="849"/>
                    </a:lnTo>
                    <a:lnTo>
                      <a:pt x="3017" y="816"/>
                    </a:lnTo>
                    <a:lnTo>
                      <a:pt x="2981" y="787"/>
                    </a:lnTo>
                    <a:lnTo>
                      <a:pt x="2940" y="761"/>
                    </a:lnTo>
                    <a:lnTo>
                      <a:pt x="2896" y="738"/>
                    </a:lnTo>
                    <a:lnTo>
                      <a:pt x="2847" y="721"/>
                    </a:lnTo>
                    <a:lnTo>
                      <a:pt x="2797" y="708"/>
                    </a:lnTo>
                    <a:lnTo>
                      <a:pt x="2744" y="700"/>
                    </a:lnTo>
                    <a:lnTo>
                      <a:pt x="2689" y="697"/>
                    </a:lnTo>
                    <a:lnTo>
                      <a:pt x="1298" y="697"/>
                    </a:lnTo>
                    <a:close/>
                    <a:moveTo>
                      <a:pt x="1994" y="0"/>
                    </a:moveTo>
                    <a:lnTo>
                      <a:pt x="2120" y="4"/>
                    </a:lnTo>
                    <a:lnTo>
                      <a:pt x="2244" y="13"/>
                    </a:lnTo>
                    <a:lnTo>
                      <a:pt x="2365" y="28"/>
                    </a:lnTo>
                    <a:lnTo>
                      <a:pt x="2484" y="50"/>
                    </a:lnTo>
                    <a:lnTo>
                      <a:pt x="2600" y="77"/>
                    </a:lnTo>
                    <a:lnTo>
                      <a:pt x="2714" y="109"/>
                    </a:lnTo>
                    <a:lnTo>
                      <a:pt x="2824" y="148"/>
                    </a:lnTo>
                    <a:lnTo>
                      <a:pt x="2931" y="190"/>
                    </a:lnTo>
                    <a:lnTo>
                      <a:pt x="3033" y="237"/>
                    </a:lnTo>
                    <a:lnTo>
                      <a:pt x="3132" y="290"/>
                    </a:lnTo>
                    <a:lnTo>
                      <a:pt x="3226" y="348"/>
                    </a:lnTo>
                    <a:lnTo>
                      <a:pt x="3318" y="408"/>
                    </a:lnTo>
                    <a:lnTo>
                      <a:pt x="3404" y="474"/>
                    </a:lnTo>
                    <a:lnTo>
                      <a:pt x="3483" y="543"/>
                    </a:lnTo>
                    <a:lnTo>
                      <a:pt x="3559" y="616"/>
                    </a:lnTo>
                    <a:lnTo>
                      <a:pt x="3631" y="693"/>
                    </a:lnTo>
                    <a:lnTo>
                      <a:pt x="3695" y="774"/>
                    </a:lnTo>
                    <a:lnTo>
                      <a:pt x="3754" y="856"/>
                    </a:lnTo>
                    <a:lnTo>
                      <a:pt x="3806" y="943"/>
                    </a:lnTo>
                    <a:lnTo>
                      <a:pt x="3854" y="1032"/>
                    </a:lnTo>
                    <a:lnTo>
                      <a:pt x="3894" y="1124"/>
                    </a:lnTo>
                    <a:lnTo>
                      <a:pt x="3927" y="1218"/>
                    </a:lnTo>
                    <a:lnTo>
                      <a:pt x="3954" y="1314"/>
                    </a:lnTo>
                    <a:lnTo>
                      <a:pt x="3972" y="1413"/>
                    </a:lnTo>
                    <a:lnTo>
                      <a:pt x="3984" y="1513"/>
                    </a:lnTo>
                    <a:lnTo>
                      <a:pt x="3987" y="1615"/>
                    </a:lnTo>
                    <a:lnTo>
                      <a:pt x="3984" y="1717"/>
                    </a:lnTo>
                    <a:lnTo>
                      <a:pt x="3972" y="1817"/>
                    </a:lnTo>
                    <a:lnTo>
                      <a:pt x="3954" y="1916"/>
                    </a:lnTo>
                    <a:lnTo>
                      <a:pt x="3927" y="2012"/>
                    </a:lnTo>
                    <a:lnTo>
                      <a:pt x="3894" y="2105"/>
                    </a:lnTo>
                    <a:lnTo>
                      <a:pt x="3854" y="2197"/>
                    </a:lnTo>
                    <a:lnTo>
                      <a:pt x="3806" y="2286"/>
                    </a:lnTo>
                    <a:lnTo>
                      <a:pt x="3754" y="2373"/>
                    </a:lnTo>
                    <a:lnTo>
                      <a:pt x="3695" y="2456"/>
                    </a:lnTo>
                    <a:lnTo>
                      <a:pt x="3631" y="2537"/>
                    </a:lnTo>
                    <a:lnTo>
                      <a:pt x="3559" y="2613"/>
                    </a:lnTo>
                    <a:lnTo>
                      <a:pt x="3483" y="2686"/>
                    </a:lnTo>
                    <a:lnTo>
                      <a:pt x="3404" y="2756"/>
                    </a:lnTo>
                    <a:lnTo>
                      <a:pt x="3318" y="2821"/>
                    </a:lnTo>
                    <a:lnTo>
                      <a:pt x="3226" y="2882"/>
                    </a:lnTo>
                    <a:lnTo>
                      <a:pt x="3132" y="2939"/>
                    </a:lnTo>
                    <a:lnTo>
                      <a:pt x="3033" y="2992"/>
                    </a:lnTo>
                    <a:lnTo>
                      <a:pt x="2931" y="3039"/>
                    </a:lnTo>
                    <a:lnTo>
                      <a:pt x="2824" y="3082"/>
                    </a:lnTo>
                    <a:lnTo>
                      <a:pt x="2714" y="3120"/>
                    </a:lnTo>
                    <a:lnTo>
                      <a:pt x="2600" y="3152"/>
                    </a:lnTo>
                    <a:lnTo>
                      <a:pt x="2484" y="3180"/>
                    </a:lnTo>
                    <a:lnTo>
                      <a:pt x="2365" y="3201"/>
                    </a:lnTo>
                    <a:lnTo>
                      <a:pt x="2244" y="3216"/>
                    </a:lnTo>
                    <a:lnTo>
                      <a:pt x="2120" y="3225"/>
                    </a:lnTo>
                    <a:lnTo>
                      <a:pt x="1994" y="3229"/>
                    </a:lnTo>
                    <a:lnTo>
                      <a:pt x="1868" y="3225"/>
                    </a:lnTo>
                    <a:lnTo>
                      <a:pt x="1743" y="3216"/>
                    </a:lnTo>
                    <a:lnTo>
                      <a:pt x="1622" y="3201"/>
                    </a:lnTo>
                    <a:lnTo>
                      <a:pt x="1504" y="3180"/>
                    </a:lnTo>
                    <a:lnTo>
                      <a:pt x="1387" y="3152"/>
                    </a:lnTo>
                    <a:lnTo>
                      <a:pt x="1274" y="3120"/>
                    </a:lnTo>
                    <a:lnTo>
                      <a:pt x="1163" y="3082"/>
                    </a:lnTo>
                    <a:lnTo>
                      <a:pt x="1057" y="3039"/>
                    </a:lnTo>
                    <a:lnTo>
                      <a:pt x="954" y="2992"/>
                    </a:lnTo>
                    <a:lnTo>
                      <a:pt x="855" y="2939"/>
                    </a:lnTo>
                    <a:lnTo>
                      <a:pt x="761" y="2882"/>
                    </a:lnTo>
                    <a:lnTo>
                      <a:pt x="671" y="2821"/>
                    </a:lnTo>
                    <a:lnTo>
                      <a:pt x="585" y="2756"/>
                    </a:lnTo>
                    <a:lnTo>
                      <a:pt x="504" y="2686"/>
                    </a:lnTo>
                    <a:lnTo>
                      <a:pt x="428" y="2613"/>
                    </a:lnTo>
                    <a:lnTo>
                      <a:pt x="358" y="2537"/>
                    </a:lnTo>
                    <a:lnTo>
                      <a:pt x="293" y="2456"/>
                    </a:lnTo>
                    <a:lnTo>
                      <a:pt x="234" y="2373"/>
                    </a:lnTo>
                    <a:lnTo>
                      <a:pt x="181" y="2286"/>
                    </a:lnTo>
                    <a:lnTo>
                      <a:pt x="134" y="2197"/>
                    </a:lnTo>
                    <a:lnTo>
                      <a:pt x="95" y="2105"/>
                    </a:lnTo>
                    <a:lnTo>
                      <a:pt x="61" y="2012"/>
                    </a:lnTo>
                    <a:lnTo>
                      <a:pt x="35" y="1916"/>
                    </a:lnTo>
                    <a:lnTo>
                      <a:pt x="16" y="1817"/>
                    </a:lnTo>
                    <a:lnTo>
                      <a:pt x="3" y="1717"/>
                    </a:lnTo>
                    <a:lnTo>
                      <a:pt x="0" y="1615"/>
                    </a:lnTo>
                    <a:lnTo>
                      <a:pt x="3" y="1513"/>
                    </a:lnTo>
                    <a:lnTo>
                      <a:pt x="16" y="1413"/>
                    </a:lnTo>
                    <a:lnTo>
                      <a:pt x="35" y="1314"/>
                    </a:lnTo>
                    <a:lnTo>
                      <a:pt x="61" y="1218"/>
                    </a:lnTo>
                    <a:lnTo>
                      <a:pt x="95" y="1124"/>
                    </a:lnTo>
                    <a:lnTo>
                      <a:pt x="134" y="1032"/>
                    </a:lnTo>
                    <a:lnTo>
                      <a:pt x="181" y="943"/>
                    </a:lnTo>
                    <a:lnTo>
                      <a:pt x="234" y="856"/>
                    </a:lnTo>
                    <a:lnTo>
                      <a:pt x="293" y="774"/>
                    </a:lnTo>
                    <a:lnTo>
                      <a:pt x="358" y="693"/>
                    </a:lnTo>
                    <a:lnTo>
                      <a:pt x="428" y="616"/>
                    </a:lnTo>
                    <a:lnTo>
                      <a:pt x="504" y="543"/>
                    </a:lnTo>
                    <a:lnTo>
                      <a:pt x="585" y="474"/>
                    </a:lnTo>
                    <a:lnTo>
                      <a:pt x="671" y="408"/>
                    </a:lnTo>
                    <a:lnTo>
                      <a:pt x="761" y="348"/>
                    </a:lnTo>
                    <a:lnTo>
                      <a:pt x="855" y="290"/>
                    </a:lnTo>
                    <a:lnTo>
                      <a:pt x="954" y="237"/>
                    </a:lnTo>
                    <a:lnTo>
                      <a:pt x="1057" y="190"/>
                    </a:lnTo>
                    <a:lnTo>
                      <a:pt x="1163" y="148"/>
                    </a:lnTo>
                    <a:lnTo>
                      <a:pt x="1274" y="109"/>
                    </a:lnTo>
                    <a:lnTo>
                      <a:pt x="1387" y="77"/>
                    </a:lnTo>
                    <a:lnTo>
                      <a:pt x="1504" y="50"/>
                    </a:lnTo>
                    <a:lnTo>
                      <a:pt x="1622" y="28"/>
                    </a:lnTo>
                    <a:lnTo>
                      <a:pt x="1743" y="13"/>
                    </a:lnTo>
                    <a:lnTo>
                      <a:pt x="1868" y="4"/>
                    </a:lnTo>
                    <a:lnTo>
                      <a:pt x="199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 dirty="0"/>
              </a:p>
            </p:txBody>
          </p:sp>
          <p:sp>
            <p:nvSpPr>
              <p:cNvPr id="55" name="Freeform 678">
                <a:extLst>
                  <a:ext uri="{FF2B5EF4-FFF2-40B4-BE49-F238E27FC236}">
                    <a16:creationId xmlns:a16="http://schemas.microsoft.com/office/drawing/2014/main" id="{428D5EE0-E6B6-4D67-8CA7-1E5F92AC42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83" y="2685"/>
                <a:ext cx="365" cy="232"/>
              </a:xfrm>
              <a:custGeom>
                <a:avLst/>
                <a:gdLst>
                  <a:gd name="T0" fmla="*/ 0 w 1826"/>
                  <a:gd name="T1" fmla="*/ 0 h 928"/>
                  <a:gd name="T2" fmla="*/ 338 w 1826"/>
                  <a:gd name="T3" fmla="*/ 0 h 928"/>
                  <a:gd name="T4" fmla="*/ 319 w 1826"/>
                  <a:gd name="T5" fmla="*/ 45 h 928"/>
                  <a:gd name="T6" fmla="*/ 304 w 1826"/>
                  <a:gd name="T7" fmla="*/ 92 h 928"/>
                  <a:gd name="T8" fmla="*/ 296 w 1826"/>
                  <a:gd name="T9" fmla="*/ 139 h 928"/>
                  <a:gd name="T10" fmla="*/ 293 w 1826"/>
                  <a:gd name="T11" fmla="*/ 189 h 928"/>
                  <a:gd name="T12" fmla="*/ 297 w 1826"/>
                  <a:gd name="T13" fmla="*/ 243 h 928"/>
                  <a:gd name="T14" fmla="*/ 307 w 1826"/>
                  <a:gd name="T15" fmla="*/ 296 h 928"/>
                  <a:gd name="T16" fmla="*/ 324 w 1826"/>
                  <a:gd name="T17" fmla="*/ 347 h 928"/>
                  <a:gd name="T18" fmla="*/ 348 w 1826"/>
                  <a:gd name="T19" fmla="*/ 396 h 928"/>
                  <a:gd name="T20" fmla="*/ 378 w 1826"/>
                  <a:gd name="T21" fmla="*/ 442 h 928"/>
                  <a:gd name="T22" fmla="*/ 413 w 1826"/>
                  <a:gd name="T23" fmla="*/ 485 h 928"/>
                  <a:gd name="T24" fmla="*/ 453 w 1826"/>
                  <a:gd name="T25" fmla="*/ 525 h 928"/>
                  <a:gd name="T26" fmla="*/ 498 w 1826"/>
                  <a:gd name="T27" fmla="*/ 561 h 928"/>
                  <a:gd name="T28" fmla="*/ 546 w 1826"/>
                  <a:gd name="T29" fmla="*/ 594 h 928"/>
                  <a:gd name="T30" fmla="*/ 600 w 1826"/>
                  <a:gd name="T31" fmla="*/ 622 h 928"/>
                  <a:gd name="T32" fmla="*/ 657 w 1826"/>
                  <a:gd name="T33" fmla="*/ 646 h 928"/>
                  <a:gd name="T34" fmla="*/ 717 w 1826"/>
                  <a:gd name="T35" fmla="*/ 665 h 928"/>
                  <a:gd name="T36" fmla="*/ 780 w 1826"/>
                  <a:gd name="T37" fmla="*/ 679 h 928"/>
                  <a:gd name="T38" fmla="*/ 846 w 1826"/>
                  <a:gd name="T39" fmla="*/ 688 h 928"/>
                  <a:gd name="T40" fmla="*/ 913 w 1826"/>
                  <a:gd name="T41" fmla="*/ 691 h 928"/>
                  <a:gd name="T42" fmla="*/ 981 w 1826"/>
                  <a:gd name="T43" fmla="*/ 688 h 928"/>
                  <a:gd name="T44" fmla="*/ 1045 w 1826"/>
                  <a:gd name="T45" fmla="*/ 679 h 928"/>
                  <a:gd name="T46" fmla="*/ 1109 w 1826"/>
                  <a:gd name="T47" fmla="*/ 665 h 928"/>
                  <a:gd name="T48" fmla="*/ 1169 w 1826"/>
                  <a:gd name="T49" fmla="*/ 646 h 928"/>
                  <a:gd name="T50" fmla="*/ 1226 w 1826"/>
                  <a:gd name="T51" fmla="*/ 622 h 928"/>
                  <a:gd name="T52" fmla="*/ 1279 w 1826"/>
                  <a:gd name="T53" fmla="*/ 594 h 928"/>
                  <a:gd name="T54" fmla="*/ 1329 w 1826"/>
                  <a:gd name="T55" fmla="*/ 561 h 928"/>
                  <a:gd name="T56" fmla="*/ 1373 w 1826"/>
                  <a:gd name="T57" fmla="*/ 525 h 928"/>
                  <a:gd name="T58" fmla="*/ 1413 w 1826"/>
                  <a:gd name="T59" fmla="*/ 485 h 928"/>
                  <a:gd name="T60" fmla="*/ 1448 w 1826"/>
                  <a:gd name="T61" fmla="*/ 442 h 928"/>
                  <a:gd name="T62" fmla="*/ 1478 w 1826"/>
                  <a:gd name="T63" fmla="*/ 396 h 928"/>
                  <a:gd name="T64" fmla="*/ 1502 w 1826"/>
                  <a:gd name="T65" fmla="*/ 347 h 928"/>
                  <a:gd name="T66" fmla="*/ 1519 w 1826"/>
                  <a:gd name="T67" fmla="*/ 296 h 928"/>
                  <a:gd name="T68" fmla="*/ 1529 w 1826"/>
                  <a:gd name="T69" fmla="*/ 243 h 928"/>
                  <a:gd name="T70" fmla="*/ 1533 w 1826"/>
                  <a:gd name="T71" fmla="*/ 189 h 928"/>
                  <a:gd name="T72" fmla="*/ 1531 w 1826"/>
                  <a:gd name="T73" fmla="*/ 139 h 928"/>
                  <a:gd name="T74" fmla="*/ 1521 w 1826"/>
                  <a:gd name="T75" fmla="*/ 92 h 928"/>
                  <a:gd name="T76" fmla="*/ 1507 w 1826"/>
                  <a:gd name="T77" fmla="*/ 45 h 928"/>
                  <a:gd name="T78" fmla="*/ 1487 w 1826"/>
                  <a:gd name="T79" fmla="*/ 0 h 928"/>
                  <a:gd name="T80" fmla="*/ 1826 w 1826"/>
                  <a:gd name="T81" fmla="*/ 0 h 928"/>
                  <a:gd name="T82" fmla="*/ 1826 w 1826"/>
                  <a:gd name="T83" fmla="*/ 752 h 928"/>
                  <a:gd name="T84" fmla="*/ 1822 w 1826"/>
                  <a:gd name="T85" fmla="*/ 783 h 928"/>
                  <a:gd name="T86" fmla="*/ 1812 w 1826"/>
                  <a:gd name="T87" fmla="*/ 814 h 928"/>
                  <a:gd name="T88" fmla="*/ 1796 w 1826"/>
                  <a:gd name="T89" fmla="*/ 841 h 928"/>
                  <a:gd name="T90" fmla="*/ 1775 w 1826"/>
                  <a:gd name="T91" fmla="*/ 865 h 928"/>
                  <a:gd name="T92" fmla="*/ 1749 w 1826"/>
                  <a:gd name="T93" fmla="*/ 886 h 928"/>
                  <a:gd name="T94" fmla="*/ 1718 w 1826"/>
                  <a:gd name="T95" fmla="*/ 904 h 928"/>
                  <a:gd name="T96" fmla="*/ 1684 w 1826"/>
                  <a:gd name="T97" fmla="*/ 917 h 928"/>
                  <a:gd name="T98" fmla="*/ 1648 w 1826"/>
                  <a:gd name="T99" fmla="*/ 925 h 928"/>
                  <a:gd name="T100" fmla="*/ 1608 w 1826"/>
                  <a:gd name="T101" fmla="*/ 928 h 928"/>
                  <a:gd name="T102" fmla="*/ 217 w 1826"/>
                  <a:gd name="T103" fmla="*/ 928 h 928"/>
                  <a:gd name="T104" fmla="*/ 179 w 1826"/>
                  <a:gd name="T105" fmla="*/ 925 h 928"/>
                  <a:gd name="T106" fmla="*/ 141 w 1826"/>
                  <a:gd name="T107" fmla="*/ 917 h 928"/>
                  <a:gd name="T108" fmla="*/ 107 w 1826"/>
                  <a:gd name="T109" fmla="*/ 904 h 928"/>
                  <a:gd name="T110" fmla="*/ 77 w 1826"/>
                  <a:gd name="T111" fmla="*/ 886 h 928"/>
                  <a:gd name="T112" fmla="*/ 51 w 1826"/>
                  <a:gd name="T113" fmla="*/ 865 h 928"/>
                  <a:gd name="T114" fmla="*/ 30 w 1826"/>
                  <a:gd name="T115" fmla="*/ 841 h 928"/>
                  <a:gd name="T116" fmla="*/ 14 w 1826"/>
                  <a:gd name="T117" fmla="*/ 814 h 928"/>
                  <a:gd name="T118" fmla="*/ 4 w 1826"/>
                  <a:gd name="T119" fmla="*/ 783 h 928"/>
                  <a:gd name="T120" fmla="*/ 0 w 1826"/>
                  <a:gd name="T121" fmla="*/ 752 h 928"/>
                  <a:gd name="T122" fmla="*/ 0 w 1826"/>
                  <a:gd name="T123" fmla="*/ 0 h 9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826" h="928">
                    <a:moveTo>
                      <a:pt x="0" y="0"/>
                    </a:moveTo>
                    <a:lnTo>
                      <a:pt x="338" y="0"/>
                    </a:lnTo>
                    <a:lnTo>
                      <a:pt x="319" y="45"/>
                    </a:lnTo>
                    <a:lnTo>
                      <a:pt x="304" y="92"/>
                    </a:lnTo>
                    <a:lnTo>
                      <a:pt x="296" y="139"/>
                    </a:lnTo>
                    <a:lnTo>
                      <a:pt x="293" y="189"/>
                    </a:lnTo>
                    <a:lnTo>
                      <a:pt x="297" y="243"/>
                    </a:lnTo>
                    <a:lnTo>
                      <a:pt x="307" y="296"/>
                    </a:lnTo>
                    <a:lnTo>
                      <a:pt x="324" y="347"/>
                    </a:lnTo>
                    <a:lnTo>
                      <a:pt x="348" y="396"/>
                    </a:lnTo>
                    <a:lnTo>
                      <a:pt x="378" y="442"/>
                    </a:lnTo>
                    <a:lnTo>
                      <a:pt x="413" y="485"/>
                    </a:lnTo>
                    <a:lnTo>
                      <a:pt x="453" y="525"/>
                    </a:lnTo>
                    <a:lnTo>
                      <a:pt x="498" y="561"/>
                    </a:lnTo>
                    <a:lnTo>
                      <a:pt x="546" y="594"/>
                    </a:lnTo>
                    <a:lnTo>
                      <a:pt x="600" y="622"/>
                    </a:lnTo>
                    <a:lnTo>
                      <a:pt x="657" y="646"/>
                    </a:lnTo>
                    <a:lnTo>
                      <a:pt x="717" y="665"/>
                    </a:lnTo>
                    <a:lnTo>
                      <a:pt x="780" y="679"/>
                    </a:lnTo>
                    <a:lnTo>
                      <a:pt x="846" y="688"/>
                    </a:lnTo>
                    <a:lnTo>
                      <a:pt x="913" y="691"/>
                    </a:lnTo>
                    <a:lnTo>
                      <a:pt x="981" y="688"/>
                    </a:lnTo>
                    <a:lnTo>
                      <a:pt x="1045" y="679"/>
                    </a:lnTo>
                    <a:lnTo>
                      <a:pt x="1109" y="665"/>
                    </a:lnTo>
                    <a:lnTo>
                      <a:pt x="1169" y="646"/>
                    </a:lnTo>
                    <a:lnTo>
                      <a:pt x="1226" y="622"/>
                    </a:lnTo>
                    <a:lnTo>
                      <a:pt x="1279" y="594"/>
                    </a:lnTo>
                    <a:lnTo>
                      <a:pt x="1329" y="561"/>
                    </a:lnTo>
                    <a:lnTo>
                      <a:pt x="1373" y="525"/>
                    </a:lnTo>
                    <a:lnTo>
                      <a:pt x="1413" y="485"/>
                    </a:lnTo>
                    <a:lnTo>
                      <a:pt x="1448" y="442"/>
                    </a:lnTo>
                    <a:lnTo>
                      <a:pt x="1478" y="396"/>
                    </a:lnTo>
                    <a:lnTo>
                      <a:pt x="1502" y="347"/>
                    </a:lnTo>
                    <a:lnTo>
                      <a:pt x="1519" y="296"/>
                    </a:lnTo>
                    <a:lnTo>
                      <a:pt x="1529" y="243"/>
                    </a:lnTo>
                    <a:lnTo>
                      <a:pt x="1533" y="189"/>
                    </a:lnTo>
                    <a:lnTo>
                      <a:pt x="1531" y="139"/>
                    </a:lnTo>
                    <a:lnTo>
                      <a:pt x="1521" y="92"/>
                    </a:lnTo>
                    <a:lnTo>
                      <a:pt x="1507" y="45"/>
                    </a:lnTo>
                    <a:lnTo>
                      <a:pt x="1487" y="0"/>
                    </a:lnTo>
                    <a:lnTo>
                      <a:pt x="1826" y="0"/>
                    </a:lnTo>
                    <a:lnTo>
                      <a:pt x="1826" y="752"/>
                    </a:lnTo>
                    <a:lnTo>
                      <a:pt x="1822" y="783"/>
                    </a:lnTo>
                    <a:lnTo>
                      <a:pt x="1812" y="814"/>
                    </a:lnTo>
                    <a:lnTo>
                      <a:pt x="1796" y="841"/>
                    </a:lnTo>
                    <a:lnTo>
                      <a:pt x="1775" y="865"/>
                    </a:lnTo>
                    <a:lnTo>
                      <a:pt x="1749" y="886"/>
                    </a:lnTo>
                    <a:lnTo>
                      <a:pt x="1718" y="904"/>
                    </a:lnTo>
                    <a:lnTo>
                      <a:pt x="1684" y="917"/>
                    </a:lnTo>
                    <a:lnTo>
                      <a:pt x="1648" y="925"/>
                    </a:lnTo>
                    <a:lnTo>
                      <a:pt x="1608" y="928"/>
                    </a:lnTo>
                    <a:lnTo>
                      <a:pt x="217" y="928"/>
                    </a:lnTo>
                    <a:lnTo>
                      <a:pt x="179" y="925"/>
                    </a:lnTo>
                    <a:lnTo>
                      <a:pt x="141" y="917"/>
                    </a:lnTo>
                    <a:lnTo>
                      <a:pt x="107" y="904"/>
                    </a:lnTo>
                    <a:lnTo>
                      <a:pt x="77" y="886"/>
                    </a:lnTo>
                    <a:lnTo>
                      <a:pt x="51" y="865"/>
                    </a:lnTo>
                    <a:lnTo>
                      <a:pt x="30" y="841"/>
                    </a:lnTo>
                    <a:lnTo>
                      <a:pt x="14" y="814"/>
                    </a:lnTo>
                    <a:lnTo>
                      <a:pt x="4" y="783"/>
                    </a:lnTo>
                    <a:lnTo>
                      <a:pt x="0" y="75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</p:grpSp>
        <p:sp>
          <p:nvSpPr>
            <p:cNvPr id="56" name="Freeform 6">
              <a:extLst>
                <a:ext uri="{FF2B5EF4-FFF2-40B4-BE49-F238E27FC236}">
                  <a16:creationId xmlns:a16="http://schemas.microsoft.com/office/drawing/2014/main" id="{53CEA502-E9BC-4B6C-8776-08335E70F1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38391" y="5248579"/>
              <a:ext cx="194002" cy="196682"/>
            </a:xfrm>
            <a:custGeom>
              <a:avLst/>
              <a:gdLst>
                <a:gd name="T0" fmla="*/ 1686 w 3263"/>
                <a:gd name="T1" fmla="*/ 759 h 3314"/>
                <a:gd name="T2" fmla="*/ 1577 w 3263"/>
                <a:gd name="T3" fmla="*/ 794 h 3314"/>
                <a:gd name="T4" fmla="*/ 1496 w 3263"/>
                <a:gd name="T5" fmla="*/ 850 h 3314"/>
                <a:gd name="T6" fmla="*/ 1439 w 3263"/>
                <a:gd name="T7" fmla="*/ 920 h 3314"/>
                <a:gd name="T8" fmla="*/ 1403 w 3263"/>
                <a:gd name="T9" fmla="*/ 1000 h 3314"/>
                <a:gd name="T10" fmla="*/ 1384 w 3263"/>
                <a:gd name="T11" fmla="*/ 1081 h 3314"/>
                <a:gd name="T12" fmla="*/ 1379 w 3263"/>
                <a:gd name="T13" fmla="*/ 1156 h 3314"/>
                <a:gd name="T14" fmla="*/ 1192 w 3263"/>
                <a:gd name="T15" fmla="*/ 1715 h 3314"/>
                <a:gd name="T16" fmla="*/ 1772 w 3263"/>
                <a:gd name="T17" fmla="*/ 2676 h 3314"/>
                <a:gd name="T18" fmla="*/ 2072 w 3263"/>
                <a:gd name="T19" fmla="*/ 1376 h 3314"/>
                <a:gd name="T20" fmla="*/ 1774 w 3263"/>
                <a:gd name="T21" fmla="*/ 1153 h 3314"/>
                <a:gd name="T22" fmla="*/ 1795 w 3263"/>
                <a:gd name="T23" fmla="*/ 1107 h 3314"/>
                <a:gd name="T24" fmla="*/ 1831 w 3263"/>
                <a:gd name="T25" fmla="*/ 1087 h 3314"/>
                <a:gd name="T26" fmla="*/ 2066 w 3263"/>
                <a:gd name="T27" fmla="*/ 1084 h 3314"/>
                <a:gd name="T28" fmla="*/ 1632 w 3263"/>
                <a:gd name="T29" fmla="*/ 0 h 3314"/>
                <a:gd name="T30" fmla="*/ 1935 w 3263"/>
                <a:gd name="T31" fmla="*/ 29 h 3314"/>
                <a:gd name="T32" fmla="*/ 2221 w 3263"/>
                <a:gd name="T33" fmla="*/ 112 h 3314"/>
                <a:gd name="T34" fmla="*/ 2482 w 3263"/>
                <a:gd name="T35" fmla="*/ 243 h 3314"/>
                <a:gd name="T36" fmla="*/ 2715 w 3263"/>
                <a:gd name="T37" fmla="*/ 418 h 3314"/>
                <a:gd name="T38" fmla="*/ 2912 w 3263"/>
                <a:gd name="T39" fmla="*/ 632 h 3314"/>
                <a:gd name="T40" fmla="*/ 3072 w 3263"/>
                <a:gd name="T41" fmla="*/ 879 h 3314"/>
                <a:gd name="T42" fmla="*/ 3186 w 3263"/>
                <a:gd name="T43" fmla="*/ 1153 h 3314"/>
                <a:gd name="T44" fmla="*/ 3250 w 3263"/>
                <a:gd name="T45" fmla="*/ 1450 h 3314"/>
                <a:gd name="T46" fmla="*/ 3259 w 3263"/>
                <a:gd name="T47" fmla="*/ 1762 h 3314"/>
                <a:gd name="T48" fmla="*/ 3214 w 3263"/>
                <a:gd name="T49" fmla="*/ 2064 h 3314"/>
                <a:gd name="T50" fmla="*/ 3115 w 3263"/>
                <a:gd name="T51" fmla="*/ 2346 h 3314"/>
                <a:gd name="T52" fmla="*/ 2971 w 3263"/>
                <a:gd name="T53" fmla="*/ 2603 h 3314"/>
                <a:gd name="T54" fmla="*/ 2785 w 3263"/>
                <a:gd name="T55" fmla="*/ 2828 h 3314"/>
                <a:gd name="T56" fmla="*/ 2562 w 3263"/>
                <a:gd name="T57" fmla="*/ 3017 h 3314"/>
                <a:gd name="T58" fmla="*/ 2310 w 3263"/>
                <a:gd name="T59" fmla="*/ 3163 h 3314"/>
                <a:gd name="T60" fmla="*/ 2033 w 3263"/>
                <a:gd name="T61" fmla="*/ 3263 h 3314"/>
                <a:gd name="T62" fmla="*/ 1735 w 3263"/>
                <a:gd name="T63" fmla="*/ 3310 h 3314"/>
                <a:gd name="T64" fmla="*/ 1427 w 3263"/>
                <a:gd name="T65" fmla="*/ 3301 h 3314"/>
                <a:gd name="T66" fmla="*/ 1135 w 3263"/>
                <a:gd name="T67" fmla="*/ 3235 h 3314"/>
                <a:gd name="T68" fmla="*/ 865 w 3263"/>
                <a:gd name="T69" fmla="*/ 3119 h 3314"/>
                <a:gd name="T70" fmla="*/ 622 w 3263"/>
                <a:gd name="T71" fmla="*/ 2958 h 3314"/>
                <a:gd name="T72" fmla="*/ 412 w 3263"/>
                <a:gd name="T73" fmla="*/ 2757 h 3314"/>
                <a:gd name="T74" fmla="*/ 240 w 3263"/>
                <a:gd name="T75" fmla="*/ 2520 h 3314"/>
                <a:gd name="T76" fmla="*/ 110 w 3263"/>
                <a:gd name="T77" fmla="*/ 2255 h 3314"/>
                <a:gd name="T78" fmla="*/ 29 w 3263"/>
                <a:gd name="T79" fmla="*/ 1966 h 3314"/>
                <a:gd name="T80" fmla="*/ 0 w 3263"/>
                <a:gd name="T81" fmla="*/ 1657 h 3314"/>
                <a:gd name="T82" fmla="*/ 29 w 3263"/>
                <a:gd name="T83" fmla="*/ 1348 h 3314"/>
                <a:gd name="T84" fmla="*/ 110 w 3263"/>
                <a:gd name="T85" fmla="*/ 1059 h 3314"/>
                <a:gd name="T86" fmla="*/ 240 w 3263"/>
                <a:gd name="T87" fmla="*/ 794 h 3314"/>
                <a:gd name="T88" fmla="*/ 412 w 3263"/>
                <a:gd name="T89" fmla="*/ 557 h 3314"/>
                <a:gd name="T90" fmla="*/ 622 w 3263"/>
                <a:gd name="T91" fmla="*/ 356 h 3314"/>
                <a:gd name="T92" fmla="*/ 865 w 3263"/>
                <a:gd name="T93" fmla="*/ 195 h 3314"/>
                <a:gd name="T94" fmla="*/ 1135 w 3263"/>
                <a:gd name="T95" fmla="*/ 79 h 3314"/>
                <a:gd name="T96" fmla="*/ 1427 w 3263"/>
                <a:gd name="T97" fmla="*/ 13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263" h="3314">
                  <a:moveTo>
                    <a:pt x="1776" y="753"/>
                  </a:moveTo>
                  <a:lnTo>
                    <a:pt x="1729" y="754"/>
                  </a:lnTo>
                  <a:lnTo>
                    <a:pt x="1686" y="759"/>
                  </a:lnTo>
                  <a:lnTo>
                    <a:pt x="1646" y="769"/>
                  </a:lnTo>
                  <a:lnTo>
                    <a:pt x="1610" y="780"/>
                  </a:lnTo>
                  <a:lnTo>
                    <a:pt x="1577" y="794"/>
                  </a:lnTo>
                  <a:lnTo>
                    <a:pt x="1547" y="810"/>
                  </a:lnTo>
                  <a:lnTo>
                    <a:pt x="1521" y="829"/>
                  </a:lnTo>
                  <a:lnTo>
                    <a:pt x="1496" y="850"/>
                  </a:lnTo>
                  <a:lnTo>
                    <a:pt x="1475" y="871"/>
                  </a:lnTo>
                  <a:lnTo>
                    <a:pt x="1456" y="895"/>
                  </a:lnTo>
                  <a:lnTo>
                    <a:pt x="1439" y="920"/>
                  </a:lnTo>
                  <a:lnTo>
                    <a:pt x="1426" y="946"/>
                  </a:lnTo>
                  <a:lnTo>
                    <a:pt x="1413" y="973"/>
                  </a:lnTo>
                  <a:lnTo>
                    <a:pt x="1403" y="1000"/>
                  </a:lnTo>
                  <a:lnTo>
                    <a:pt x="1395" y="1027"/>
                  </a:lnTo>
                  <a:lnTo>
                    <a:pt x="1389" y="1054"/>
                  </a:lnTo>
                  <a:lnTo>
                    <a:pt x="1384" y="1081"/>
                  </a:lnTo>
                  <a:lnTo>
                    <a:pt x="1381" y="1107"/>
                  </a:lnTo>
                  <a:lnTo>
                    <a:pt x="1379" y="1132"/>
                  </a:lnTo>
                  <a:lnTo>
                    <a:pt x="1379" y="1156"/>
                  </a:lnTo>
                  <a:lnTo>
                    <a:pt x="1379" y="1376"/>
                  </a:lnTo>
                  <a:lnTo>
                    <a:pt x="1192" y="1376"/>
                  </a:lnTo>
                  <a:lnTo>
                    <a:pt x="1192" y="1715"/>
                  </a:lnTo>
                  <a:lnTo>
                    <a:pt x="1379" y="1715"/>
                  </a:lnTo>
                  <a:lnTo>
                    <a:pt x="1379" y="2676"/>
                  </a:lnTo>
                  <a:lnTo>
                    <a:pt x="1772" y="2676"/>
                  </a:lnTo>
                  <a:lnTo>
                    <a:pt x="1772" y="1715"/>
                  </a:lnTo>
                  <a:lnTo>
                    <a:pt x="2037" y="1715"/>
                  </a:lnTo>
                  <a:lnTo>
                    <a:pt x="2072" y="1376"/>
                  </a:lnTo>
                  <a:lnTo>
                    <a:pt x="1772" y="1376"/>
                  </a:lnTo>
                  <a:lnTo>
                    <a:pt x="1772" y="1176"/>
                  </a:lnTo>
                  <a:lnTo>
                    <a:pt x="1774" y="1153"/>
                  </a:lnTo>
                  <a:lnTo>
                    <a:pt x="1779" y="1135"/>
                  </a:lnTo>
                  <a:lnTo>
                    <a:pt x="1786" y="1119"/>
                  </a:lnTo>
                  <a:lnTo>
                    <a:pt x="1795" y="1107"/>
                  </a:lnTo>
                  <a:lnTo>
                    <a:pt x="1806" y="1097"/>
                  </a:lnTo>
                  <a:lnTo>
                    <a:pt x="1819" y="1091"/>
                  </a:lnTo>
                  <a:lnTo>
                    <a:pt x="1831" y="1087"/>
                  </a:lnTo>
                  <a:lnTo>
                    <a:pt x="1843" y="1085"/>
                  </a:lnTo>
                  <a:lnTo>
                    <a:pt x="1855" y="1084"/>
                  </a:lnTo>
                  <a:lnTo>
                    <a:pt x="2066" y="1084"/>
                  </a:lnTo>
                  <a:lnTo>
                    <a:pt x="2066" y="754"/>
                  </a:lnTo>
                  <a:lnTo>
                    <a:pt x="1776" y="753"/>
                  </a:lnTo>
                  <a:close/>
                  <a:moveTo>
                    <a:pt x="1632" y="0"/>
                  </a:moveTo>
                  <a:lnTo>
                    <a:pt x="1735" y="4"/>
                  </a:lnTo>
                  <a:lnTo>
                    <a:pt x="1836" y="13"/>
                  </a:lnTo>
                  <a:lnTo>
                    <a:pt x="1935" y="29"/>
                  </a:lnTo>
                  <a:lnTo>
                    <a:pt x="2033" y="51"/>
                  </a:lnTo>
                  <a:lnTo>
                    <a:pt x="2128" y="79"/>
                  </a:lnTo>
                  <a:lnTo>
                    <a:pt x="2221" y="112"/>
                  </a:lnTo>
                  <a:lnTo>
                    <a:pt x="2310" y="151"/>
                  </a:lnTo>
                  <a:lnTo>
                    <a:pt x="2398" y="195"/>
                  </a:lnTo>
                  <a:lnTo>
                    <a:pt x="2482" y="243"/>
                  </a:lnTo>
                  <a:lnTo>
                    <a:pt x="2562" y="297"/>
                  </a:lnTo>
                  <a:lnTo>
                    <a:pt x="2640" y="356"/>
                  </a:lnTo>
                  <a:lnTo>
                    <a:pt x="2715" y="418"/>
                  </a:lnTo>
                  <a:lnTo>
                    <a:pt x="2785" y="486"/>
                  </a:lnTo>
                  <a:lnTo>
                    <a:pt x="2850" y="557"/>
                  </a:lnTo>
                  <a:lnTo>
                    <a:pt x="2912" y="632"/>
                  </a:lnTo>
                  <a:lnTo>
                    <a:pt x="2971" y="711"/>
                  </a:lnTo>
                  <a:lnTo>
                    <a:pt x="3024" y="794"/>
                  </a:lnTo>
                  <a:lnTo>
                    <a:pt x="3072" y="879"/>
                  </a:lnTo>
                  <a:lnTo>
                    <a:pt x="3115" y="968"/>
                  </a:lnTo>
                  <a:lnTo>
                    <a:pt x="3153" y="1059"/>
                  </a:lnTo>
                  <a:lnTo>
                    <a:pt x="3186" y="1153"/>
                  </a:lnTo>
                  <a:lnTo>
                    <a:pt x="3214" y="1250"/>
                  </a:lnTo>
                  <a:lnTo>
                    <a:pt x="3235" y="1348"/>
                  </a:lnTo>
                  <a:lnTo>
                    <a:pt x="3250" y="1450"/>
                  </a:lnTo>
                  <a:lnTo>
                    <a:pt x="3259" y="1552"/>
                  </a:lnTo>
                  <a:lnTo>
                    <a:pt x="3263" y="1657"/>
                  </a:lnTo>
                  <a:lnTo>
                    <a:pt x="3259" y="1762"/>
                  </a:lnTo>
                  <a:lnTo>
                    <a:pt x="3250" y="1864"/>
                  </a:lnTo>
                  <a:lnTo>
                    <a:pt x="3235" y="1966"/>
                  </a:lnTo>
                  <a:lnTo>
                    <a:pt x="3214" y="2064"/>
                  </a:lnTo>
                  <a:lnTo>
                    <a:pt x="3186" y="2161"/>
                  </a:lnTo>
                  <a:lnTo>
                    <a:pt x="3153" y="2255"/>
                  </a:lnTo>
                  <a:lnTo>
                    <a:pt x="3115" y="2346"/>
                  </a:lnTo>
                  <a:lnTo>
                    <a:pt x="3072" y="2435"/>
                  </a:lnTo>
                  <a:lnTo>
                    <a:pt x="3024" y="2520"/>
                  </a:lnTo>
                  <a:lnTo>
                    <a:pt x="2971" y="2603"/>
                  </a:lnTo>
                  <a:lnTo>
                    <a:pt x="2912" y="2682"/>
                  </a:lnTo>
                  <a:lnTo>
                    <a:pt x="2850" y="2757"/>
                  </a:lnTo>
                  <a:lnTo>
                    <a:pt x="2785" y="2828"/>
                  </a:lnTo>
                  <a:lnTo>
                    <a:pt x="2715" y="2895"/>
                  </a:lnTo>
                  <a:lnTo>
                    <a:pt x="2640" y="2958"/>
                  </a:lnTo>
                  <a:lnTo>
                    <a:pt x="2562" y="3017"/>
                  </a:lnTo>
                  <a:lnTo>
                    <a:pt x="2482" y="3071"/>
                  </a:lnTo>
                  <a:lnTo>
                    <a:pt x="2398" y="3119"/>
                  </a:lnTo>
                  <a:lnTo>
                    <a:pt x="2310" y="3163"/>
                  </a:lnTo>
                  <a:lnTo>
                    <a:pt x="2221" y="3202"/>
                  </a:lnTo>
                  <a:lnTo>
                    <a:pt x="2128" y="3235"/>
                  </a:lnTo>
                  <a:lnTo>
                    <a:pt x="2033" y="3263"/>
                  </a:lnTo>
                  <a:lnTo>
                    <a:pt x="1935" y="3285"/>
                  </a:lnTo>
                  <a:lnTo>
                    <a:pt x="1836" y="3301"/>
                  </a:lnTo>
                  <a:lnTo>
                    <a:pt x="1735" y="3310"/>
                  </a:lnTo>
                  <a:lnTo>
                    <a:pt x="1632" y="3314"/>
                  </a:lnTo>
                  <a:lnTo>
                    <a:pt x="1529" y="3310"/>
                  </a:lnTo>
                  <a:lnTo>
                    <a:pt x="1427" y="3301"/>
                  </a:lnTo>
                  <a:lnTo>
                    <a:pt x="1328" y="3285"/>
                  </a:lnTo>
                  <a:lnTo>
                    <a:pt x="1231" y="3263"/>
                  </a:lnTo>
                  <a:lnTo>
                    <a:pt x="1135" y="3235"/>
                  </a:lnTo>
                  <a:lnTo>
                    <a:pt x="1043" y="3202"/>
                  </a:lnTo>
                  <a:lnTo>
                    <a:pt x="952" y="3163"/>
                  </a:lnTo>
                  <a:lnTo>
                    <a:pt x="865" y="3119"/>
                  </a:lnTo>
                  <a:lnTo>
                    <a:pt x="781" y="3071"/>
                  </a:lnTo>
                  <a:lnTo>
                    <a:pt x="700" y="3017"/>
                  </a:lnTo>
                  <a:lnTo>
                    <a:pt x="622" y="2958"/>
                  </a:lnTo>
                  <a:lnTo>
                    <a:pt x="549" y="2895"/>
                  </a:lnTo>
                  <a:lnTo>
                    <a:pt x="479" y="2828"/>
                  </a:lnTo>
                  <a:lnTo>
                    <a:pt x="412" y="2757"/>
                  </a:lnTo>
                  <a:lnTo>
                    <a:pt x="350" y="2682"/>
                  </a:lnTo>
                  <a:lnTo>
                    <a:pt x="293" y="2603"/>
                  </a:lnTo>
                  <a:lnTo>
                    <a:pt x="240" y="2520"/>
                  </a:lnTo>
                  <a:lnTo>
                    <a:pt x="192" y="2435"/>
                  </a:lnTo>
                  <a:lnTo>
                    <a:pt x="148" y="2346"/>
                  </a:lnTo>
                  <a:lnTo>
                    <a:pt x="110" y="2255"/>
                  </a:lnTo>
                  <a:lnTo>
                    <a:pt x="78" y="2161"/>
                  </a:lnTo>
                  <a:lnTo>
                    <a:pt x="50" y="2064"/>
                  </a:lnTo>
                  <a:lnTo>
                    <a:pt x="29" y="1966"/>
                  </a:lnTo>
                  <a:lnTo>
                    <a:pt x="13" y="1864"/>
                  </a:lnTo>
                  <a:lnTo>
                    <a:pt x="3" y="1762"/>
                  </a:lnTo>
                  <a:lnTo>
                    <a:pt x="0" y="1657"/>
                  </a:lnTo>
                  <a:lnTo>
                    <a:pt x="3" y="1552"/>
                  </a:lnTo>
                  <a:lnTo>
                    <a:pt x="13" y="1450"/>
                  </a:lnTo>
                  <a:lnTo>
                    <a:pt x="29" y="1348"/>
                  </a:lnTo>
                  <a:lnTo>
                    <a:pt x="50" y="1250"/>
                  </a:lnTo>
                  <a:lnTo>
                    <a:pt x="78" y="1153"/>
                  </a:lnTo>
                  <a:lnTo>
                    <a:pt x="110" y="1059"/>
                  </a:lnTo>
                  <a:lnTo>
                    <a:pt x="148" y="968"/>
                  </a:lnTo>
                  <a:lnTo>
                    <a:pt x="192" y="879"/>
                  </a:lnTo>
                  <a:lnTo>
                    <a:pt x="240" y="794"/>
                  </a:lnTo>
                  <a:lnTo>
                    <a:pt x="293" y="711"/>
                  </a:lnTo>
                  <a:lnTo>
                    <a:pt x="350" y="632"/>
                  </a:lnTo>
                  <a:lnTo>
                    <a:pt x="412" y="557"/>
                  </a:lnTo>
                  <a:lnTo>
                    <a:pt x="479" y="486"/>
                  </a:lnTo>
                  <a:lnTo>
                    <a:pt x="549" y="418"/>
                  </a:lnTo>
                  <a:lnTo>
                    <a:pt x="622" y="356"/>
                  </a:lnTo>
                  <a:lnTo>
                    <a:pt x="700" y="297"/>
                  </a:lnTo>
                  <a:lnTo>
                    <a:pt x="781" y="243"/>
                  </a:lnTo>
                  <a:lnTo>
                    <a:pt x="865" y="195"/>
                  </a:lnTo>
                  <a:lnTo>
                    <a:pt x="952" y="151"/>
                  </a:lnTo>
                  <a:lnTo>
                    <a:pt x="1043" y="112"/>
                  </a:lnTo>
                  <a:lnTo>
                    <a:pt x="1135" y="79"/>
                  </a:lnTo>
                  <a:lnTo>
                    <a:pt x="1231" y="51"/>
                  </a:lnTo>
                  <a:lnTo>
                    <a:pt x="1328" y="29"/>
                  </a:lnTo>
                  <a:lnTo>
                    <a:pt x="1427" y="13"/>
                  </a:lnTo>
                  <a:lnTo>
                    <a:pt x="1529" y="4"/>
                  </a:lnTo>
                  <a:lnTo>
                    <a:pt x="163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57" name="Freeform 11">
              <a:extLst>
                <a:ext uri="{FF2B5EF4-FFF2-40B4-BE49-F238E27FC236}">
                  <a16:creationId xmlns:a16="http://schemas.microsoft.com/office/drawing/2014/main" id="{404E06F6-94A9-43C7-857F-0DF3D4E211D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878317" y="5253372"/>
              <a:ext cx="176638" cy="176638"/>
            </a:xfrm>
            <a:custGeom>
              <a:avLst/>
              <a:gdLst>
                <a:gd name="T0" fmla="*/ 683 w 3405"/>
                <a:gd name="T1" fmla="*/ 1266 h 3405"/>
                <a:gd name="T2" fmla="*/ 694 w 3405"/>
                <a:gd name="T3" fmla="*/ 2293 h 3405"/>
                <a:gd name="T4" fmla="*/ 747 w 3405"/>
                <a:gd name="T5" fmla="*/ 2369 h 3405"/>
                <a:gd name="T6" fmla="*/ 832 w 3405"/>
                <a:gd name="T7" fmla="*/ 2410 h 3405"/>
                <a:gd name="T8" fmla="*/ 2573 w 3405"/>
                <a:gd name="T9" fmla="*/ 2410 h 3405"/>
                <a:gd name="T10" fmla="*/ 2658 w 3405"/>
                <a:gd name="T11" fmla="*/ 2369 h 3405"/>
                <a:gd name="T12" fmla="*/ 2711 w 3405"/>
                <a:gd name="T13" fmla="*/ 2293 h 3405"/>
                <a:gd name="T14" fmla="*/ 2722 w 3405"/>
                <a:gd name="T15" fmla="*/ 2230 h 3405"/>
                <a:gd name="T16" fmla="*/ 2720 w 3405"/>
                <a:gd name="T17" fmla="*/ 1235 h 3405"/>
                <a:gd name="T18" fmla="*/ 1749 w 3405"/>
                <a:gd name="T19" fmla="*/ 1840 h 3405"/>
                <a:gd name="T20" fmla="*/ 1703 w 3405"/>
                <a:gd name="T21" fmla="*/ 1851 h 3405"/>
                <a:gd name="T22" fmla="*/ 1677 w 3405"/>
                <a:gd name="T23" fmla="*/ 1848 h 3405"/>
                <a:gd name="T24" fmla="*/ 1648 w 3405"/>
                <a:gd name="T25" fmla="*/ 1835 h 3405"/>
                <a:gd name="T26" fmla="*/ 695 w 3405"/>
                <a:gd name="T27" fmla="*/ 1227 h 3405"/>
                <a:gd name="T28" fmla="*/ 1701 w 3405"/>
                <a:gd name="T29" fmla="*/ 0 h 3405"/>
                <a:gd name="T30" fmla="*/ 2008 w 3405"/>
                <a:gd name="T31" fmla="*/ 28 h 3405"/>
                <a:gd name="T32" fmla="*/ 2296 w 3405"/>
                <a:gd name="T33" fmla="*/ 107 h 3405"/>
                <a:gd name="T34" fmla="*/ 2562 w 3405"/>
                <a:gd name="T35" fmla="*/ 232 h 3405"/>
                <a:gd name="T36" fmla="*/ 2800 w 3405"/>
                <a:gd name="T37" fmla="*/ 400 h 3405"/>
                <a:gd name="T38" fmla="*/ 3005 w 3405"/>
                <a:gd name="T39" fmla="*/ 606 h 3405"/>
                <a:gd name="T40" fmla="*/ 3173 w 3405"/>
                <a:gd name="T41" fmla="*/ 844 h 3405"/>
                <a:gd name="T42" fmla="*/ 3298 w 3405"/>
                <a:gd name="T43" fmla="*/ 1109 h 3405"/>
                <a:gd name="T44" fmla="*/ 3378 w 3405"/>
                <a:gd name="T45" fmla="*/ 1397 h 3405"/>
                <a:gd name="T46" fmla="*/ 3405 w 3405"/>
                <a:gd name="T47" fmla="*/ 1703 h 3405"/>
                <a:gd name="T48" fmla="*/ 3378 w 3405"/>
                <a:gd name="T49" fmla="*/ 2008 h 3405"/>
                <a:gd name="T50" fmla="*/ 3298 w 3405"/>
                <a:gd name="T51" fmla="*/ 2297 h 3405"/>
                <a:gd name="T52" fmla="*/ 3173 w 3405"/>
                <a:gd name="T53" fmla="*/ 2562 h 3405"/>
                <a:gd name="T54" fmla="*/ 3005 w 3405"/>
                <a:gd name="T55" fmla="*/ 2800 h 3405"/>
                <a:gd name="T56" fmla="*/ 2800 w 3405"/>
                <a:gd name="T57" fmla="*/ 3005 h 3405"/>
                <a:gd name="T58" fmla="*/ 2562 w 3405"/>
                <a:gd name="T59" fmla="*/ 3173 h 3405"/>
                <a:gd name="T60" fmla="*/ 2296 w 3405"/>
                <a:gd name="T61" fmla="*/ 3299 h 3405"/>
                <a:gd name="T62" fmla="*/ 2008 w 3405"/>
                <a:gd name="T63" fmla="*/ 3379 h 3405"/>
                <a:gd name="T64" fmla="*/ 1701 w 3405"/>
                <a:gd name="T65" fmla="*/ 3405 h 3405"/>
                <a:gd name="T66" fmla="*/ 1397 w 3405"/>
                <a:gd name="T67" fmla="*/ 3379 h 3405"/>
                <a:gd name="T68" fmla="*/ 1109 w 3405"/>
                <a:gd name="T69" fmla="*/ 3299 h 3405"/>
                <a:gd name="T70" fmla="*/ 843 w 3405"/>
                <a:gd name="T71" fmla="*/ 3173 h 3405"/>
                <a:gd name="T72" fmla="*/ 605 w 3405"/>
                <a:gd name="T73" fmla="*/ 3005 h 3405"/>
                <a:gd name="T74" fmla="*/ 400 w 3405"/>
                <a:gd name="T75" fmla="*/ 2800 h 3405"/>
                <a:gd name="T76" fmla="*/ 232 w 3405"/>
                <a:gd name="T77" fmla="*/ 2562 h 3405"/>
                <a:gd name="T78" fmla="*/ 107 w 3405"/>
                <a:gd name="T79" fmla="*/ 2297 h 3405"/>
                <a:gd name="T80" fmla="*/ 27 w 3405"/>
                <a:gd name="T81" fmla="*/ 2008 h 3405"/>
                <a:gd name="T82" fmla="*/ 0 w 3405"/>
                <a:gd name="T83" fmla="*/ 1703 h 3405"/>
                <a:gd name="T84" fmla="*/ 27 w 3405"/>
                <a:gd name="T85" fmla="*/ 1397 h 3405"/>
                <a:gd name="T86" fmla="*/ 107 w 3405"/>
                <a:gd name="T87" fmla="*/ 1109 h 3405"/>
                <a:gd name="T88" fmla="*/ 232 w 3405"/>
                <a:gd name="T89" fmla="*/ 844 h 3405"/>
                <a:gd name="T90" fmla="*/ 400 w 3405"/>
                <a:gd name="T91" fmla="*/ 606 h 3405"/>
                <a:gd name="T92" fmla="*/ 605 w 3405"/>
                <a:gd name="T93" fmla="*/ 400 h 3405"/>
                <a:gd name="T94" fmla="*/ 843 w 3405"/>
                <a:gd name="T95" fmla="*/ 232 h 3405"/>
                <a:gd name="T96" fmla="*/ 1109 w 3405"/>
                <a:gd name="T97" fmla="*/ 107 h 3405"/>
                <a:gd name="T98" fmla="*/ 1397 w 3405"/>
                <a:gd name="T99" fmla="*/ 28 h 3405"/>
                <a:gd name="T100" fmla="*/ 1701 w 3405"/>
                <a:gd name="T101" fmla="*/ 0 h 3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405" h="3405">
                  <a:moveTo>
                    <a:pt x="685" y="1235"/>
                  </a:moveTo>
                  <a:lnTo>
                    <a:pt x="683" y="1251"/>
                  </a:lnTo>
                  <a:lnTo>
                    <a:pt x="683" y="1266"/>
                  </a:lnTo>
                  <a:lnTo>
                    <a:pt x="683" y="2230"/>
                  </a:lnTo>
                  <a:lnTo>
                    <a:pt x="685" y="2262"/>
                  </a:lnTo>
                  <a:lnTo>
                    <a:pt x="694" y="2293"/>
                  </a:lnTo>
                  <a:lnTo>
                    <a:pt x="708" y="2322"/>
                  </a:lnTo>
                  <a:lnTo>
                    <a:pt x="725" y="2347"/>
                  </a:lnTo>
                  <a:lnTo>
                    <a:pt x="747" y="2369"/>
                  </a:lnTo>
                  <a:lnTo>
                    <a:pt x="773" y="2388"/>
                  </a:lnTo>
                  <a:lnTo>
                    <a:pt x="801" y="2401"/>
                  </a:lnTo>
                  <a:lnTo>
                    <a:pt x="832" y="2410"/>
                  </a:lnTo>
                  <a:lnTo>
                    <a:pt x="865" y="2413"/>
                  </a:lnTo>
                  <a:lnTo>
                    <a:pt x="2540" y="2413"/>
                  </a:lnTo>
                  <a:lnTo>
                    <a:pt x="2573" y="2410"/>
                  </a:lnTo>
                  <a:lnTo>
                    <a:pt x="2604" y="2401"/>
                  </a:lnTo>
                  <a:lnTo>
                    <a:pt x="2632" y="2388"/>
                  </a:lnTo>
                  <a:lnTo>
                    <a:pt x="2658" y="2369"/>
                  </a:lnTo>
                  <a:lnTo>
                    <a:pt x="2680" y="2347"/>
                  </a:lnTo>
                  <a:lnTo>
                    <a:pt x="2697" y="2322"/>
                  </a:lnTo>
                  <a:lnTo>
                    <a:pt x="2711" y="2293"/>
                  </a:lnTo>
                  <a:lnTo>
                    <a:pt x="2720" y="2262"/>
                  </a:lnTo>
                  <a:lnTo>
                    <a:pt x="2722" y="2230"/>
                  </a:lnTo>
                  <a:lnTo>
                    <a:pt x="2722" y="2230"/>
                  </a:lnTo>
                  <a:lnTo>
                    <a:pt x="2722" y="1266"/>
                  </a:lnTo>
                  <a:lnTo>
                    <a:pt x="2722" y="1251"/>
                  </a:lnTo>
                  <a:lnTo>
                    <a:pt x="2720" y="1235"/>
                  </a:lnTo>
                  <a:lnTo>
                    <a:pt x="1757" y="1835"/>
                  </a:lnTo>
                  <a:lnTo>
                    <a:pt x="1753" y="1837"/>
                  </a:lnTo>
                  <a:lnTo>
                    <a:pt x="1749" y="1840"/>
                  </a:lnTo>
                  <a:lnTo>
                    <a:pt x="1728" y="1848"/>
                  </a:lnTo>
                  <a:lnTo>
                    <a:pt x="1726" y="1848"/>
                  </a:lnTo>
                  <a:lnTo>
                    <a:pt x="1703" y="1851"/>
                  </a:lnTo>
                  <a:lnTo>
                    <a:pt x="1701" y="1851"/>
                  </a:lnTo>
                  <a:lnTo>
                    <a:pt x="1679" y="1848"/>
                  </a:lnTo>
                  <a:lnTo>
                    <a:pt x="1677" y="1848"/>
                  </a:lnTo>
                  <a:lnTo>
                    <a:pt x="1656" y="1840"/>
                  </a:lnTo>
                  <a:lnTo>
                    <a:pt x="1652" y="1837"/>
                  </a:lnTo>
                  <a:lnTo>
                    <a:pt x="1648" y="1835"/>
                  </a:lnTo>
                  <a:lnTo>
                    <a:pt x="685" y="1235"/>
                  </a:lnTo>
                  <a:close/>
                  <a:moveTo>
                    <a:pt x="1703" y="598"/>
                  </a:moveTo>
                  <a:lnTo>
                    <a:pt x="695" y="1227"/>
                  </a:lnTo>
                  <a:lnTo>
                    <a:pt x="2710" y="1227"/>
                  </a:lnTo>
                  <a:lnTo>
                    <a:pt x="1703" y="598"/>
                  </a:lnTo>
                  <a:close/>
                  <a:moveTo>
                    <a:pt x="1701" y="0"/>
                  </a:moveTo>
                  <a:lnTo>
                    <a:pt x="1806" y="3"/>
                  </a:lnTo>
                  <a:lnTo>
                    <a:pt x="1909" y="12"/>
                  </a:lnTo>
                  <a:lnTo>
                    <a:pt x="2008" y="28"/>
                  </a:lnTo>
                  <a:lnTo>
                    <a:pt x="2107" y="49"/>
                  </a:lnTo>
                  <a:lnTo>
                    <a:pt x="2203" y="75"/>
                  </a:lnTo>
                  <a:lnTo>
                    <a:pt x="2296" y="107"/>
                  </a:lnTo>
                  <a:lnTo>
                    <a:pt x="2387" y="144"/>
                  </a:lnTo>
                  <a:lnTo>
                    <a:pt x="2477" y="186"/>
                  </a:lnTo>
                  <a:lnTo>
                    <a:pt x="2562" y="232"/>
                  </a:lnTo>
                  <a:lnTo>
                    <a:pt x="2644" y="284"/>
                  </a:lnTo>
                  <a:lnTo>
                    <a:pt x="2723" y="340"/>
                  </a:lnTo>
                  <a:lnTo>
                    <a:pt x="2800" y="400"/>
                  </a:lnTo>
                  <a:lnTo>
                    <a:pt x="2871" y="465"/>
                  </a:lnTo>
                  <a:lnTo>
                    <a:pt x="2940" y="534"/>
                  </a:lnTo>
                  <a:lnTo>
                    <a:pt x="3005" y="606"/>
                  </a:lnTo>
                  <a:lnTo>
                    <a:pt x="3065" y="682"/>
                  </a:lnTo>
                  <a:lnTo>
                    <a:pt x="3121" y="761"/>
                  </a:lnTo>
                  <a:lnTo>
                    <a:pt x="3173" y="844"/>
                  </a:lnTo>
                  <a:lnTo>
                    <a:pt x="3220" y="929"/>
                  </a:lnTo>
                  <a:lnTo>
                    <a:pt x="3262" y="1018"/>
                  </a:lnTo>
                  <a:lnTo>
                    <a:pt x="3298" y="1109"/>
                  </a:lnTo>
                  <a:lnTo>
                    <a:pt x="3330" y="1202"/>
                  </a:lnTo>
                  <a:lnTo>
                    <a:pt x="3356" y="1299"/>
                  </a:lnTo>
                  <a:lnTo>
                    <a:pt x="3378" y="1397"/>
                  </a:lnTo>
                  <a:lnTo>
                    <a:pt x="3393" y="1498"/>
                  </a:lnTo>
                  <a:lnTo>
                    <a:pt x="3402" y="1599"/>
                  </a:lnTo>
                  <a:lnTo>
                    <a:pt x="3405" y="1703"/>
                  </a:lnTo>
                  <a:lnTo>
                    <a:pt x="3402" y="1806"/>
                  </a:lnTo>
                  <a:lnTo>
                    <a:pt x="3393" y="1909"/>
                  </a:lnTo>
                  <a:lnTo>
                    <a:pt x="3378" y="2008"/>
                  </a:lnTo>
                  <a:lnTo>
                    <a:pt x="3356" y="2107"/>
                  </a:lnTo>
                  <a:lnTo>
                    <a:pt x="3330" y="2203"/>
                  </a:lnTo>
                  <a:lnTo>
                    <a:pt x="3298" y="2297"/>
                  </a:lnTo>
                  <a:lnTo>
                    <a:pt x="3262" y="2388"/>
                  </a:lnTo>
                  <a:lnTo>
                    <a:pt x="3220" y="2477"/>
                  </a:lnTo>
                  <a:lnTo>
                    <a:pt x="3173" y="2562"/>
                  </a:lnTo>
                  <a:lnTo>
                    <a:pt x="3121" y="2645"/>
                  </a:lnTo>
                  <a:lnTo>
                    <a:pt x="3065" y="2725"/>
                  </a:lnTo>
                  <a:lnTo>
                    <a:pt x="3005" y="2800"/>
                  </a:lnTo>
                  <a:lnTo>
                    <a:pt x="2940" y="2872"/>
                  </a:lnTo>
                  <a:lnTo>
                    <a:pt x="2871" y="2941"/>
                  </a:lnTo>
                  <a:lnTo>
                    <a:pt x="2800" y="3005"/>
                  </a:lnTo>
                  <a:lnTo>
                    <a:pt x="2723" y="3066"/>
                  </a:lnTo>
                  <a:lnTo>
                    <a:pt x="2644" y="3122"/>
                  </a:lnTo>
                  <a:lnTo>
                    <a:pt x="2562" y="3173"/>
                  </a:lnTo>
                  <a:lnTo>
                    <a:pt x="2477" y="3220"/>
                  </a:lnTo>
                  <a:lnTo>
                    <a:pt x="2387" y="3262"/>
                  </a:lnTo>
                  <a:lnTo>
                    <a:pt x="2296" y="3299"/>
                  </a:lnTo>
                  <a:lnTo>
                    <a:pt x="2203" y="3331"/>
                  </a:lnTo>
                  <a:lnTo>
                    <a:pt x="2107" y="3358"/>
                  </a:lnTo>
                  <a:lnTo>
                    <a:pt x="2008" y="3379"/>
                  </a:lnTo>
                  <a:lnTo>
                    <a:pt x="1909" y="3393"/>
                  </a:lnTo>
                  <a:lnTo>
                    <a:pt x="1806" y="3402"/>
                  </a:lnTo>
                  <a:lnTo>
                    <a:pt x="1701" y="3405"/>
                  </a:lnTo>
                  <a:lnTo>
                    <a:pt x="1599" y="3402"/>
                  </a:lnTo>
                  <a:lnTo>
                    <a:pt x="1496" y="3393"/>
                  </a:lnTo>
                  <a:lnTo>
                    <a:pt x="1397" y="3379"/>
                  </a:lnTo>
                  <a:lnTo>
                    <a:pt x="1298" y="3358"/>
                  </a:lnTo>
                  <a:lnTo>
                    <a:pt x="1202" y="3331"/>
                  </a:lnTo>
                  <a:lnTo>
                    <a:pt x="1109" y="3299"/>
                  </a:lnTo>
                  <a:lnTo>
                    <a:pt x="1018" y="3262"/>
                  </a:lnTo>
                  <a:lnTo>
                    <a:pt x="928" y="3220"/>
                  </a:lnTo>
                  <a:lnTo>
                    <a:pt x="843" y="3173"/>
                  </a:lnTo>
                  <a:lnTo>
                    <a:pt x="761" y="3122"/>
                  </a:lnTo>
                  <a:lnTo>
                    <a:pt x="682" y="3066"/>
                  </a:lnTo>
                  <a:lnTo>
                    <a:pt x="605" y="3005"/>
                  </a:lnTo>
                  <a:lnTo>
                    <a:pt x="534" y="2941"/>
                  </a:lnTo>
                  <a:lnTo>
                    <a:pt x="465" y="2872"/>
                  </a:lnTo>
                  <a:lnTo>
                    <a:pt x="400" y="2800"/>
                  </a:lnTo>
                  <a:lnTo>
                    <a:pt x="340" y="2725"/>
                  </a:lnTo>
                  <a:lnTo>
                    <a:pt x="284" y="2645"/>
                  </a:lnTo>
                  <a:lnTo>
                    <a:pt x="232" y="2562"/>
                  </a:lnTo>
                  <a:lnTo>
                    <a:pt x="185" y="2477"/>
                  </a:lnTo>
                  <a:lnTo>
                    <a:pt x="143" y="2388"/>
                  </a:lnTo>
                  <a:lnTo>
                    <a:pt x="107" y="2297"/>
                  </a:lnTo>
                  <a:lnTo>
                    <a:pt x="75" y="2203"/>
                  </a:lnTo>
                  <a:lnTo>
                    <a:pt x="48" y="2107"/>
                  </a:lnTo>
                  <a:lnTo>
                    <a:pt x="27" y="2008"/>
                  </a:lnTo>
                  <a:lnTo>
                    <a:pt x="12" y="1909"/>
                  </a:lnTo>
                  <a:lnTo>
                    <a:pt x="3" y="1806"/>
                  </a:lnTo>
                  <a:lnTo>
                    <a:pt x="0" y="1703"/>
                  </a:lnTo>
                  <a:lnTo>
                    <a:pt x="3" y="1599"/>
                  </a:lnTo>
                  <a:lnTo>
                    <a:pt x="12" y="1498"/>
                  </a:lnTo>
                  <a:lnTo>
                    <a:pt x="27" y="1397"/>
                  </a:lnTo>
                  <a:lnTo>
                    <a:pt x="48" y="1299"/>
                  </a:lnTo>
                  <a:lnTo>
                    <a:pt x="75" y="1202"/>
                  </a:lnTo>
                  <a:lnTo>
                    <a:pt x="107" y="1109"/>
                  </a:lnTo>
                  <a:lnTo>
                    <a:pt x="143" y="1018"/>
                  </a:lnTo>
                  <a:lnTo>
                    <a:pt x="185" y="929"/>
                  </a:lnTo>
                  <a:lnTo>
                    <a:pt x="232" y="844"/>
                  </a:lnTo>
                  <a:lnTo>
                    <a:pt x="284" y="761"/>
                  </a:lnTo>
                  <a:lnTo>
                    <a:pt x="340" y="682"/>
                  </a:lnTo>
                  <a:lnTo>
                    <a:pt x="400" y="606"/>
                  </a:lnTo>
                  <a:lnTo>
                    <a:pt x="465" y="534"/>
                  </a:lnTo>
                  <a:lnTo>
                    <a:pt x="534" y="465"/>
                  </a:lnTo>
                  <a:lnTo>
                    <a:pt x="605" y="400"/>
                  </a:lnTo>
                  <a:lnTo>
                    <a:pt x="682" y="340"/>
                  </a:lnTo>
                  <a:lnTo>
                    <a:pt x="761" y="284"/>
                  </a:lnTo>
                  <a:lnTo>
                    <a:pt x="843" y="232"/>
                  </a:lnTo>
                  <a:lnTo>
                    <a:pt x="928" y="186"/>
                  </a:lnTo>
                  <a:lnTo>
                    <a:pt x="1018" y="144"/>
                  </a:lnTo>
                  <a:lnTo>
                    <a:pt x="1109" y="107"/>
                  </a:lnTo>
                  <a:lnTo>
                    <a:pt x="1202" y="75"/>
                  </a:lnTo>
                  <a:lnTo>
                    <a:pt x="1298" y="49"/>
                  </a:lnTo>
                  <a:lnTo>
                    <a:pt x="1397" y="28"/>
                  </a:lnTo>
                  <a:lnTo>
                    <a:pt x="1496" y="12"/>
                  </a:lnTo>
                  <a:lnTo>
                    <a:pt x="1599" y="3"/>
                  </a:lnTo>
                  <a:lnTo>
                    <a:pt x="170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 dirty="0"/>
            </a:p>
          </p:txBody>
        </p:sp>
      </p:grpSp>
      <p:sp>
        <p:nvSpPr>
          <p:cNvPr id="59" name="Rectangle 58">
            <a:extLst>
              <a:ext uri="{FF2B5EF4-FFF2-40B4-BE49-F238E27FC236}">
                <a16:creationId xmlns:a16="http://schemas.microsoft.com/office/drawing/2014/main" id="{FA8072A0-459F-4091-BC5D-222E6D4EECA2}"/>
              </a:ext>
            </a:extLst>
          </p:cNvPr>
          <p:cNvSpPr/>
          <p:nvPr/>
        </p:nvSpPr>
        <p:spPr>
          <a:xfrm>
            <a:off x="1035413" y="3555747"/>
            <a:ext cx="2939915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industry. Lorem Ipsum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28AB74CB-BD24-4572-87E9-E928FBF277EC}"/>
              </a:ext>
            </a:extLst>
          </p:cNvPr>
          <p:cNvSpPr/>
          <p:nvPr/>
        </p:nvSpPr>
        <p:spPr>
          <a:xfrm>
            <a:off x="1035413" y="2506264"/>
            <a:ext cx="3173988" cy="833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industry. Lorem Ipsum has been the industry's standard dummy text eve</a:t>
            </a:r>
            <a:r>
              <a:rPr lang="id-ID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simply dummy text of the printing and typesetting</a:t>
            </a:r>
            <a:r>
              <a:rPr lang="id-ID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 has been</a:t>
            </a:r>
          </a:p>
        </p:txBody>
      </p:sp>
    </p:spTree>
    <p:extLst>
      <p:ext uri="{BB962C8B-B14F-4D97-AF65-F5344CB8AC3E}">
        <p14:creationId xmlns:p14="http://schemas.microsoft.com/office/powerpoint/2010/main" val="28533604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3074A05D-5338-4836-9436-30FDA9DF7EDF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99" r="15599"/>
          <a:stretch>
            <a:fillRect/>
          </a:stretch>
        </p:blipFill>
        <p:spPr/>
      </p:pic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id="{C84DA4AD-238B-499A-9314-F5C4D46EF4BD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77" r="22177"/>
          <a:stretch>
            <a:fillRect/>
          </a:stretch>
        </p:blipFill>
        <p:spPr/>
      </p:pic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3B87B370-FD9D-4C02-938A-E638BCA7928F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14" r="8914"/>
          <a:stretch>
            <a:fillRect/>
          </a:stretch>
        </p:blipFill>
        <p:spPr/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FF1EB263-9FEE-42F8-8437-5487E6681BB4}"/>
              </a:ext>
            </a:extLst>
          </p:cNvPr>
          <p:cNvGrpSpPr/>
          <p:nvPr/>
        </p:nvGrpSpPr>
        <p:grpSpPr>
          <a:xfrm>
            <a:off x="8447282" y="3176709"/>
            <a:ext cx="415320" cy="1630364"/>
            <a:chOff x="11263043" y="4235612"/>
            <a:chExt cx="553760" cy="2173818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13C6C7E-8445-4A8C-BE33-4F7CA40CDDA0}"/>
                </a:ext>
              </a:extLst>
            </p:cNvPr>
            <p:cNvSpPr/>
            <p:nvPr/>
          </p:nvSpPr>
          <p:spPr>
            <a:xfrm>
              <a:off x="11581468" y="5769406"/>
              <a:ext cx="66811" cy="3217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9547CFBE-3692-46F5-969C-167E23AB82DC}"/>
                </a:ext>
              </a:extLst>
            </p:cNvPr>
            <p:cNvSpPr/>
            <p:nvPr/>
          </p:nvSpPr>
          <p:spPr>
            <a:xfrm flipV="1">
              <a:off x="11544631" y="6268946"/>
              <a:ext cx="140484" cy="14048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9" name="Text Placeholder 7">
              <a:extLst>
                <a:ext uri="{FF2B5EF4-FFF2-40B4-BE49-F238E27FC236}">
                  <a16:creationId xmlns:a16="http://schemas.microsoft.com/office/drawing/2014/main" id="{66DDE53E-A1AE-4DE5-AF40-80E102E91A72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4235612"/>
              <a:ext cx="553760" cy="305385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accent2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01</a:t>
              </a:r>
              <a:endParaRPr lang="en-US" sz="1050" b="1" dirty="0">
                <a:solidFill>
                  <a:schemeClr val="accent2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0" name="Text Placeholder 7">
              <a:extLst>
                <a:ext uri="{FF2B5EF4-FFF2-40B4-BE49-F238E27FC236}">
                  <a16:creationId xmlns:a16="http://schemas.microsoft.com/office/drawing/2014/main" id="{7719E40D-B938-4E1B-A2D9-D6EA26D82FCF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4657547"/>
              <a:ext cx="553760" cy="309154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02</a:t>
              </a:r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1" name="Text Placeholder 7">
              <a:extLst>
                <a:ext uri="{FF2B5EF4-FFF2-40B4-BE49-F238E27FC236}">
                  <a16:creationId xmlns:a16="http://schemas.microsoft.com/office/drawing/2014/main" id="{2A6CD6FC-60B7-4825-9D15-07EA321E6D6E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5086454"/>
              <a:ext cx="553760" cy="309154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03</a:t>
              </a:r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AC459EA3-0D23-43FF-BD2D-5E59BFE7F4D8}"/>
              </a:ext>
            </a:extLst>
          </p:cNvPr>
          <p:cNvSpPr txBox="1"/>
          <p:nvPr/>
        </p:nvSpPr>
        <p:spPr>
          <a:xfrm>
            <a:off x="379020" y="359302"/>
            <a:ext cx="16783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5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PIVOTS</a:t>
            </a:r>
            <a:r>
              <a:rPr lang="id-ID" sz="1050" dirty="0">
                <a:latin typeface="Poppins Black" panose="00000A00000000000000" pitchFamily="2" charset="0"/>
                <a:cs typeface="Poppins Black" panose="00000A00000000000000" pitchFamily="2" charset="0"/>
              </a:rPr>
              <a:t> </a:t>
            </a:r>
            <a:r>
              <a:rPr lang="id-ID" sz="105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BASKETBALL</a:t>
            </a:r>
            <a:endParaRPr lang="en-US" sz="105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C734DD-0319-4725-903D-8FFD8B9B2BDC}"/>
              </a:ext>
            </a:extLst>
          </p:cNvPr>
          <p:cNvSpPr txBox="1"/>
          <p:nvPr/>
        </p:nvSpPr>
        <p:spPr>
          <a:xfrm>
            <a:off x="1084227" y="1146892"/>
            <a:ext cx="31992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70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STANDART</a:t>
            </a:r>
          </a:p>
          <a:p>
            <a:r>
              <a:rPr lang="id-ID" sz="210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BALL USED</a:t>
            </a:r>
            <a:endParaRPr lang="en-US" sz="270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88B2EB7F-9F0A-41F4-B30F-F82FF75342D0}"/>
              </a:ext>
            </a:extLst>
          </p:cNvPr>
          <p:cNvGrpSpPr/>
          <p:nvPr/>
        </p:nvGrpSpPr>
        <p:grpSpPr>
          <a:xfrm rot="19771175">
            <a:off x="2753041" y="1659835"/>
            <a:ext cx="160091" cy="160400"/>
            <a:chOff x="4107416" y="1679584"/>
            <a:chExt cx="3953359" cy="3961013"/>
          </a:xfrm>
          <a:solidFill>
            <a:schemeClr val="accent2"/>
          </a:solidFill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5EF59AB-005D-4765-B74A-5F45461DC456}"/>
                </a:ext>
              </a:extLst>
            </p:cNvPr>
            <p:cNvSpPr/>
            <p:nvPr/>
          </p:nvSpPr>
          <p:spPr>
            <a:xfrm rot="11315589">
              <a:off x="4813980" y="1679584"/>
              <a:ext cx="1509995" cy="2179994"/>
            </a:xfrm>
            <a:custGeom>
              <a:avLst/>
              <a:gdLst>
                <a:gd name="connsiteX0" fmla="*/ 385845 w 1509995"/>
                <a:gd name="connsiteY0" fmla="*/ 2174308 h 2179994"/>
                <a:gd name="connsiteX1" fmla="*/ 328906 w 1509995"/>
                <a:gd name="connsiteY1" fmla="*/ 2179994 h 2179994"/>
                <a:gd name="connsiteX2" fmla="*/ 0 w 1509995"/>
                <a:gd name="connsiteY2" fmla="*/ 3448 h 2179994"/>
                <a:gd name="connsiteX3" fmla="*/ 108047 w 1509995"/>
                <a:gd name="connsiteY3" fmla="*/ 348 h 2179994"/>
                <a:gd name="connsiteX4" fmla="*/ 719139 w 1509995"/>
                <a:gd name="connsiteY4" fmla="*/ 25973 h 2179994"/>
                <a:gd name="connsiteX5" fmla="*/ 915568 w 1509995"/>
                <a:gd name="connsiteY5" fmla="*/ 50543 h 2179994"/>
                <a:gd name="connsiteX6" fmla="*/ 909403 w 1509995"/>
                <a:gd name="connsiteY6" fmla="*/ 196372 h 2179994"/>
                <a:gd name="connsiteX7" fmla="*/ 1424805 w 1509995"/>
                <a:gd name="connsiteY7" fmla="*/ 1514204 h 2179994"/>
                <a:gd name="connsiteX8" fmla="*/ 1509995 w 1509995"/>
                <a:gd name="connsiteY8" fmla="*/ 1572251 h 2179994"/>
                <a:gd name="connsiteX9" fmla="*/ 1390380 w 1509995"/>
                <a:gd name="connsiteY9" fmla="*/ 1693471 h 2179994"/>
                <a:gd name="connsiteX10" fmla="*/ 385845 w 1509995"/>
                <a:gd name="connsiteY10" fmla="*/ 2174308 h 217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09995" h="2179994">
                  <a:moveTo>
                    <a:pt x="385845" y="2174308"/>
                  </a:moveTo>
                  <a:lnTo>
                    <a:pt x="328906" y="2179994"/>
                  </a:lnTo>
                  <a:lnTo>
                    <a:pt x="0" y="3448"/>
                  </a:lnTo>
                  <a:lnTo>
                    <a:pt x="108047" y="348"/>
                  </a:lnTo>
                  <a:cubicBezTo>
                    <a:pt x="317624" y="-1927"/>
                    <a:pt x="523149" y="7017"/>
                    <a:pt x="719139" y="25973"/>
                  </a:cubicBezTo>
                  <a:lnTo>
                    <a:pt x="915568" y="50543"/>
                  </a:lnTo>
                  <a:lnTo>
                    <a:pt x="909403" y="196372"/>
                  </a:lnTo>
                  <a:cubicBezTo>
                    <a:pt x="903956" y="771769"/>
                    <a:pt x="1106542" y="1267285"/>
                    <a:pt x="1424805" y="1514204"/>
                  </a:cubicBezTo>
                  <a:lnTo>
                    <a:pt x="1509995" y="1572251"/>
                  </a:lnTo>
                  <a:lnTo>
                    <a:pt x="1390380" y="1693471"/>
                  </a:lnTo>
                  <a:cubicBezTo>
                    <a:pt x="1120444" y="1941999"/>
                    <a:pt x="775954" y="2115357"/>
                    <a:pt x="385845" y="217430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78F32118-3882-440A-B84F-31F05D42875B}"/>
                </a:ext>
              </a:extLst>
            </p:cNvPr>
            <p:cNvSpPr/>
            <p:nvPr/>
          </p:nvSpPr>
          <p:spPr>
            <a:xfrm rot="11315589">
              <a:off x="6058851" y="1846787"/>
              <a:ext cx="1446055" cy="2190305"/>
            </a:xfrm>
            <a:custGeom>
              <a:avLst/>
              <a:gdLst>
                <a:gd name="connsiteX0" fmla="*/ 1446055 w 1446055"/>
                <a:gd name="connsiteY0" fmla="*/ 2181926 h 2190305"/>
                <a:gd name="connsiteX1" fmla="*/ 1384856 w 1446055"/>
                <a:gd name="connsiteY1" fmla="*/ 2188037 h 2190305"/>
                <a:gd name="connsiteX2" fmla="*/ 21844 w 1446055"/>
                <a:gd name="connsiteY2" fmla="*/ 1702840 h 2190305"/>
                <a:gd name="connsiteX3" fmla="*/ 0 w 1446055"/>
                <a:gd name="connsiteY3" fmla="*/ 1681285 h 2190305"/>
                <a:gd name="connsiteX4" fmla="*/ 13766 w 1446055"/>
                <a:gd name="connsiteY4" fmla="*/ 1655592 h 2190305"/>
                <a:gd name="connsiteX5" fmla="*/ 148945 w 1446055"/>
                <a:gd name="connsiteY5" fmla="*/ 366724 h 2190305"/>
                <a:gd name="connsiteX6" fmla="*/ 114334 w 1446055"/>
                <a:gd name="connsiteY6" fmla="*/ 211616 h 2190305"/>
                <a:gd name="connsiteX7" fmla="*/ 95696 w 1446055"/>
                <a:gd name="connsiteY7" fmla="*/ 148015 h 2190305"/>
                <a:gd name="connsiteX8" fmla="*/ 154370 w 1446055"/>
                <a:gd name="connsiteY8" fmla="*/ 131660 h 2190305"/>
                <a:gd name="connsiteX9" fmla="*/ 1090580 w 1446055"/>
                <a:gd name="connsiteY9" fmla="*/ 739 h 2190305"/>
                <a:gd name="connsiteX10" fmla="*/ 1116337 w 1446055"/>
                <a:gd name="connsiteY10" fmla="*/ 0 h 2190305"/>
                <a:gd name="connsiteX11" fmla="*/ 1446055 w 1446055"/>
                <a:gd name="connsiteY11" fmla="*/ 2181926 h 2190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46055" h="2190305">
                  <a:moveTo>
                    <a:pt x="1446055" y="2181926"/>
                  </a:moveTo>
                  <a:lnTo>
                    <a:pt x="1384856" y="2188037"/>
                  </a:lnTo>
                  <a:cubicBezTo>
                    <a:pt x="870509" y="2213141"/>
                    <a:pt x="385171" y="2028547"/>
                    <a:pt x="21844" y="1702840"/>
                  </a:cubicBezTo>
                  <a:lnTo>
                    <a:pt x="0" y="1681285"/>
                  </a:lnTo>
                  <a:lnTo>
                    <a:pt x="13766" y="1655592"/>
                  </a:lnTo>
                  <a:cubicBezTo>
                    <a:pt x="182265" y="1308185"/>
                    <a:pt x="238873" y="841698"/>
                    <a:pt x="148945" y="366724"/>
                  </a:cubicBezTo>
                  <a:cubicBezTo>
                    <a:pt x="138964" y="314008"/>
                    <a:pt x="127394" y="262271"/>
                    <a:pt x="114334" y="211616"/>
                  </a:cubicBezTo>
                  <a:lnTo>
                    <a:pt x="95696" y="148015"/>
                  </a:lnTo>
                  <a:lnTo>
                    <a:pt x="154370" y="131660"/>
                  </a:lnTo>
                  <a:cubicBezTo>
                    <a:pt x="425889" y="63076"/>
                    <a:pt x="744790" y="16905"/>
                    <a:pt x="1090580" y="739"/>
                  </a:cubicBezTo>
                  <a:lnTo>
                    <a:pt x="1116337" y="0"/>
                  </a:lnTo>
                  <a:lnTo>
                    <a:pt x="1446055" y="218192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403EEF17-BBC0-4A5C-9AB3-53C7B7660F89}"/>
                </a:ext>
              </a:extLst>
            </p:cNvPr>
            <p:cNvSpPr/>
            <p:nvPr/>
          </p:nvSpPr>
          <p:spPr>
            <a:xfrm rot="11315589">
              <a:off x="4280580" y="2275199"/>
              <a:ext cx="958547" cy="1395449"/>
            </a:xfrm>
            <a:custGeom>
              <a:avLst/>
              <a:gdLst>
                <a:gd name="connsiteX0" fmla="*/ 552854 w 958547"/>
                <a:gd name="connsiteY0" fmla="*/ 1395449 h 1395449"/>
                <a:gd name="connsiteX1" fmla="*/ 521990 w 958547"/>
                <a:gd name="connsiteY1" fmla="*/ 1379211 h 1395449"/>
                <a:gd name="connsiteX2" fmla="*/ 284 w 958547"/>
                <a:gd name="connsiteY2" fmla="*/ 116726 h 1395449"/>
                <a:gd name="connsiteX3" fmla="*/ 5781 w 958547"/>
                <a:gd name="connsiteY3" fmla="*/ 0 h 1395449"/>
                <a:gd name="connsiteX4" fmla="*/ 227631 w 958547"/>
                <a:gd name="connsiteY4" fmla="*/ 41350 h 1395449"/>
                <a:gd name="connsiteX5" fmla="*/ 879165 w 958547"/>
                <a:gd name="connsiteY5" fmla="*/ 266654 h 1395449"/>
                <a:gd name="connsiteX6" fmla="*/ 958547 w 958547"/>
                <a:gd name="connsiteY6" fmla="*/ 313052 h 1395449"/>
                <a:gd name="connsiteX7" fmla="*/ 958535 w 958547"/>
                <a:gd name="connsiteY7" fmla="*/ 321134 h 1395449"/>
                <a:gd name="connsiteX8" fmla="*/ 589011 w 958547"/>
                <a:gd name="connsiteY8" fmla="*/ 1351023 h 1395449"/>
                <a:gd name="connsiteX9" fmla="*/ 552854 w 958547"/>
                <a:gd name="connsiteY9" fmla="*/ 1395449 h 1395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58547" h="1395449">
                  <a:moveTo>
                    <a:pt x="552854" y="1395449"/>
                  </a:moveTo>
                  <a:lnTo>
                    <a:pt x="521990" y="1379211"/>
                  </a:lnTo>
                  <a:cubicBezTo>
                    <a:pt x="199827" y="1180319"/>
                    <a:pt x="-8774" y="692430"/>
                    <a:pt x="284" y="116726"/>
                  </a:cubicBezTo>
                  <a:lnTo>
                    <a:pt x="5781" y="0"/>
                  </a:lnTo>
                  <a:lnTo>
                    <a:pt x="227631" y="41350"/>
                  </a:lnTo>
                  <a:cubicBezTo>
                    <a:pt x="484779" y="98005"/>
                    <a:pt x="708128" y="174466"/>
                    <a:pt x="879165" y="266654"/>
                  </a:cubicBezTo>
                  <a:lnTo>
                    <a:pt x="958547" y="313052"/>
                  </a:lnTo>
                  <a:lnTo>
                    <a:pt x="958535" y="321134"/>
                  </a:lnTo>
                  <a:cubicBezTo>
                    <a:pt x="938849" y="700365"/>
                    <a:pt x="806029" y="1056740"/>
                    <a:pt x="589011" y="1351023"/>
                  </a:cubicBezTo>
                  <a:lnTo>
                    <a:pt x="552854" y="13954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227D6146-2440-4AAB-A9FE-8B16FB22B240}"/>
                </a:ext>
              </a:extLst>
            </p:cNvPr>
            <p:cNvSpPr/>
            <p:nvPr/>
          </p:nvSpPr>
          <p:spPr>
            <a:xfrm rot="11315589">
              <a:off x="7406799" y="2600572"/>
              <a:ext cx="653976" cy="1396524"/>
            </a:xfrm>
            <a:custGeom>
              <a:avLst/>
              <a:gdLst>
                <a:gd name="connsiteX0" fmla="*/ 498661 w 653976"/>
                <a:gd name="connsiteY0" fmla="*/ 1396524 h 1396524"/>
                <a:gd name="connsiteX1" fmla="*/ 490006 w 653976"/>
                <a:gd name="connsiteY1" fmla="*/ 1387984 h 1396524"/>
                <a:gd name="connsiteX2" fmla="*/ 9170 w 653976"/>
                <a:gd name="connsiteY2" fmla="*/ 383449 h 1396524"/>
                <a:gd name="connsiteX3" fmla="*/ 0 w 653976"/>
                <a:gd name="connsiteY3" fmla="*/ 291623 h 1396524"/>
                <a:gd name="connsiteX4" fmla="*/ 15530 w 653976"/>
                <a:gd name="connsiteY4" fmla="*/ 276039 h 1396524"/>
                <a:gd name="connsiteX5" fmla="*/ 451115 w 653976"/>
                <a:gd name="connsiteY5" fmla="*/ 38000 h 1396524"/>
                <a:gd name="connsiteX6" fmla="*/ 563807 w 653976"/>
                <a:gd name="connsiteY6" fmla="*/ 0 h 1396524"/>
                <a:gd name="connsiteX7" fmla="*/ 583639 w 653976"/>
                <a:gd name="connsiteY7" fmla="*/ 69662 h 1396524"/>
                <a:gd name="connsiteX8" fmla="*/ 614708 w 653976"/>
                <a:gd name="connsiteY8" fmla="*/ 212114 h 1396524"/>
                <a:gd name="connsiteX9" fmla="*/ 507075 w 653976"/>
                <a:gd name="connsiteY9" fmla="*/ 1379671 h 1396524"/>
                <a:gd name="connsiteX10" fmla="*/ 498661 w 653976"/>
                <a:gd name="connsiteY10" fmla="*/ 1396524 h 139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3976" h="1396524">
                  <a:moveTo>
                    <a:pt x="498661" y="1396524"/>
                  </a:moveTo>
                  <a:lnTo>
                    <a:pt x="490006" y="1387984"/>
                  </a:lnTo>
                  <a:cubicBezTo>
                    <a:pt x="241478" y="1118048"/>
                    <a:pt x="68120" y="773559"/>
                    <a:pt x="9170" y="383449"/>
                  </a:cubicBezTo>
                  <a:lnTo>
                    <a:pt x="0" y="291623"/>
                  </a:lnTo>
                  <a:lnTo>
                    <a:pt x="15530" y="276039"/>
                  </a:lnTo>
                  <a:cubicBezTo>
                    <a:pt x="118157" y="186882"/>
                    <a:pt x="266850" y="106240"/>
                    <a:pt x="451115" y="38000"/>
                  </a:cubicBezTo>
                  <a:lnTo>
                    <a:pt x="563807" y="0"/>
                  </a:lnTo>
                  <a:lnTo>
                    <a:pt x="583639" y="69662"/>
                  </a:lnTo>
                  <a:cubicBezTo>
                    <a:pt x="595327" y="116198"/>
                    <a:pt x="605713" y="163715"/>
                    <a:pt x="614708" y="212114"/>
                  </a:cubicBezTo>
                  <a:cubicBezTo>
                    <a:pt x="694702" y="642531"/>
                    <a:pt x="649364" y="1064427"/>
                    <a:pt x="507075" y="1379671"/>
                  </a:cubicBezTo>
                  <a:lnTo>
                    <a:pt x="498661" y="139652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621C0466-7243-4F33-B7F1-8D9BE054F70B}"/>
                </a:ext>
              </a:extLst>
            </p:cNvPr>
            <p:cNvSpPr/>
            <p:nvPr/>
          </p:nvSpPr>
          <p:spPr>
            <a:xfrm rot="11315589">
              <a:off x="4107416" y="3456370"/>
              <a:ext cx="941252" cy="1320008"/>
            </a:xfrm>
            <a:custGeom>
              <a:avLst/>
              <a:gdLst>
                <a:gd name="connsiteX0" fmla="*/ 941149 w 941252"/>
                <a:gd name="connsiteY0" fmla="*/ 1320008 h 1320008"/>
                <a:gd name="connsiteX1" fmla="*/ 892007 w 941252"/>
                <a:gd name="connsiteY1" fmla="*/ 1291820 h 1320008"/>
                <a:gd name="connsiteX2" fmla="*/ 6905 w 941252"/>
                <a:gd name="connsiteY2" fmla="*/ 1014277 h 1320008"/>
                <a:gd name="connsiteX3" fmla="*/ 0 w 941252"/>
                <a:gd name="connsiteY3" fmla="*/ 1013312 h 1320008"/>
                <a:gd name="connsiteX4" fmla="*/ 23897 w 941252"/>
                <a:gd name="connsiteY4" fmla="*/ 834854 h 1320008"/>
                <a:gd name="connsiteX5" fmla="*/ 332055 w 941252"/>
                <a:gd name="connsiteY5" fmla="*/ 75289 h 1320008"/>
                <a:gd name="connsiteX6" fmla="*/ 389087 w 941252"/>
                <a:gd name="connsiteY6" fmla="*/ 0 h 1320008"/>
                <a:gd name="connsiteX7" fmla="*/ 441037 w 941252"/>
                <a:gd name="connsiteY7" fmla="*/ 51263 h 1320008"/>
                <a:gd name="connsiteX8" fmla="*/ 921874 w 941252"/>
                <a:gd name="connsiteY8" fmla="*/ 1055797 h 1320008"/>
                <a:gd name="connsiteX9" fmla="*/ 941252 w 941252"/>
                <a:gd name="connsiteY9" fmla="*/ 1249855 h 1320008"/>
                <a:gd name="connsiteX10" fmla="*/ 941149 w 941252"/>
                <a:gd name="connsiteY10" fmla="*/ 1320008 h 1320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252" h="1320008">
                  <a:moveTo>
                    <a:pt x="941149" y="1320008"/>
                  </a:moveTo>
                  <a:lnTo>
                    <a:pt x="892007" y="1291820"/>
                  </a:lnTo>
                  <a:cubicBezTo>
                    <a:pt x="662158" y="1170087"/>
                    <a:pt x="355970" y="1074810"/>
                    <a:pt x="6905" y="1014277"/>
                  </a:cubicBezTo>
                  <a:lnTo>
                    <a:pt x="0" y="1013312"/>
                  </a:lnTo>
                  <a:lnTo>
                    <a:pt x="23897" y="834854"/>
                  </a:lnTo>
                  <a:cubicBezTo>
                    <a:pt x="79591" y="543171"/>
                    <a:pt x="188348" y="279985"/>
                    <a:pt x="332055" y="75289"/>
                  </a:cubicBezTo>
                  <a:lnTo>
                    <a:pt x="389087" y="0"/>
                  </a:lnTo>
                  <a:lnTo>
                    <a:pt x="441037" y="51263"/>
                  </a:lnTo>
                  <a:cubicBezTo>
                    <a:pt x="689565" y="321198"/>
                    <a:pt x="862923" y="665688"/>
                    <a:pt x="921874" y="1055797"/>
                  </a:cubicBezTo>
                  <a:cubicBezTo>
                    <a:pt x="931699" y="1120815"/>
                    <a:pt x="938113" y="1185562"/>
                    <a:pt x="941252" y="1249855"/>
                  </a:cubicBezTo>
                  <a:lnTo>
                    <a:pt x="941149" y="132000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67CE12F5-F172-4653-835A-A8361C2F08E0}"/>
                </a:ext>
              </a:extLst>
            </p:cNvPr>
            <p:cNvSpPr/>
            <p:nvPr/>
          </p:nvSpPr>
          <p:spPr>
            <a:xfrm rot="11315589">
              <a:off x="7379963" y="3824742"/>
              <a:ext cx="544215" cy="900600"/>
            </a:xfrm>
            <a:custGeom>
              <a:avLst/>
              <a:gdLst>
                <a:gd name="connsiteX0" fmla="*/ 0 w 544215"/>
                <a:gd name="connsiteY0" fmla="*/ 900600 h 900600"/>
                <a:gd name="connsiteX1" fmla="*/ 255 w 544215"/>
                <a:gd name="connsiteY1" fmla="*/ 727549 h 900600"/>
                <a:gd name="connsiteX2" fmla="*/ 181899 w 544215"/>
                <a:gd name="connsiteY2" fmla="*/ 11188 h 900600"/>
                <a:gd name="connsiteX3" fmla="*/ 187897 w 544215"/>
                <a:gd name="connsiteY3" fmla="*/ 0 h 900600"/>
                <a:gd name="connsiteX4" fmla="*/ 261882 w 544215"/>
                <a:gd name="connsiteY4" fmla="*/ 88303 h 900600"/>
                <a:gd name="connsiteX5" fmla="*/ 508775 w 544215"/>
                <a:gd name="connsiteY5" fmla="*/ 532482 h 900600"/>
                <a:gd name="connsiteX6" fmla="*/ 544215 w 544215"/>
                <a:gd name="connsiteY6" fmla="*/ 632362 h 900600"/>
                <a:gd name="connsiteX7" fmla="*/ 532232 w 544215"/>
                <a:gd name="connsiteY7" fmla="*/ 636009 h 900600"/>
                <a:gd name="connsiteX8" fmla="*/ 13222 w 544215"/>
                <a:gd name="connsiteY8" fmla="*/ 889596 h 900600"/>
                <a:gd name="connsiteX9" fmla="*/ 0 w 544215"/>
                <a:gd name="connsiteY9" fmla="*/ 900600 h 90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4215" h="900600">
                  <a:moveTo>
                    <a:pt x="0" y="900600"/>
                  </a:moveTo>
                  <a:lnTo>
                    <a:pt x="255" y="727549"/>
                  </a:lnTo>
                  <a:cubicBezTo>
                    <a:pt x="13380" y="474729"/>
                    <a:pt x="76785" y="232066"/>
                    <a:pt x="181899" y="11188"/>
                  </a:cubicBezTo>
                  <a:lnTo>
                    <a:pt x="187897" y="0"/>
                  </a:lnTo>
                  <a:lnTo>
                    <a:pt x="261882" y="88303"/>
                  </a:lnTo>
                  <a:cubicBezTo>
                    <a:pt x="358420" y="213446"/>
                    <a:pt x="442602" y="363572"/>
                    <a:pt x="508775" y="532482"/>
                  </a:cubicBezTo>
                  <a:lnTo>
                    <a:pt x="544215" y="632362"/>
                  </a:lnTo>
                  <a:lnTo>
                    <a:pt x="532232" y="636009"/>
                  </a:lnTo>
                  <a:cubicBezTo>
                    <a:pt x="320963" y="706774"/>
                    <a:pt x="144304" y="792780"/>
                    <a:pt x="13222" y="889596"/>
                  </a:cubicBezTo>
                  <a:lnTo>
                    <a:pt x="0" y="9006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76CC907-7B40-4B6D-B296-DEC71B33181E}"/>
                </a:ext>
              </a:extLst>
            </p:cNvPr>
            <p:cNvSpPr/>
            <p:nvPr/>
          </p:nvSpPr>
          <p:spPr>
            <a:xfrm rot="11315589">
              <a:off x="4678399" y="3922984"/>
              <a:ext cx="1595237" cy="1558970"/>
            </a:xfrm>
            <a:custGeom>
              <a:avLst/>
              <a:gdLst>
                <a:gd name="connsiteX0" fmla="*/ 1165353 w 1595237"/>
                <a:gd name="connsiteY0" fmla="*/ 1558970 h 1558970"/>
                <a:gd name="connsiteX1" fmla="*/ 1000444 w 1595237"/>
                <a:gd name="connsiteY1" fmla="*/ 1535918 h 1558970"/>
                <a:gd name="connsiteX2" fmla="*/ 338336 w 1595237"/>
                <a:gd name="connsiteY2" fmla="*/ 1505244 h 1558970"/>
                <a:gd name="connsiteX3" fmla="*/ 223032 w 1595237"/>
                <a:gd name="connsiteY3" fmla="*/ 1508961 h 1558970"/>
                <a:gd name="connsiteX4" fmla="*/ 0 w 1595237"/>
                <a:gd name="connsiteY4" fmla="*/ 33038 h 1558970"/>
                <a:gd name="connsiteX5" fmla="*/ 56077 w 1595237"/>
                <a:gd name="connsiteY5" fmla="*/ 21646 h 1558970"/>
                <a:gd name="connsiteX6" fmla="*/ 1471363 w 1595237"/>
                <a:gd name="connsiteY6" fmla="*/ 372074 h 1558970"/>
                <a:gd name="connsiteX7" fmla="*/ 1595237 w 1595237"/>
                <a:gd name="connsiteY7" fmla="*/ 472888 h 1558970"/>
                <a:gd name="connsiteX8" fmla="*/ 1546361 w 1595237"/>
                <a:gd name="connsiteY8" fmla="*/ 534004 h 1558970"/>
                <a:gd name="connsiteX9" fmla="*/ 1170566 w 1595237"/>
                <a:gd name="connsiteY9" fmla="*/ 1509022 h 1558970"/>
                <a:gd name="connsiteX10" fmla="*/ 1165353 w 1595237"/>
                <a:gd name="connsiteY10" fmla="*/ 1558970 h 1558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95237" h="1558970">
                  <a:moveTo>
                    <a:pt x="1165353" y="1558970"/>
                  </a:moveTo>
                  <a:lnTo>
                    <a:pt x="1000444" y="1535918"/>
                  </a:lnTo>
                  <a:cubicBezTo>
                    <a:pt x="788539" y="1513060"/>
                    <a:pt x="565755" y="1502319"/>
                    <a:pt x="338336" y="1505244"/>
                  </a:cubicBezTo>
                  <a:lnTo>
                    <a:pt x="223032" y="1508961"/>
                  </a:lnTo>
                  <a:lnTo>
                    <a:pt x="0" y="33038"/>
                  </a:lnTo>
                  <a:lnTo>
                    <a:pt x="56077" y="21646"/>
                  </a:lnTo>
                  <a:cubicBezTo>
                    <a:pt x="576223" y="-56955"/>
                    <a:pt x="1078986" y="82716"/>
                    <a:pt x="1471363" y="372074"/>
                  </a:cubicBezTo>
                  <a:lnTo>
                    <a:pt x="1595237" y="472888"/>
                  </a:lnTo>
                  <a:lnTo>
                    <a:pt x="1546361" y="534004"/>
                  </a:lnTo>
                  <a:cubicBezTo>
                    <a:pt x="1357081" y="789826"/>
                    <a:pt x="1221220" y="1131533"/>
                    <a:pt x="1170566" y="1509022"/>
                  </a:cubicBezTo>
                  <a:lnTo>
                    <a:pt x="1165353" y="155897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268B0340-DFB6-4C8D-80CF-C52A4E34F667}"/>
                </a:ext>
              </a:extLst>
            </p:cNvPr>
            <p:cNvSpPr/>
            <p:nvPr/>
          </p:nvSpPr>
          <p:spPr>
            <a:xfrm rot="11315589">
              <a:off x="6123693" y="4019160"/>
              <a:ext cx="1454536" cy="1621437"/>
            </a:xfrm>
            <a:custGeom>
              <a:avLst/>
              <a:gdLst>
                <a:gd name="connsiteX0" fmla="*/ 420450 w 1454536"/>
                <a:gd name="connsiteY0" fmla="*/ 1621437 h 1621437"/>
                <a:gd name="connsiteX1" fmla="*/ 373531 w 1454536"/>
                <a:gd name="connsiteY1" fmla="*/ 1493506 h 1621437"/>
                <a:gd name="connsiteX2" fmla="*/ 9945 w 1454536"/>
                <a:gd name="connsiteY2" fmla="*/ 914847 h 1621437"/>
                <a:gd name="connsiteX3" fmla="*/ 0 w 1454536"/>
                <a:gd name="connsiteY3" fmla="*/ 905320 h 1621437"/>
                <a:gd name="connsiteX4" fmla="*/ 14367 w 1454536"/>
                <a:gd name="connsiteY4" fmla="*/ 878520 h 1621437"/>
                <a:gd name="connsiteX5" fmla="*/ 1173154 w 1454536"/>
                <a:gd name="connsiteY5" fmla="*/ 12245 h 1621437"/>
                <a:gd name="connsiteX6" fmla="*/ 1233426 w 1454536"/>
                <a:gd name="connsiteY6" fmla="*/ 0 h 1621437"/>
                <a:gd name="connsiteX7" fmla="*/ 1454536 w 1454536"/>
                <a:gd name="connsiteY7" fmla="*/ 1463205 h 1621437"/>
                <a:gd name="connsiteX8" fmla="*/ 1425485 w 1454536"/>
                <a:gd name="connsiteY8" fmla="*/ 1464141 h 1621437"/>
                <a:gd name="connsiteX9" fmla="*/ 442948 w 1454536"/>
                <a:gd name="connsiteY9" fmla="*/ 1614590 h 1621437"/>
                <a:gd name="connsiteX10" fmla="*/ 420450 w 1454536"/>
                <a:gd name="connsiteY10" fmla="*/ 1621437 h 1621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54536" h="1621437">
                  <a:moveTo>
                    <a:pt x="420450" y="1621437"/>
                  </a:moveTo>
                  <a:lnTo>
                    <a:pt x="373531" y="1493506"/>
                  </a:lnTo>
                  <a:cubicBezTo>
                    <a:pt x="280431" y="1263975"/>
                    <a:pt x="155075" y="1066736"/>
                    <a:pt x="9945" y="914847"/>
                  </a:cubicBezTo>
                  <a:lnTo>
                    <a:pt x="0" y="905320"/>
                  </a:lnTo>
                  <a:lnTo>
                    <a:pt x="14367" y="878520"/>
                  </a:lnTo>
                  <a:cubicBezTo>
                    <a:pt x="265231" y="460000"/>
                    <a:pt x="674355" y="140241"/>
                    <a:pt x="1173154" y="12245"/>
                  </a:cubicBezTo>
                  <a:lnTo>
                    <a:pt x="1233426" y="0"/>
                  </a:lnTo>
                  <a:lnTo>
                    <a:pt x="1454536" y="1463205"/>
                  </a:lnTo>
                  <a:lnTo>
                    <a:pt x="1425485" y="1464141"/>
                  </a:lnTo>
                  <a:cubicBezTo>
                    <a:pt x="1062461" y="1482972"/>
                    <a:pt x="727807" y="1536007"/>
                    <a:pt x="442948" y="1614590"/>
                  </a:cubicBezTo>
                  <a:lnTo>
                    <a:pt x="420450" y="162143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</p:grpSp>
      <p:sp>
        <p:nvSpPr>
          <p:cNvPr id="34" name="Text Placeholder 7">
            <a:extLst>
              <a:ext uri="{FF2B5EF4-FFF2-40B4-BE49-F238E27FC236}">
                <a16:creationId xmlns:a16="http://schemas.microsoft.com/office/drawing/2014/main" id="{89A888CF-16E5-449C-BF95-55D625F8043D}"/>
              </a:ext>
            </a:extLst>
          </p:cNvPr>
          <p:cNvSpPr txBox="1">
            <a:spLocks/>
          </p:cNvSpPr>
          <p:nvPr/>
        </p:nvSpPr>
        <p:spPr>
          <a:xfrm rot="21568649">
            <a:off x="1106426" y="1935732"/>
            <a:ext cx="2940546" cy="192919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id-ID" sz="825" b="1" spc="2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BEST CLUB AND ASOCIATIONS </a:t>
            </a:r>
            <a:endParaRPr lang="en-US" sz="825" b="1" spc="225" dirty="0">
              <a:solidFill>
                <a:schemeClr val="bg1">
                  <a:lumMod val="7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AF23B17-BC7A-4802-9FD9-58EE4B28E4B6}"/>
              </a:ext>
            </a:extLst>
          </p:cNvPr>
          <p:cNvSpPr/>
          <p:nvPr/>
        </p:nvSpPr>
        <p:spPr>
          <a:xfrm>
            <a:off x="1115483" y="2515791"/>
            <a:ext cx="2918395" cy="643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industry. Lorem Ipsum has been the industry's standard dummy text eve</a:t>
            </a:r>
            <a:r>
              <a:rPr lang="id-ID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simply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C8BDC18-AC9C-470A-90CB-C966C5805005}"/>
              </a:ext>
            </a:extLst>
          </p:cNvPr>
          <p:cNvSpPr/>
          <p:nvPr/>
        </p:nvSpPr>
        <p:spPr>
          <a:xfrm>
            <a:off x="1115483" y="3381048"/>
            <a:ext cx="2918395" cy="643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industry. Lorem Ipsum has been the industry's standard dummy text eve</a:t>
            </a:r>
            <a:r>
              <a:rPr lang="id-ID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simply</a:t>
            </a:r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5A662717-F6B8-4209-85DE-61B9362E0817}"/>
              </a:ext>
            </a:extLst>
          </p:cNvPr>
          <p:cNvSpPr/>
          <p:nvPr/>
        </p:nvSpPr>
        <p:spPr>
          <a:xfrm rot="9486764">
            <a:off x="-95919" y="4029255"/>
            <a:ext cx="1310951" cy="1354061"/>
          </a:xfrm>
          <a:custGeom>
            <a:avLst/>
            <a:gdLst>
              <a:gd name="connsiteX0" fmla="*/ 428831 w 1747935"/>
              <a:gd name="connsiteY0" fmla="*/ 444314 h 1805414"/>
              <a:gd name="connsiteX1" fmla="*/ 399002 w 1747935"/>
              <a:gd name="connsiteY1" fmla="*/ 362979 h 1805414"/>
              <a:gd name="connsiteX2" fmla="*/ 234564 w 1747935"/>
              <a:gd name="connsiteY2" fmla="*/ 72785 h 1805414"/>
              <a:gd name="connsiteX3" fmla="*/ 172065 w 1747935"/>
              <a:gd name="connsiteY3" fmla="*/ 0 h 1805414"/>
              <a:gd name="connsiteX4" fmla="*/ 1035303 w 1747935"/>
              <a:gd name="connsiteY4" fmla="*/ 346796 h 1805414"/>
              <a:gd name="connsiteX5" fmla="*/ 898301 w 1747935"/>
              <a:gd name="connsiteY5" fmla="*/ 357280 h 1805414"/>
              <a:gd name="connsiteX6" fmla="*/ 443135 w 1747935"/>
              <a:gd name="connsiteY6" fmla="*/ 439961 h 1805414"/>
              <a:gd name="connsiteX7" fmla="*/ 0 w 1747935"/>
              <a:gd name="connsiteY7" fmla="*/ 640062 h 1805414"/>
              <a:gd name="connsiteX8" fmla="*/ 162 w 1747935"/>
              <a:gd name="connsiteY8" fmla="*/ 530040 h 1805414"/>
              <a:gd name="connsiteX9" fmla="*/ 115647 w 1747935"/>
              <a:gd name="connsiteY9" fmla="*/ 74596 h 1805414"/>
              <a:gd name="connsiteX10" fmla="*/ 119460 w 1747935"/>
              <a:gd name="connsiteY10" fmla="*/ 67484 h 1805414"/>
              <a:gd name="connsiteX11" fmla="*/ 166498 w 1747935"/>
              <a:gd name="connsiteY11" fmla="*/ 123624 h 1805414"/>
              <a:gd name="connsiteX12" fmla="*/ 323466 w 1747935"/>
              <a:gd name="connsiteY12" fmla="*/ 406022 h 1805414"/>
              <a:gd name="connsiteX13" fmla="*/ 345998 w 1747935"/>
              <a:gd name="connsiteY13" fmla="*/ 469523 h 1805414"/>
              <a:gd name="connsiteX14" fmla="*/ 338379 w 1747935"/>
              <a:gd name="connsiteY14" fmla="*/ 471841 h 1805414"/>
              <a:gd name="connsiteX15" fmla="*/ 8406 w 1747935"/>
              <a:gd name="connsiteY15" fmla="*/ 633066 h 1805414"/>
              <a:gd name="connsiteX16" fmla="*/ 1353976 w 1747935"/>
              <a:gd name="connsiteY16" fmla="*/ 1790998 h 1805414"/>
              <a:gd name="connsiteX17" fmla="*/ 1145513 w 1747935"/>
              <a:gd name="connsiteY17" fmla="*/ 411477 h 1805414"/>
              <a:gd name="connsiteX18" fmla="*/ 1192919 w 1747935"/>
              <a:gd name="connsiteY18" fmla="*/ 410117 h 1805414"/>
              <a:gd name="connsiteX19" fmla="*/ 1726906 w 1747935"/>
              <a:gd name="connsiteY19" fmla="*/ 624640 h 1805414"/>
              <a:gd name="connsiteX20" fmla="*/ 1728473 w 1747935"/>
              <a:gd name="connsiteY20" fmla="*/ 668726 h 1805414"/>
              <a:gd name="connsiteX21" fmla="*/ 1744971 w 1747935"/>
              <a:gd name="connsiteY21" fmla="*/ 797301 h 1805414"/>
              <a:gd name="connsiteX22" fmla="*/ 1747935 w 1747935"/>
              <a:gd name="connsiteY22" fmla="*/ 810365 h 1805414"/>
              <a:gd name="connsiteX23" fmla="*/ 323509 w 1747935"/>
              <a:gd name="connsiteY23" fmla="*/ 1419152 h 1805414"/>
              <a:gd name="connsiteX24" fmla="*/ 318006 w 1747935"/>
              <a:gd name="connsiteY24" fmla="*/ 1413722 h 1805414"/>
              <a:gd name="connsiteX25" fmla="*/ 12303 w 1747935"/>
              <a:gd name="connsiteY25" fmla="*/ 775065 h 1805414"/>
              <a:gd name="connsiteX26" fmla="*/ 6473 w 1747935"/>
              <a:gd name="connsiteY26" fmla="*/ 716685 h 1805414"/>
              <a:gd name="connsiteX27" fmla="*/ 16347 w 1747935"/>
              <a:gd name="connsiteY27" fmla="*/ 706777 h 1805414"/>
              <a:gd name="connsiteX28" fmla="*/ 293280 w 1747935"/>
              <a:gd name="connsiteY28" fmla="*/ 555438 h 1805414"/>
              <a:gd name="connsiteX29" fmla="*/ 364927 w 1747935"/>
              <a:gd name="connsiteY29" fmla="*/ 531279 h 1805414"/>
              <a:gd name="connsiteX30" fmla="*/ 377536 w 1747935"/>
              <a:gd name="connsiteY30" fmla="*/ 575568 h 1805414"/>
              <a:gd name="connsiteX31" fmla="*/ 397289 w 1747935"/>
              <a:gd name="connsiteY31" fmla="*/ 666135 h 1805414"/>
              <a:gd name="connsiteX32" fmla="*/ 328858 w 1747935"/>
              <a:gd name="connsiteY32" fmla="*/ 1408437 h 1805414"/>
              <a:gd name="connsiteX33" fmla="*/ 798156 w 1747935"/>
              <a:gd name="connsiteY33" fmla="*/ 1733373 h 1805414"/>
              <a:gd name="connsiteX34" fmla="*/ 400878 w 1747935"/>
              <a:gd name="connsiteY34" fmla="*/ 1495497 h 1805414"/>
              <a:gd name="connsiteX35" fmla="*/ 386990 w 1747935"/>
              <a:gd name="connsiteY35" fmla="*/ 1481793 h 1805414"/>
              <a:gd name="connsiteX36" fmla="*/ 395742 w 1747935"/>
              <a:gd name="connsiteY36" fmla="*/ 1465458 h 1805414"/>
              <a:gd name="connsiteX37" fmla="*/ 481685 w 1747935"/>
              <a:gd name="connsiteY37" fmla="*/ 646030 h 1805414"/>
              <a:gd name="connsiteX38" fmla="*/ 459680 w 1747935"/>
              <a:gd name="connsiteY38" fmla="*/ 547416 h 1805414"/>
              <a:gd name="connsiteX39" fmla="*/ 447831 w 1747935"/>
              <a:gd name="connsiteY39" fmla="*/ 506981 h 1805414"/>
              <a:gd name="connsiteX40" fmla="*/ 485134 w 1747935"/>
              <a:gd name="connsiteY40" fmla="*/ 496582 h 1805414"/>
              <a:gd name="connsiteX41" fmla="*/ 1080353 w 1747935"/>
              <a:gd name="connsiteY41" fmla="*/ 413346 h 1805414"/>
              <a:gd name="connsiteX42" fmla="*/ 1096728 w 1747935"/>
              <a:gd name="connsiteY42" fmla="*/ 412877 h 1805414"/>
              <a:gd name="connsiteX43" fmla="*/ 1306354 w 1747935"/>
              <a:gd name="connsiteY43" fmla="*/ 1800087 h 1805414"/>
              <a:gd name="connsiteX44" fmla="*/ 1267446 w 1747935"/>
              <a:gd name="connsiteY44" fmla="*/ 1803972 h 1805414"/>
              <a:gd name="connsiteX45" fmla="*/ 798156 w 1747935"/>
              <a:gd name="connsiteY45" fmla="*/ 1733373 h 1805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747935" h="1805414">
                <a:moveTo>
                  <a:pt x="428831" y="444314"/>
                </a:moveTo>
                <a:lnTo>
                  <a:pt x="399002" y="362979"/>
                </a:lnTo>
                <a:cubicBezTo>
                  <a:pt x="354609" y="253531"/>
                  <a:pt x="298680" y="155633"/>
                  <a:pt x="234564" y="72785"/>
                </a:cubicBezTo>
                <a:lnTo>
                  <a:pt x="172065" y="0"/>
                </a:lnTo>
                <a:lnTo>
                  <a:pt x="1035303" y="346796"/>
                </a:lnTo>
                <a:lnTo>
                  <a:pt x="898301" y="357280"/>
                </a:lnTo>
                <a:cubicBezTo>
                  <a:pt x="732602" y="374156"/>
                  <a:pt x="578964" y="402490"/>
                  <a:pt x="443135" y="439961"/>
                </a:cubicBezTo>
                <a:close/>
                <a:moveTo>
                  <a:pt x="0" y="640062"/>
                </a:moveTo>
                <a:lnTo>
                  <a:pt x="162" y="530040"/>
                </a:lnTo>
                <a:cubicBezTo>
                  <a:pt x="8507" y="369304"/>
                  <a:pt x="48818" y="215025"/>
                  <a:pt x="115647" y="74596"/>
                </a:cubicBezTo>
                <a:lnTo>
                  <a:pt x="119460" y="67484"/>
                </a:lnTo>
                <a:lnTo>
                  <a:pt x="166498" y="123624"/>
                </a:lnTo>
                <a:cubicBezTo>
                  <a:pt x="227874" y="203187"/>
                  <a:pt x="281395" y="298633"/>
                  <a:pt x="323466" y="406022"/>
                </a:cubicBezTo>
                <a:lnTo>
                  <a:pt x="345998" y="469523"/>
                </a:lnTo>
                <a:lnTo>
                  <a:pt x="338379" y="471841"/>
                </a:lnTo>
                <a:cubicBezTo>
                  <a:pt x="204060" y="516832"/>
                  <a:pt x="91745" y="571512"/>
                  <a:pt x="8406" y="633066"/>
                </a:cubicBezTo>
                <a:close/>
                <a:moveTo>
                  <a:pt x="1353976" y="1790998"/>
                </a:moveTo>
                <a:lnTo>
                  <a:pt x="1145513" y="411477"/>
                </a:lnTo>
                <a:lnTo>
                  <a:pt x="1192919" y="410117"/>
                </a:lnTo>
                <a:lnTo>
                  <a:pt x="1726906" y="624640"/>
                </a:lnTo>
                <a:lnTo>
                  <a:pt x="1728473" y="668726"/>
                </a:lnTo>
                <a:cubicBezTo>
                  <a:pt x="1732059" y="712657"/>
                  <a:pt x="1737597" y="755585"/>
                  <a:pt x="1744971" y="797301"/>
                </a:cubicBezTo>
                <a:lnTo>
                  <a:pt x="1747935" y="810365"/>
                </a:lnTo>
                <a:close/>
                <a:moveTo>
                  <a:pt x="323509" y="1419152"/>
                </a:moveTo>
                <a:lnTo>
                  <a:pt x="318006" y="1413722"/>
                </a:lnTo>
                <a:cubicBezTo>
                  <a:pt x="159999" y="1242104"/>
                  <a:pt x="49782" y="1023087"/>
                  <a:pt x="12303" y="775065"/>
                </a:cubicBezTo>
                <a:lnTo>
                  <a:pt x="6473" y="716685"/>
                </a:lnTo>
                <a:lnTo>
                  <a:pt x="16347" y="706777"/>
                </a:lnTo>
                <a:cubicBezTo>
                  <a:pt x="81594" y="650093"/>
                  <a:pt x="176129" y="598823"/>
                  <a:pt x="293280" y="555438"/>
                </a:cubicBezTo>
                <a:lnTo>
                  <a:pt x="364927" y="531279"/>
                </a:lnTo>
                <a:lnTo>
                  <a:pt x="377536" y="575568"/>
                </a:lnTo>
                <a:cubicBezTo>
                  <a:pt x="384966" y="605154"/>
                  <a:pt x="391570" y="635364"/>
                  <a:pt x="397289" y="666135"/>
                </a:cubicBezTo>
                <a:cubicBezTo>
                  <a:pt x="448147" y="939783"/>
                  <a:pt x="419322" y="1208013"/>
                  <a:pt x="328858" y="1408437"/>
                </a:cubicBezTo>
                <a:close/>
                <a:moveTo>
                  <a:pt x="798156" y="1733373"/>
                </a:moveTo>
                <a:cubicBezTo>
                  <a:pt x="651264" y="1680144"/>
                  <a:pt x="516375" y="1599035"/>
                  <a:pt x="400878" y="1495497"/>
                </a:cubicBezTo>
                <a:lnTo>
                  <a:pt x="386990" y="1481793"/>
                </a:lnTo>
                <a:lnTo>
                  <a:pt x="395742" y="1465458"/>
                </a:lnTo>
                <a:cubicBezTo>
                  <a:pt x="502869" y="1244586"/>
                  <a:pt x="538859" y="948006"/>
                  <a:pt x="481685" y="646030"/>
                </a:cubicBezTo>
                <a:cubicBezTo>
                  <a:pt x="475340" y="612514"/>
                  <a:pt x="467984" y="579621"/>
                  <a:pt x="459680" y="547416"/>
                </a:cubicBezTo>
                <a:lnTo>
                  <a:pt x="447831" y="506981"/>
                </a:lnTo>
                <a:lnTo>
                  <a:pt x="485134" y="496582"/>
                </a:lnTo>
                <a:cubicBezTo>
                  <a:pt x="657759" y="452979"/>
                  <a:pt x="860508" y="423624"/>
                  <a:pt x="1080353" y="413346"/>
                </a:cubicBezTo>
                <a:lnTo>
                  <a:pt x="1096728" y="412877"/>
                </a:lnTo>
                <a:lnTo>
                  <a:pt x="1306354" y="1800087"/>
                </a:lnTo>
                <a:lnTo>
                  <a:pt x="1267446" y="1803972"/>
                </a:lnTo>
                <a:cubicBezTo>
                  <a:pt x="1103941" y="1811953"/>
                  <a:pt x="945048" y="1786603"/>
                  <a:pt x="798156" y="1733373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859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F8A10E-E0EB-4467-B507-81D469803C33}"/>
              </a:ext>
            </a:extLst>
          </p:cNvPr>
          <p:cNvSpPr txBox="1"/>
          <p:nvPr/>
        </p:nvSpPr>
        <p:spPr>
          <a:xfrm>
            <a:off x="379020" y="359302"/>
            <a:ext cx="16783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5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PIVOTS</a:t>
            </a:r>
            <a:r>
              <a:rPr lang="id-ID" sz="1050" dirty="0">
                <a:latin typeface="Poppins Black" panose="00000A00000000000000" pitchFamily="2" charset="0"/>
                <a:cs typeface="Poppins Black" panose="00000A00000000000000" pitchFamily="2" charset="0"/>
              </a:rPr>
              <a:t> </a:t>
            </a:r>
            <a:r>
              <a:rPr lang="id-ID" sz="105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BASKETBALL</a:t>
            </a:r>
            <a:endParaRPr lang="en-US" sz="105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572140B-14F9-4001-82B1-BF03E9CA5A94}"/>
              </a:ext>
            </a:extLst>
          </p:cNvPr>
          <p:cNvGrpSpPr/>
          <p:nvPr/>
        </p:nvGrpSpPr>
        <p:grpSpPr>
          <a:xfrm>
            <a:off x="8447282" y="3176709"/>
            <a:ext cx="415320" cy="1630364"/>
            <a:chOff x="11263043" y="4235612"/>
            <a:chExt cx="553760" cy="2173818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E6BE8E3-AC9D-4F32-9F97-5937E2BAB013}"/>
                </a:ext>
              </a:extLst>
            </p:cNvPr>
            <p:cNvSpPr/>
            <p:nvPr/>
          </p:nvSpPr>
          <p:spPr>
            <a:xfrm>
              <a:off x="11581468" y="5769406"/>
              <a:ext cx="66811" cy="3217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792A96E-9690-4F59-ABA7-28EA569F943B}"/>
                </a:ext>
              </a:extLst>
            </p:cNvPr>
            <p:cNvSpPr/>
            <p:nvPr/>
          </p:nvSpPr>
          <p:spPr>
            <a:xfrm flipV="1">
              <a:off x="11544631" y="6268946"/>
              <a:ext cx="140484" cy="14048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5" name="Text Placeholder 7">
              <a:extLst>
                <a:ext uri="{FF2B5EF4-FFF2-40B4-BE49-F238E27FC236}">
                  <a16:creationId xmlns:a16="http://schemas.microsoft.com/office/drawing/2014/main" id="{57033DF6-CA20-4E8D-BBB8-63D957D244AF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4235612"/>
              <a:ext cx="553760" cy="305385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accent2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01</a:t>
              </a:r>
              <a:endParaRPr lang="en-US" sz="1050" b="1" dirty="0">
                <a:solidFill>
                  <a:schemeClr val="accent2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6" name="Text Placeholder 7">
              <a:extLst>
                <a:ext uri="{FF2B5EF4-FFF2-40B4-BE49-F238E27FC236}">
                  <a16:creationId xmlns:a16="http://schemas.microsoft.com/office/drawing/2014/main" id="{AA45F79B-6517-4748-8DD7-A93EF2655FE7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4657547"/>
              <a:ext cx="553760" cy="309154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02</a:t>
              </a:r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7" name="Text Placeholder 7">
              <a:extLst>
                <a:ext uri="{FF2B5EF4-FFF2-40B4-BE49-F238E27FC236}">
                  <a16:creationId xmlns:a16="http://schemas.microsoft.com/office/drawing/2014/main" id="{3A981E39-DBA7-4D09-83FB-9394E2AC1F9F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5086454"/>
              <a:ext cx="553760" cy="309154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03</a:t>
              </a:r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6D86FD9D-3918-4252-B8B9-6D7D84B929C0}"/>
              </a:ext>
            </a:extLst>
          </p:cNvPr>
          <p:cNvSpPr/>
          <p:nvPr/>
        </p:nvSpPr>
        <p:spPr>
          <a:xfrm>
            <a:off x="3766574" y="2209319"/>
            <a:ext cx="3763774" cy="7478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500" b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“</a:t>
            </a:r>
            <a:r>
              <a:rPr lang="id-ID" sz="1500" b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500" b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I’ve failed over and over again in my life. And that is why I succeed.</a:t>
            </a:r>
            <a:r>
              <a:rPr lang="id-ID" sz="1500" b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500" b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”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3AA92EB-C781-4FBC-8F80-51CB2061A0F8}"/>
              </a:ext>
            </a:extLst>
          </p:cNvPr>
          <p:cNvSpPr txBox="1"/>
          <p:nvPr/>
        </p:nvSpPr>
        <p:spPr>
          <a:xfrm>
            <a:off x="5575074" y="3087831"/>
            <a:ext cx="1863684" cy="248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013" b="1" i="1">
                <a:solidFill>
                  <a:schemeClr val="bg1"/>
                </a:solidFill>
              </a:rPr>
              <a:t>– Michael Jordan</a:t>
            </a:r>
            <a:endParaRPr lang="en-US" sz="1013" b="1" i="1" dirty="0">
              <a:solidFill>
                <a:schemeClr val="bg1"/>
              </a:solidFill>
            </a:endParaRPr>
          </a:p>
        </p:txBody>
      </p:sp>
      <p:sp>
        <p:nvSpPr>
          <p:cNvPr id="86" name="Freeform: Shape 85">
            <a:extLst>
              <a:ext uri="{FF2B5EF4-FFF2-40B4-BE49-F238E27FC236}">
                <a16:creationId xmlns:a16="http://schemas.microsoft.com/office/drawing/2014/main" id="{14A219D6-F4E0-4D0A-9CA6-F4DD7B6CFA25}"/>
              </a:ext>
            </a:extLst>
          </p:cNvPr>
          <p:cNvSpPr/>
          <p:nvPr/>
        </p:nvSpPr>
        <p:spPr>
          <a:xfrm rot="9486764">
            <a:off x="3115812" y="-258472"/>
            <a:ext cx="1294027" cy="1009937"/>
          </a:xfrm>
          <a:custGeom>
            <a:avLst/>
            <a:gdLst>
              <a:gd name="connsiteX0" fmla="*/ 1294338 w 1725369"/>
              <a:gd name="connsiteY0" fmla="*/ 722674 h 1346582"/>
              <a:gd name="connsiteX1" fmla="*/ 1305281 w 1725369"/>
              <a:gd name="connsiteY1" fmla="*/ 640952 h 1346582"/>
              <a:gd name="connsiteX2" fmla="*/ 1446397 w 1725369"/>
              <a:gd name="connsiteY2" fmla="*/ 293125 h 1346582"/>
              <a:gd name="connsiteX3" fmla="*/ 1472514 w 1725369"/>
              <a:gd name="connsiteY3" fmla="*/ 258648 h 1346582"/>
              <a:gd name="connsiteX4" fmla="*/ 1496304 w 1725369"/>
              <a:gd name="connsiteY4" fmla="*/ 282123 h 1346582"/>
              <a:gd name="connsiteX5" fmla="*/ 1716495 w 1725369"/>
              <a:gd name="connsiteY5" fmla="*/ 742129 h 1346582"/>
              <a:gd name="connsiteX6" fmla="*/ 1725369 w 1725369"/>
              <a:gd name="connsiteY6" fmla="*/ 830994 h 1346582"/>
              <a:gd name="connsiteX7" fmla="*/ 1725321 w 1725369"/>
              <a:gd name="connsiteY7" fmla="*/ 863119 h 1346582"/>
              <a:gd name="connsiteX8" fmla="*/ 1702818 w 1725369"/>
              <a:gd name="connsiteY8" fmla="*/ 850211 h 1346582"/>
              <a:gd name="connsiteX9" fmla="*/ 1297501 w 1725369"/>
              <a:gd name="connsiteY9" fmla="*/ 723116 h 1346582"/>
              <a:gd name="connsiteX10" fmla="*/ 800034 w 1725369"/>
              <a:gd name="connsiteY10" fmla="*/ 690998 h 1346582"/>
              <a:gd name="connsiteX11" fmla="*/ 697899 w 1725369"/>
              <a:gd name="connsiteY11" fmla="*/ 15128 h 1346582"/>
              <a:gd name="connsiteX12" fmla="*/ 723580 w 1725369"/>
              <a:gd name="connsiteY12" fmla="*/ 9912 h 1346582"/>
              <a:gd name="connsiteX13" fmla="*/ 1371684 w 1725369"/>
              <a:gd name="connsiteY13" fmla="*/ 170383 h 1346582"/>
              <a:gd name="connsiteX14" fmla="*/ 1428410 w 1725369"/>
              <a:gd name="connsiteY14" fmla="*/ 216549 h 1346582"/>
              <a:gd name="connsiteX15" fmla="*/ 1406028 w 1725369"/>
              <a:gd name="connsiteY15" fmla="*/ 244536 h 1346582"/>
              <a:gd name="connsiteX16" fmla="*/ 1233940 w 1725369"/>
              <a:gd name="connsiteY16" fmla="*/ 691025 h 1346582"/>
              <a:gd name="connsiteX17" fmla="*/ 1231553 w 1725369"/>
              <a:gd name="connsiteY17" fmla="*/ 713898 h 1346582"/>
              <a:gd name="connsiteX18" fmla="*/ 1156035 w 1725369"/>
              <a:gd name="connsiteY18" fmla="*/ 703342 h 1346582"/>
              <a:gd name="connsiteX19" fmla="*/ 852835 w 1725369"/>
              <a:gd name="connsiteY19" fmla="*/ 689295 h 1346582"/>
              <a:gd name="connsiteX20" fmla="*/ 291373 w 1725369"/>
              <a:gd name="connsiteY20" fmla="*/ 764588 h 1346582"/>
              <a:gd name="connsiteX21" fmla="*/ 269887 w 1725369"/>
              <a:gd name="connsiteY21" fmla="*/ 706005 h 1346582"/>
              <a:gd name="connsiteX22" fmla="*/ 103389 w 1725369"/>
              <a:gd name="connsiteY22" fmla="*/ 441020 h 1346582"/>
              <a:gd name="connsiteX23" fmla="*/ 98835 w 1725369"/>
              <a:gd name="connsiteY23" fmla="*/ 436657 h 1346582"/>
              <a:gd name="connsiteX24" fmla="*/ 105414 w 1725369"/>
              <a:gd name="connsiteY24" fmla="*/ 424385 h 1346582"/>
              <a:gd name="connsiteX25" fmla="*/ 636059 w 1725369"/>
              <a:gd name="connsiteY25" fmla="*/ 27692 h 1346582"/>
              <a:gd name="connsiteX26" fmla="*/ 663661 w 1725369"/>
              <a:gd name="connsiteY26" fmla="*/ 22084 h 1346582"/>
              <a:gd name="connsiteX27" fmla="*/ 764914 w 1725369"/>
              <a:gd name="connsiteY27" fmla="*/ 692129 h 1346582"/>
              <a:gd name="connsiteX28" fmla="*/ 751611 w 1725369"/>
              <a:gd name="connsiteY28" fmla="*/ 692558 h 1346582"/>
              <a:gd name="connsiteX29" fmla="*/ 301675 w 1725369"/>
              <a:gd name="connsiteY29" fmla="*/ 761453 h 1346582"/>
              <a:gd name="connsiteX30" fmla="*/ 203216 w 1725369"/>
              <a:gd name="connsiteY30" fmla="*/ 793715 h 1346582"/>
              <a:gd name="connsiteX31" fmla="*/ 0 w 1725369"/>
              <a:gd name="connsiteY31" fmla="*/ 712075 h 1346582"/>
              <a:gd name="connsiteX32" fmla="*/ 8406 w 1725369"/>
              <a:gd name="connsiteY32" fmla="*/ 656829 h 1346582"/>
              <a:gd name="connsiteX33" fmla="*/ 65794 w 1725369"/>
              <a:gd name="connsiteY33" fmla="*/ 498292 h 1346582"/>
              <a:gd name="connsiteX34" fmla="*/ 68540 w 1725369"/>
              <a:gd name="connsiteY34" fmla="*/ 493169 h 1346582"/>
              <a:gd name="connsiteX35" fmla="*/ 102420 w 1725369"/>
              <a:gd name="connsiteY35" fmla="*/ 533605 h 1346582"/>
              <a:gd name="connsiteX36" fmla="*/ 215481 w 1725369"/>
              <a:gd name="connsiteY36" fmla="*/ 737008 h 1346582"/>
              <a:gd name="connsiteX37" fmla="*/ 231710 w 1725369"/>
              <a:gd name="connsiteY37" fmla="*/ 782746 h 1346582"/>
              <a:gd name="connsiteX38" fmla="*/ 226223 w 1725369"/>
              <a:gd name="connsiteY38" fmla="*/ 784417 h 1346582"/>
              <a:gd name="connsiteX39" fmla="*/ 817561 w 1725369"/>
              <a:gd name="connsiteY39" fmla="*/ 1040521 h 1346582"/>
              <a:gd name="connsiteX40" fmla="*/ 313329 w 1725369"/>
              <a:gd name="connsiteY40" fmla="*/ 837952 h 1346582"/>
              <a:gd name="connsiteX41" fmla="*/ 305058 w 1725369"/>
              <a:gd name="connsiteY41" fmla="*/ 809725 h 1346582"/>
              <a:gd name="connsiteX42" fmla="*/ 331926 w 1725369"/>
              <a:gd name="connsiteY42" fmla="*/ 802236 h 1346582"/>
              <a:gd name="connsiteX43" fmla="*/ 760647 w 1725369"/>
              <a:gd name="connsiteY43" fmla="*/ 742283 h 1346582"/>
              <a:gd name="connsiteX44" fmla="*/ 772442 w 1725369"/>
              <a:gd name="connsiteY44" fmla="*/ 741945 h 1346582"/>
              <a:gd name="connsiteX45" fmla="*/ 1309923 w 1725369"/>
              <a:gd name="connsiteY45" fmla="*/ 1238322 h 1346582"/>
              <a:gd name="connsiteX46" fmla="*/ 855132 w 1725369"/>
              <a:gd name="connsiteY46" fmla="*/ 1055615 h 1346582"/>
              <a:gd name="connsiteX47" fmla="*/ 807580 w 1725369"/>
              <a:gd name="connsiteY47" fmla="*/ 740937 h 1346582"/>
              <a:gd name="connsiteX48" fmla="*/ 857057 w 1725369"/>
              <a:gd name="connsiteY48" fmla="*/ 739517 h 1346582"/>
              <a:gd name="connsiteX49" fmla="*/ 1136897 w 1725369"/>
              <a:gd name="connsiteY49" fmla="*/ 751252 h 1346582"/>
              <a:gd name="connsiteX50" fmla="*/ 1226847 w 1725369"/>
              <a:gd name="connsiteY50" fmla="*/ 762503 h 1346582"/>
              <a:gd name="connsiteX51" fmla="*/ 1224025 w 1725369"/>
              <a:gd name="connsiteY51" fmla="*/ 829283 h 1346582"/>
              <a:gd name="connsiteX52" fmla="*/ 1286445 w 1725369"/>
              <a:gd name="connsiteY52" fmla="*/ 1187427 h 1346582"/>
              <a:gd name="connsiteX53" fmla="*/ 1579401 w 1725369"/>
              <a:gd name="connsiteY53" fmla="*/ 1346582 h 1346582"/>
              <a:gd name="connsiteX54" fmla="*/ 1400589 w 1725369"/>
              <a:gd name="connsiteY54" fmla="*/ 1274747 h 1346582"/>
              <a:gd name="connsiteX55" fmla="*/ 1383814 w 1725369"/>
              <a:gd name="connsiteY55" fmla="*/ 1249703 h 1346582"/>
              <a:gd name="connsiteX56" fmla="*/ 1286425 w 1725369"/>
              <a:gd name="connsiteY56" fmla="*/ 825010 h 1346582"/>
              <a:gd name="connsiteX57" fmla="*/ 1288942 w 1725369"/>
              <a:gd name="connsiteY57" fmla="*/ 771557 h 1346582"/>
              <a:gd name="connsiteX58" fmla="*/ 1390534 w 1725369"/>
              <a:gd name="connsiteY58" fmla="*/ 790493 h 1346582"/>
              <a:gd name="connsiteX59" fmla="*/ 1688892 w 1725369"/>
              <a:gd name="connsiteY59" fmla="*/ 893666 h 1346582"/>
              <a:gd name="connsiteX60" fmla="*/ 1725244 w 1725369"/>
              <a:gd name="connsiteY60" fmla="*/ 914913 h 1346582"/>
              <a:gd name="connsiteX61" fmla="*/ 1725238 w 1725369"/>
              <a:gd name="connsiteY61" fmla="*/ 918614 h 1346582"/>
              <a:gd name="connsiteX62" fmla="*/ 1674516 w 1725369"/>
              <a:gd name="connsiteY62" fmla="*/ 1169010 h 1346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725369" h="1346582">
                <a:moveTo>
                  <a:pt x="1294338" y="722674"/>
                </a:moveTo>
                <a:lnTo>
                  <a:pt x="1305281" y="640952"/>
                </a:lnTo>
                <a:cubicBezTo>
                  <a:pt x="1330786" y="507382"/>
                  <a:pt x="1380589" y="386861"/>
                  <a:pt x="1446397" y="293125"/>
                </a:cubicBezTo>
                <a:lnTo>
                  <a:pt x="1472514" y="258648"/>
                </a:lnTo>
                <a:lnTo>
                  <a:pt x="1496304" y="282123"/>
                </a:lnTo>
                <a:cubicBezTo>
                  <a:pt x="1610113" y="405734"/>
                  <a:pt x="1689499" y="563486"/>
                  <a:pt x="1716495" y="742129"/>
                </a:cubicBezTo>
                <a:cubicBezTo>
                  <a:pt x="1720994" y="771902"/>
                  <a:pt x="1723931" y="801552"/>
                  <a:pt x="1725369" y="830994"/>
                </a:cubicBezTo>
                <a:lnTo>
                  <a:pt x="1725321" y="863119"/>
                </a:lnTo>
                <a:lnTo>
                  <a:pt x="1702818" y="850211"/>
                </a:lnTo>
                <a:cubicBezTo>
                  <a:pt x="1597562" y="794466"/>
                  <a:pt x="1457349" y="750835"/>
                  <a:pt x="1297501" y="723116"/>
                </a:cubicBezTo>
                <a:close/>
                <a:moveTo>
                  <a:pt x="800034" y="690998"/>
                </a:moveTo>
                <a:lnTo>
                  <a:pt x="697899" y="15128"/>
                </a:lnTo>
                <a:lnTo>
                  <a:pt x="723580" y="9912"/>
                </a:lnTo>
                <a:cubicBezTo>
                  <a:pt x="961771" y="-26082"/>
                  <a:pt x="1192002" y="37877"/>
                  <a:pt x="1371684" y="170383"/>
                </a:cubicBezTo>
                <a:lnTo>
                  <a:pt x="1428410" y="216549"/>
                </a:lnTo>
                <a:lnTo>
                  <a:pt x="1406028" y="244536"/>
                </a:lnTo>
                <a:cubicBezTo>
                  <a:pt x="1319351" y="361684"/>
                  <a:pt x="1257136" y="518162"/>
                  <a:pt x="1233940" y="691025"/>
                </a:cubicBezTo>
                <a:lnTo>
                  <a:pt x="1231553" y="713898"/>
                </a:lnTo>
                <a:lnTo>
                  <a:pt x="1156035" y="703342"/>
                </a:lnTo>
                <a:cubicBezTo>
                  <a:pt x="1058997" y="692875"/>
                  <a:pt x="956977" y="687956"/>
                  <a:pt x="852835" y="689295"/>
                </a:cubicBezTo>
                <a:close/>
                <a:moveTo>
                  <a:pt x="291373" y="764588"/>
                </a:moveTo>
                <a:lnTo>
                  <a:pt x="269887" y="706005"/>
                </a:lnTo>
                <a:cubicBezTo>
                  <a:pt x="227254" y="600896"/>
                  <a:pt x="169848" y="510574"/>
                  <a:pt x="103389" y="441020"/>
                </a:cubicBezTo>
                <a:lnTo>
                  <a:pt x="98835" y="436657"/>
                </a:lnTo>
                <a:lnTo>
                  <a:pt x="105414" y="424385"/>
                </a:lnTo>
                <a:cubicBezTo>
                  <a:pt x="220293" y="232732"/>
                  <a:pt x="407644" y="86305"/>
                  <a:pt x="636059" y="27692"/>
                </a:cubicBezTo>
                <a:lnTo>
                  <a:pt x="663661" y="22084"/>
                </a:lnTo>
                <a:lnTo>
                  <a:pt x="764914" y="692129"/>
                </a:lnTo>
                <a:lnTo>
                  <a:pt x="751611" y="692558"/>
                </a:lnTo>
                <a:cubicBezTo>
                  <a:pt x="585370" y="701181"/>
                  <a:pt x="432122" y="725467"/>
                  <a:pt x="301675" y="761453"/>
                </a:cubicBezTo>
                <a:close/>
                <a:moveTo>
                  <a:pt x="203216" y="793715"/>
                </a:moveTo>
                <a:lnTo>
                  <a:pt x="0" y="712075"/>
                </a:lnTo>
                <a:lnTo>
                  <a:pt x="8406" y="656829"/>
                </a:lnTo>
                <a:cubicBezTo>
                  <a:pt x="22433" y="601933"/>
                  <a:pt x="41726" y="548865"/>
                  <a:pt x="65794" y="498292"/>
                </a:cubicBezTo>
                <a:lnTo>
                  <a:pt x="68540" y="493169"/>
                </a:lnTo>
                <a:lnTo>
                  <a:pt x="102420" y="533605"/>
                </a:lnTo>
                <a:cubicBezTo>
                  <a:pt x="146628" y="590912"/>
                  <a:pt x="185178" y="659659"/>
                  <a:pt x="215481" y="737008"/>
                </a:cubicBezTo>
                <a:lnTo>
                  <a:pt x="231710" y="782746"/>
                </a:lnTo>
                <a:lnTo>
                  <a:pt x="226223" y="784417"/>
                </a:lnTo>
                <a:close/>
                <a:moveTo>
                  <a:pt x="817561" y="1040521"/>
                </a:moveTo>
                <a:lnTo>
                  <a:pt x="313329" y="837952"/>
                </a:lnTo>
                <a:lnTo>
                  <a:pt x="305058" y="809725"/>
                </a:lnTo>
                <a:lnTo>
                  <a:pt x="331926" y="802236"/>
                </a:lnTo>
                <a:cubicBezTo>
                  <a:pt x="456263" y="770829"/>
                  <a:pt x="602298" y="749686"/>
                  <a:pt x="760647" y="742283"/>
                </a:cubicBezTo>
                <a:lnTo>
                  <a:pt x="772442" y="741945"/>
                </a:lnTo>
                <a:close/>
                <a:moveTo>
                  <a:pt x="1309923" y="1238322"/>
                </a:moveTo>
                <a:lnTo>
                  <a:pt x="855132" y="1055615"/>
                </a:lnTo>
                <a:lnTo>
                  <a:pt x="807580" y="740937"/>
                </a:lnTo>
                <a:lnTo>
                  <a:pt x="857057" y="739517"/>
                </a:lnTo>
                <a:cubicBezTo>
                  <a:pt x="953030" y="738476"/>
                  <a:pt x="1047147" y="742571"/>
                  <a:pt x="1136897" y="751252"/>
                </a:cubicBezTo>
                <a:lnTo>
                  <a:pt x="1226847" y="762503"/>
                </a:lnTo>
                <a:lnTo>
                  <a:pt x="1224025" y="829283"/>
                </a:lnTo>
                <a:cubicBezTo>
                  <a:pt x="1222777" y="961028"/>
                  <a:pt x="1245346" y="1083629"/>
                  <a:pt x="1286445" y="1187427"/>
                </a:cubicBezTo>
                <a:close/>
                <a:moveTo>
                  <a:pt x="1579401" y="1346582"/>
                </a:moveTo>
                <a:lnTo>
                  <a:pt x="1400589" y="1274747"/>
                </a:lnTo>
                <a:lnTo>
                  <a:pt x="1383814" y="1249703"/>
                </a:lnTo>
                <a:cubicBezTo>
                  <a:pt x="1320175" y="1138842"/>
                  <a:pt x="1283833" y="989780"/>
                  <a:pt x="1286425" y="825010"/>
                </a:cubicBezTo>
                <a:lnTo>
                  <a:pt x="1288942" y="771557"/>
                </a:lnTo>
                <a:lnTo>
                  <a:pt x="1390534" y="790493"/>
                </a:lnTo>
                <a:cubicBezTo>
                  <a:pt x="1508289" y="816437"/>
                  <a:pt x="1610569" y="851451"/>
                  <a:pt x="1688892" y="893666"/>
                </a:cubicBezTo>
                <a:lnTo>
                  <a:pt x="1725244" y="914913"/>
                </a:lnTo>
                <a:lnTo>
                  <a:pt x="1725238" y="918614"/>
                </a:lnTo>
                <a:cubicBezTo>
                  <a:pt x="1720730" y="1005444"/>
                  <a:pt x="1703271" y="1089658"/>
                  <a:pt x="1674516" y="116901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>
              <a:solidFill>
                <a:schemeClr val="tx1"/>
              </a:solidFill>
            </a:endParaRPr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25BF7A4E-D854-4C12-A742-7F182DDB6EB7}"/>
              </a:ext>
            </a:extLst>
          </p:cNvPr>
          <p:cNvSpPr/>
          <p:nvPr/>
        </p:nvSpPr>
        <p:spPr>
          <a:xfrm rot="9486764">
            <a:off x="-69997" y="4587491"/>
            <a:ext cx="658758" cy="636179"/>
          </a:xfrm>
          <a:custGeom>
            <a:avLst/>
            <a:gdLst>
              <a:gd name="connsiteX0" fmla="*/ 681149 w 878344"/>
              <a:gd name="connsiteY0" fmla="*/ 317441 h 848239"/>
              <a:gd name="connsiteX1" fmla="*/ 686831 w 878344"/>
              <a:gd name="connsiteY1" fmla="*/ 275009 h 848239"/>
              <a:gd name="connsiteX2" fmla="*/ 711323 w 878344"/>
              <a:gd name="connsiteY2" fmla="*/ 191584 h 848239"/>
              <a:gd name="connsiteX3" fmla="*/ 878344 w 878344"/>
              <a:gd name="connsiteY3" fmla="*/ 258682 h 848239"/>
              <a:gd name="connsiteX4" fmla="*/ 837274 w 878344"/>
              <a:gd name="connsiteY4" fmla="*/ 360911 h 848239"/>
              <a:gd name="connsiteX5" fmla="*/ 798647 w 878344"/>
              <a:gd name="connsiteY5" fmla="*/ 345210 h 848239"/>
              <a:gd name="connsiteX6" fmla="*/ 682791 w 878344"/>
              <a:gd name="connsiteY6" fmla="*/ 317671 h 848239"/>
              <a:gd name="connsiteX7" fmla="*/ 424492 w 878344"/>
              <a:gd name="connsiteY7" fmla="*/ 300994 h 848239"/>
              <a:gd name="connsiteX8" fmla="*/ 388351 w 878344"/>
              <a:gd name="connsiteY8" fmla="*/ 61833 h 848239"/>
              <a:gd name="connsiteX9" fmla="*/ 680810 w 878344"/>
              <a:gd name="connsiteY9" fmla="*/ 179325 h 848239"/>
              <a:gd name="connsiteX10" fmla="*/ 649789 w 878344"/>
              <a:gd name="connsiteY10" fmla="*/ 301009 h 848239"/>
              <a:gd name="connsiteX11" fmla="*/ 648550 w 878344"/>
              <a:gd name="connsiteY11" fmla="*/ 312885 h 848239"/>
              <a:gd name="connsiteX12" fmla="*/ 609339 w 878344"/>
              <a:gd name="connsiteY12" fmla="*/ 307404 h 848239"/>
              <a:gd name="connsiteX13" fmla="*/ 451908 w 878344"/>
              <a:gd name="connsiteY13" fmla="*/ 300110 h 848239"/>
              <a:gd name="connsiteX14" fmla="*/ 160378 w 878344"/>
              <a:gd name="connsiteY14" fmla="*/ 339205 h 848239"/>
              <a:gd name="connsiteX15" fmla="*/ 149222 w 878344"/>
              <a:gd name="connsiteY15" fmla="*/ 308787 h 848239"/>
              <a:gd name="connsiteX16" fmla="*/ 62772 w 878344"/>
              <a:gd name="connsiteY16" fmla="*/ 171198 h 848239"/>
              <a:gd name="connsiteX17" fmla="*/ 60407 w 878344"/>
              <a:gd name="connsiteY17" fmla="*/ 168933 h 848239"/>
              <a:gd name="connsiteX18" fmla="*/ 63823 w 878344"/>
              <a:gd name="connsiteY18" fmla="*/ 162561 h 848239"/>
              <a:gd name="connsiteX19" fmla="*/ 179480 w 878344"/>
              <a:gd name="connsiteY19" fmla="*/ 33669 h 848239"/>
              <a:gd name="connsiteX20" fmla="*/ 234436 w 878344"/>
              <a:gd name="connsiteY20" fmla="*/ 0 h 848239"/>
              <a:gd name="connsiteX21" fmla="*/ 368842 w 878344"/>
              <a:gd name="connsiteY21" fmla="*/ 53996 h 848239"/>
              <a:gd name="connsiteX22" fmla="*/ 406256 w 878344"/>
              <a:gd name="connsiteY22" fmla="*/ 301582 h 848239"/>
              <a:gd name="connsiteX23" fmla="*/ 399349 w 878344"/>
              <a:gd name="connsiteY23" fmla="*/ 301804 h 848239"/>
              <a:gd name="connsiteX24" fmla="*/ 165728 w 878344"/>
              <a:gd name="connsiteY24" fmla="*/ 337577 h 848239"/>
              <a:gd name="connsiteX25" fmla="*/ 738987 w 878344"/>
              <a:gd name="connsiteY25" fmla="*/ 605566 h 848239"/>
              <a:gd name="connsiteX26" fmla="*/ 709530 w 878344"/>
              <a:gd name="connsiteY26" fmla="*/ 554266 h 848239"/>
              <a:gd name="connsiteX27" fmla="*/ 677040 w 878344"/>
              <a:gd name="connsiteY27" fmla="*/ 370577 h 848239"/>
              <a:gd name="connsiteX28" fmla="*/ 678347 w 878344"/>
              <a:gd name="connsiteY28" fmla="*/ 342823 h 848239"/>
              <a:gd name="connsiteX29" fmla="*/ 731096 w 878344"/>
              <a:gd name="connsiteY29" fmla="*/ 352655 h 848239"/>
              <a:gd name="connsiteX30" fmla="*/ 816233 w 878344"/>
              <a:gd name="connsiteY30" fmla="*/ 376272 h 848239"/>
              <a:gd name="connsiteX31" fmla="*/ 828916 w 878344"/>
              <a:gd name="connsiteY31" fmla="*/ 381717 h 848239"/>
              <a:gd name="connsiteX32" fmla="*/ 0 w 878344"/>
              <a:gd name="connsiteY32" fmla="*/ 412412 h 848239"/>
              <a:gd name="connsiteX33" fmla="*/ 61 w 878344"/>
              <a:gd name="connsiteY33" fmla="*/ 371266 h 848239"/>
              <a:gd name="connsiteX34" fmla="*/ 43251 w 878344"/>
              <a:gd name="connsiteY34" fmla="*/ 200936 h 848239"/>
              <a:gd name="connsiteX35" fmla="*/ 44677 w 878344"/>
              <a:gd name="connsiteY35" fmla="*/ 198275 h 848239"/>
              <a:gd name="connsiteX36" fmla="*/ 62268 w 878344"/>
              <a:gd name="connsiteY36" fmla="*/ 219271 h 848239"/>
              <a:gd name="connsiteX37" fmla="*/ 120973 w 878344"/>
              <a:gd name="connsiteY37" fmla="*/ 324884 h 848239"/>
              <a:gd name="connsiteX38" fmla="*/ 129399 w 878344"/>
              <a:gd name="connsiteY38" fmla="*/ 348633 h 848239"/>
              <a:gd name="connsiteX39" fmla="*/ 126550 w 878344"/>
              <a:gd name="connsiteY39" fmla="*/ 349500 h 848239"/>
              <a:gd name="connsiteX40" fmla="*/ 3144 w 878344"/>
              <a:gd name="connsiteY40" fmla="*/ 409796 h 848239"/>
              <a:gd name="connsiteX41" fmla="*/ 506613 w 878344"/>
              <a:gd name="connsiteY41" fmla="*/ 844444 h 848239"/>
              <a:gd name="connsiteX42" fmla="*/ 428409 w 878344"/>
              <a:gd name="connsiteY42" fmla="*/ 326924 h 848239"/>
              <a:gd name="connsiteX43" fmla="*/ 454099 w 878344"/>
              <a:gd name="connsiteY43" fmla="*/ 326188 h 848239"/>
              <a:gd name="connsiteX44" fmla="*/ 599400 w 878344"/>
              <a:gd name="connsiteY44" fmla="*/ 332280 h 848239"/>
              <a:gd name="connsiteX45" fmla="*/ 646105 w 878344"/>
              <a:gd name="connsiteY45" fmla="*/ 338122 h 848239"/>
              <a:gd name="connsiteX46" fmla="*/ 644639 w 878344"/>
              <a:gd name="connsiteY46" fmla="*/ 372796 h 848239"/>
              <a:gd name="connsiteX47" fmla="*/ 715932 w 878344"/>
              <a:gd name="connsiteY47" fmla="*/ 631649 h 848239"/>
              <a:gd name="connsiteX48" fmla="*/ 724745 w 878344"/>
              <a:gd name="connsiteY48" fmla="*/ 641017 h 848239"/>
              <a:gd name="connsiteX49" fmla="*/ 663298 w 878344"/>
              <a:gd name="connsiteY49" fmla="*/ 793970 h 848239"/>
              <a:gd name="connsiteX50" fmla="*/ 650292 w 878344"/>
              <a:gd name="connsiteY50" fmla="*/ 802831 h 848239"/>
              <a:gd name="connsiteX51" fmla="*/ 520152 w 878344"/>
              <a:gd name="connsiteY51" fmla="*/ 843092 h 848239"/>
              <a:gd name="connsiteX52" fmla="*/ 120989 w 878344"/>
              <a:gd name="connsiteY52" fmla="*/ 703782 h 848239"/>
              <a:gd name="connsiteX53" fmla="*/ 118931 w 878344"/>
              <a:gd name="connsiteY53" fmla="*/ 701751 h 848239"/>
              <a:gd name="connsiteX54" fmla="*/ 4602 w 878344"/>
              <a:gd name="connsiteY54" fmla="*/ 462902 h 848239"/>
              <a:gd name="connsiteX55" fmla="*/ 2422 w 878344"/>
              <a:gd name="connsiteY55" fmla="*/ 441068 h 848239"/>
              <a:gd name="connsiteX56" fmla="*/ 6114 w 878344"/>
              <a:gd name="connsiteY56" fmla="*/ 437363 h 848239"/>
              <a:gd name="connsiteX57" fmla="*/ 109684 w 878344"/>
              <a:gd name="connsiteY57" fmla="*/ 380764 h 848239"/>
              <a:gd name="connsiteX58" fmla="*/ 136479 w 878344"/>
              <a:gd name="connsiteY58" fmla="*/ 371729 h 848239"/>
              <a:gd name="connsiteX59" fmla="*/ 141194 w 878344"/>
              <a:gd name="connsiteY59" fmla="*/ 388292 h 848239"/>
              <a:gd name="connsiteX60" fmla="*/ 148582 w 878344"/>
              <a:gd name="connsiteY60" fmla="*/ 422163 h 848239"/>
              <a:gd name="connsiteX61" fmla="*/ 122990 w 878344"/>
              <a:gd name="connsiteY61" fmla="*/ 699775 h 848239"/>
              <a:gd name="connsiteX62" fmla="*/ 298502 w 878344"/>
              <a:gd name="connsiteY62" fmla="*/ 821297 h 848239"/>
              <a:gd name="connsiteX63" fmla="*/ 149924 w 878344"/>
              <a:gd name="connsiteY63" fmla="*/ 732334 h 848239"/>
              <a:gd name="connsiteX64" fmla="*/ 144730 w 878344"/>
              <a:gd name="connsiteY64" fmla="*/ 727209 h 848239"/>
              <a:gd name="connsiteX65" fmla="*/ 148003 w 878344"/>
              <a:gd name="connsiteY65" fmla="*/ 721100 h 848239"/>
              <a:gd name="connsiteX66" fmla="*/ 180145 w 878344"/>
              <a:gd name="connsiteY66" fmla="*/ 414644 h 848239"/>
              <a:gd name="connsiteX67" fmla="*/ 171916 w 878344"/>
              <a:gd name="connsiteY67" fmla="*/ 377764 h 848239"/>
              <a:gd name="connsiteX68" fmla="*/ 167484 w 878344"/>
              <a:gd name="connsiteY68" fmla="*/ 362642 h 848239"/>
              <a:gd name="connsiteX69" fmla="*/ 181435 w 878344"/>
              <a:gd name="connsiteY69" fmla="*/ 358753 h 848239"/>
              <a:gd name="connsiteX70" fmla="*/ 404040 w 878344"/>
              <a:gd name="connsiteY70" fmla="*/ 327624 h 848239"/>
              <a:gd name="connsiteX71" fmla="*/ 410164 w 878344"/>
              <a:gd name="connsiteY71" fmla="*/ 327448 h 848239"/>
              <a:gd name="connsiteX72" fmla="*/ 488562 w 878344"/>
              <a:gd name="connsiteY72" fmla="*/ 846246 h 848239"/>
              <a:gd name="connsiteX73" fmla="*/ 474011 w 878344"/>
              <a:gd name="connsiteY73" fmla="*/ 847700 h 848239"/>
              <a:gd name="connsiteX74" fmla="*/ 298502 w 878344"/>
              <a:gd name="connsiteY74" fmla="*/ 821297 h 848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878344" h="848239">
                <a:moveTo>
                  <a:pt x="681149" y="317441"/>
                </a:moveTo>
                <a:lnTo>
                  <a:pt x="686831" y="275009"/>
                </a:lnTo>
                <a:lnTo>
                  <a:pt x="711323" y="191584"/>
                </a:lnTo>
                <a:lnTo>
                  <a:pt x="878344" y="258682"/>
                </a:lnTo>
                <a:lnTo>
                  <a:pt x="837274" y="360911"/>
                </a:lnTo>
                <a:lnTo>
                  <a:pt x="798647" y="345210"/>
                </a:lnTo>
                <a:cubicBezTo>
                  <a:pt x="763240" y="334129"/>
                  <a:pt x="724290" y="324868"/>
                  <a:pt x="682791" y="317671"/>
                </a:cubicBezTo>
                <a:close/>
                <a:moveTo>
                  <a:pt x="424492" y="300994"/>
                </a:moveTo>
                <a:lnTo>
                  <a:pt x="388351" y="61833"/>
                </a:lnTo>
                <a:lnTo>
                  <a:pt x="680810" y="179325"/>
                </a:lnTo>
                <a:lnTo>
                  <a:pt x="649789" y="301009"/>
                </a:lnTo>
                <a:lnTo>
                  <a:pt x="648550" y="312885"/>
                </a:lnTo>
                <a:lnTo>
                  <a:pt x="609339" y="307404"/>
                </a:lnTo>
                <a:cubicBezTo>
                  <a:pt x="558954" y="301969"/>
                  <a:pt x="505982" y="299415"/>
                  <a:pt x="451908" y="300110"/>
                </a:cubicBezTo>
                <a:close/>
                <a:moveTo>
                  <a:pt x="160378" y="339205"/>
                </a:moveTo>
                <a:lnTo>
                  <a:pt x="149222" y="308787"/>
                </a:lnTo>
                <a:cubicBezTo>
                  <a:pt x="127086" y="254211"/>
                  <a:pt x="97280" y="207313"/>
                  <a:pt x="62772" y="171198"/>
                </a:cubicBezTo>
                <a:lnTo>
                  <a:pt x="60407" y="168933"/>
                </a:lnTo>
                <a:lnTo>
                  <a:pt x="63823" y="162561"/>
                </a:lnTo>
                <a:cubicBezTo>
                  <a:pt x="93647" y="112805"/>
                  <a:pt x="132879" y="68919"/>
                  <a:pt x="179480" y="33669"/>
                </a:cubicBezTo>
                <a:lnTo>
                  <a:pt x="234436" y="0"/>
                </a:lnTo>
                <a:lnTo>
                  <a:pt x="368842" y="53996"/>
                </a:lnTo>
                <a:lnTo>
                  <a:pt x="406256" y="301582"/>
                </a:lnTo>
                <a:lnTo>
                  <a:pt x="399349" y="301804"/>
                </a:lnTo>
                <a:cubicBezTo>
                  <a:pt x="313031" y="306282"/>
                  <a:pt x="233460" y="318892"/>
                  <a:pt x="165728" y="337577"/>
                </a:cubicBezTo>
                <a:close/>
                <a:moveTo>
                  <a:pt x="738987" y="605566"/>
                </a:moveTo>
                <a:lnTo>
                  <a:pt x="709530" y="554266"/>
                </a:lnTo>
                <a:cubicBezTo>
                  <a:pt x="687824" y="502243"/>
                  <a:pt x="675963" y="439020"/>
                  <a:pt x="677040" y="370577"/>
                </a:cubicBezTo>
                <a:lnTo>
                  <a:pt x="678347" y="342823"/>
                </a:lnTo>
                <a:lnTo>
                  <a:pt x="731096" y="352655"/>
                </a:lnTo>
                <a:cubicBezTo>
                  <a:pt x="761667" y="359390"/>
                  <a:pt x="790230" y="367303"/>
                  <a:pt x="816233" y="376272"/>
                </a:cubicBezTo>
                <a:lnTo>
                  <a:pt x="828916" y="381717"/>
                </a:lnTo>
                <a:close/>
                <a:moveTo>
                  <a:pt x="0" y="412412"/>
                </a:moveTo>
                <a:lnTo>
                  <a:pt x="61" y="371266"/>
                </a:lnTo>
                <a:cubicBezTo>
                  <a:pt x="3182" y="311152"/>
                  <a:pt x="18258" y="253454"/>
                  <a:pt x="43251" y="200936"/>
                </a:cubicBezTo>
                <a:lnTo>
                  <a:pt x="44677" y="198275"/>
                </a:lnTo>
                <a:lnTo>
                  <a:pt x="62268" y="219271"/>
                </a:lnTo>
                <a:cubicBezTo>
                  <a:pt x="85222" y="249027"/>
                  <a:pt x="105239" y="284722"/>
                  <a:pt x="120973" y="324884"/>
                </a:cubicBezTo>
                <a:lnTo>
                  <a:pt x="129399" y="348633"/>
                </a:lnTo>
                <a:lnTo>
                  <a:pt x="126550" y="349500"/>
                </a:lnTo>
                <a:cubicBezTo>
                  <a:pt x="76316" y="366326"/>
                  <a:pt x="34312" y="386776"/>
                  <a:pt x="3144" y="409796"/>
                </a:cubicBezTo>
                <a:close/>
                <a:moveTo>
                  <a:pt x="506613" y="844444"/>
                </a:moveTo>
                <a:lnTo>
                  <a:pt x="428409" y="326924"/>
                </a:lnTo>
                <a:lnTo>
                  <a:pt x="454099" y="326188"/>
                </a:lnTo>
                <a:cubicBezTo>
                  <a:pt x="503931" y="325646"/>
                  <a:pt x="552799" y="327773"/>
                  <a:pt x="599400" y="332280"/>
                </a:cubicBezTo>
                <a:lnTo>
                  <a:pt x="646105" y="338122"/>
                </a:lnTo>
                <a:lnTo>
                  <a:pt x="644639" y="372796"/>
                </a:lnTo>
                <a:cubicBezTo>
                  <a:pt x="643668" y="475406"/>
                  <a:pt x="670520" y="567331"/>
                  <a:pt x="715932" y="631649"/>
                </a:cubicBezTo>
                <a:lnTo>
                  <a:pt x="724745" y="641017"/>
                </a:lnTo>
                <a:lnTo>
                  <a:pt x="663298" y="793970"/>
                </a:lnTo>
                <a:lnTo>
                  <a:pt x="650292" y="802831"/>
                </a:lnTo>
                <a:cubicBezTo>
                  <a:pt x="610197" y="822275"/>
                  <a:pt x="566530" y="836084"/>
                  <a:pt x="520152" y="843092"/>
                </a:cubicBezTo>
                <a:close/>
                <a:moveTo>
                  <a:pt x="120989" y="703782"/>
                </a:moveTo>
                <a:lnTo>
                  <a:pt x="118931" y="701751"/>
                </a:lnTo>
                <a:cubicBezTo>
                  <a:pt x="59838" y="637568"/>
                  <a:pt x="18619" y="555658"/>
                  <a:pt x="4602" y="462902"/>
                </a:cubicBezTo>
                <a:lnTo>
                  <a:pt x="2422" y="441068"/>
                </a:lnTo>
                <a:lnTo>
                  <a:pt x="6114" y="437363"/>
                </a:lnTo>
                <a:cubicBezTo>
                  <a:pt x="30516" y="416164"/>
                  <a:pt x="65871" y="396990"/>
                  <a:pt x="109684" y="380764"/>
                </a:cubicBezTo>
                <a:lnTo>
                  <a:pt x="136479" y="371729"/>
                </a:lnTo>
                <a:lnTo>
                  <a:pt x="141194" y="388292"/>
                </a:lnTo>
                <a:cubicBezTo>
                  <a:pt x="143974" y="399357"/>
                  <a:pt x="146443" y="410656"/>
                  <a:pt x="148582" y="422163"/>
                </a:cubicBezTo>
                <a:cubicBezTo>
                  <a:pt x="167602" y="524504"/>
                  <a:pt x="156822" y="624819"/>
                  <a:pt x="122990" y="699775"/>
                </a:cubicBezTo>
                <a:close/>
                <a:moveTo>
                  <a:pt x="298502" y="821297"/>
                </a:moveTo>
                <a:cubicBezTo>
                  <a:pt x="243566" y="801390"/>
                  <a:pt x="193119" y="771056"/>
                  <a:pt x="149924" y="732334"/>
                </a:cubicBezTo>
                <a:lnTo>
                  <a:pt x="144730" y="727209"/>
                </a:lnTo>
                <a:lnTo>
                  <a:pt x="148003" y="721100"/>
                </a:lnTo>
                <a:cubicBezTo>
                  <a:pt x="188068" y="638496"/>
                  <a:pt x="201527" y="527579"/>
                  <a:pt x="180145" y="414644"/>
                </a:cubicBezTo>
                <a:cubicBezTo>
                  <a:pt x="177772" y="402110"/>
                  <a:pt x="175021" y="389809"/>
                  <a:pt x="171916" y="377764"/>
                </a:cubicBezTo>
                <a:lnTo>
                  <a:pt x="167484" y="362642"/>
                </a:lnTo>
                <a:lnTo>
                  <a:pt x="181435" y="358753"/>
                </a:lnTo>
                <a:cubicBezTo>
                  <a:pt x="245995" y="342445"/>
                  <a:pt x="321821" y="331468"/>
                  <a:pt x="404040" y="327624"/>
                </a:cubicBezTo>
                <a:lnTo>
                  <a:pt x="410164" y="327448"/>
                </a:lnTo>
                <a:lnTo>
                  <a:pt x="488562" y="846246"/>
                </a:lnTo>
                <a:lnTo>
                  <a:pt x="474011" y="847700"/>
                </a:lnTo>
                <a:cubicBezTo>
                  <a:pt x="412862" y="850684"/>
                  <a:pt x="353438" y="841204"/>
                  <a:pt x="298502" y="82129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>
              <a:solidFill>
                <a:schemeClr val="tx1"/>
              </a:solidFill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875407FD-E24B-4702-9BA4-5CEC81814AB9}"/>
              </a:ext>
            </a:extLst>
          </p:cNvPr>
          <p:cNvGrpSpPr/>
          <p:nvPr/>
        </p:nvGrpSpPr>
        <p:grpSpPr>
          <a:xfrm rot="19771175" flipV="1">
            <a:off x="3953515" y="4202023"/>
            <a:ext cx="369743" cy="370457"/>
            <a:chOff x="4107416" y="1679584"/>
            <a:chExt cx="3953359" cy="3961013"/>
          </a:xfrm>
          <a:solidFill>
            <a:schemeClr val="accent2"/>
          </a:solidFill>
        </p:grpSpPr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11FA9AE4-ED73-4539-BE33-52B7371E8B5B}"/>
                </a:ext>
              </a:extLst>
            </p:cNvPr>
            <p:cNvSpPr/>
            <p:nvPr/>
          </p:nvSpPr>
          <p:spPr>
            <a:xfrm rot="11315589">
              <a:off x="4813980" y="1679584"/>
              <a:ext cx="1509995" cy="2179994"/>
            </a:xfrm>
            <a:custGeom>
              <a:avLst/>
              <a:gdLst>
                <a:gd name="connsiteX0" fmla="*/ 385845 w 1509995"/>
                <a:gd name="connsiteY0" fmla="*/ 2174308 h 2179994"/>
                <a:gd name="connsiteX1" fmla="*/ 328906 w 1509995"/>
                <a:gd name="connsiteY1" fmla="*/ 2179994 h 2179994"/>
                <a:gd name="connsiteX2" fmla="*/ 0 w 1509995"/>
                <a:gd name="connsiteY2" fmla="*/ 3448 h 2179994"/>
                <a:gd name="connsiteX3" fmla="*/ 108047 w 1509995"/>
                <a:gd name="connsiteY3" fmla="*/ 348 h 2179994"/>
                <a:gd name="connsiteX4" fmla="*/ 719139 w 1509995"/>
                <a:gd name="connsiteY4" fmla="*/ 25973 h 2179994"/>
                <a:gd name="connsiteX5" fmla="*/ 915568 w 1509995"/>
                <a:gd name="connsiteY5" fmla="*/ 50543 h 2179994"/>
                <a:gd name="connsiteX6" fmla="*/ 909403 w 1509995"/>
                <a:gd name="connsiteY6" fmla="*/ 196372 h 2179994"/>
                <a:gd name="connsiteX7" fmla="*/ 1424805 w 1509995"/>
                <a:gd name="connsiteY7" fmla="*/ 1514204 h 2179994"/>
                <a:gd name="connsiteX8" fmla="*/ 1509995 w 1509995"/>
                <a:gd name="connsiteY8" fmla="*/ 1572251 h 2179994"/>
                <a:gd name="connsiteX9" fmla="*/ 1390380 w 1509995"/>
                <a:gd name="connsiteY9" fmla="*/ 1693471 h 2179994"/>
                <a:gd name="connsiteX10" fmla="*/ 385845 w 1509995"/>
                <a:gd name="connsiteY10" fmla="*/ 2174308 h 217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09995" h="2179994">
                  <a:moveTo>
                    <a:pt x="385845" y="2174308"/>
                  </a:moveTo>
                  <a:lnTo>
                    <a:pt x="328906" y="2179994"/>
                  </a:lnTo>
                  <a:lnTo>
                    <a:pt x="0" y="3448"/>
                  </a:lnTo>
                  <a:lnTo>
                    <a:pt x="108047" y="348"/>
                  </a:lnTo>
                  <a:cubicBezTo>
                    <a:pt x="317624" y="-1927"/>
                    <a:pt x="523149" y="7017"/>
                    <a:pt x="719139" y="25973"/>
                  </a:cubicBezTo>
                  <a:lnTo>
                    <a:pt x="915568" y="50543"/>
                  </a:lnTo>
                  <a:lnTo>
                    <a:pt x="909403" y="196372"/>
                  </a:lnTo>
                  <a:cubicBezTo>
                    <a:pt x="903956" y="771769"/>
                    <a:pt x="1106542" y="1267285"/>
                    <a:pt x="1424805" y="1514204"/>
                  </a:cubicBezTo>
                  <a:lnTo>
                    <a:pt x="1509995" y="1572251"/>
                  </a:lnTo>
                  <a:lnTo>
                    <a:pt x="1390380" y="1693471"/>
                  </a:lnTo>
                  <a:cubicBezTo>
                    <a:pt x="1120444" y="1941999"/>
                    <a:pt x="775954" y="2115357"/>
                    <a:pt x="385845" y="217430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523D642B-8DD2-4C2F-978C-4DF570298122}"/>
                </a:ext>
              </a:extLst>
            </p:cNvPr>
            <p:cNvSpPr/>
            <p:nvPr/>
          </p:nvSpPr>
          <p:spPr>
            <a:xfrm rot="11315589">
              <a:off x="6058851" y="1846787"/>
              <a:ext cx="1446055" cy="2190305"/>
            </a:xfrm>
            <a:custGeom>
              <a:avLst/>
              <a:gdLst>
                <a:gd name="connsiteX0" fmla="*/ 1446055 w 1446055"/>
                <a:gd name="connsiteY0" fmla="*/ 2181926 h 2190305"/>
                <a:gd name="connsiteX1" fmla="*/ 1384856 w 1446055"/>
                <a:gd name="connsiteY1" fmla="*/ 2188037 h 2190305"/>
                <a:gd name="connsiteX2" fmla="*/ 21844 w 1446055"/>
                <a:gd name="connsiteY2" fmla="*/ 1702840 h 2190305"/>
                <a:gd name="connsiteX3" fmla="*/ 0 w 1446055"/>
                <a:gd name="connsiteY3" fmla="*/ 1681285 h 2190305"/>
                <a:gd name="connsiteX4" fmla="*/ 13766 w 1446055"/>
                <a:gd name="connsiteY4" fmla="*/ 1655592 h 2190305"/>
                <a:gd name="connsiteX5" fmla="*/ 148945 w 1446055"/>
                <a:gd name="connsiteY5" fmla="*/ 366724 h 2190305"/>
                <a:gd name="connsiteX6" fmla="*/ 114334 w 1446055"/>
                <a:gd name="connsiteY6" fmla="*/ 211616 h 2190305"/>
                <a:gd name="connsiteX7" fmla="*/ 95696 w 1446055"/>
                <a:gd name="connsiteY7" fmla="*/ 148015 h 2190305"/>
                <a:gd name="connsiteX8" fmla="*/ 154370 w 1446055"/>
                <a:gd name="connsiteY8" fmla="*/ 131660 h 2190305"/>
                <a:gd name="connsiteX9" fmla="*/ 1090580 w 1446055"/>
                <a:gd name="connsiteY9" fmla="*/ 739 h 2190305"/>
                <a:gd name="connsiteX10" fmla="*/ 1116337 w 1446055"/>
                <a:gd name="connsiteY10" fmla="*/ 0 h 2190305"/>
                <a:gd name="connsiteX11" fmla="*/ 1446055 w 1446055"/>
                <a:gd name="connsiteY11" fmla="*/ 2181926 h 2190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46055" h="2190305">
                  <a:moveTo>
                    <a:pt x="1446055" y="2181926"/>
                  </a:moveTo>
                  <a:lnTo>
                    <a:pt x="1384856" y="2188037"/>
                  </a:lnTo>
                  <a:cubicBezTo>
                    <a:pt x="870509" y="2213141"/>
                    <a:pt x="385171" y="2028547"/>
                    <a:pt x="21844" y="1702840"/>
                  </a:cubicBezTo>
                  <a:lnTo>
                    <a:pt x="0" y="1681285"/>
                  </a:lnTo>
                  <a:lnTo>
                    <a:pt x="13766" y="1655592"/>
                  </a:lnTo>
                  <a:cubicBezTo>
                    <a:pt x="182265" y="1308185"/>
                    <a:pt x="238873" y="841698"/>
                    <a:pt x="148945" y="366724"/>
                  </a:cubicBezTo>
                  <a:cubicBezTo>
                    <a:pt x="138964" y="314008"/>
                    <a:pt x="127394" y="262271"/>
                    <a:pt x="114334" y="211616"/>
                  </a:cubicBezTo>
                  <a:lnTo>
                    <a:pt x="95696" y="148015"/>
                  </a:lnTo>
                  <a:lnTo>
                    <a:pt x="154370" y="131660"/>
                  </a:lnTo>
                  <a:cubicBezTo>
                    <a:pt x="425889" y="63076"/>
                    <a:pt x="744790" y="16905"/>
                    <a:pt x="1090580" y="739"/>
                  </a:cubicBezTo>
                  <a:lnTo>
                    <a:pt x="1116337" y="0"/>
                  </a:lnTo>
                  <a:lnTo>
                    <a:pt x="1446055" y="218192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8B7B7EB-7A07-4E02-9046-54FBA60CC1C1}"/>
                </a:ext>
              </a:extLst>
            </p:cNvPr>
            <p:cNvSpPr/>
            <p:nvPr/>
          </p:nvSpPr>
          <p:spPr>
            <a:xfrm rot="11315589">
              <a:off x="4280580" y="2275199"/>
              <a:ext cx="958547" cy="1395449"/>
            </a:xfrm>
            <a:custGeom>
              <a:avLst/>
              <a:gdLst>
                <a:gd name="connsiteX0" fmla="*/ 552854 w 958547"/>
                <a:gd name="connsiteY0" fmla="*/ 1395449 h 1395449"/>
                <a:gd name="connsiteX1" fmla="*/ 521990 w 958547"/>
                <a:gd name="connsiteY1" fmla="*/ 1379211 h 1395449"/>
                <a:gd name="connsiteX2" fmla="*/ 284 w 958547"/>
                <a:gd name="connsiteY2" fmla="*/ 116726 h 1395449"/>
                <a:gd name="connsiteX3" fmla="*/ 5781 w 958547"/>
                <a:gd name="connsiteY3" fmla="*/ 0 h 1395449"/>
                <a:gd name="connsiteX4" fmla="*/ 227631 w 958547"/>
                <a:gd name="connsiteY4" fmla="*/ 41350 h 1395449"/>
                <a:gd name="connsiteX5" fmla="*/ 879165 w 958547"/>
                <a:gd name="connsiteY5" fmla="*/ 266654 h 1395449"/>
                <a:gd name="connsiteX6" fmla="*/ 958547 w 958547"/>
                <a:gd name="connsiteY6" fmla="*/ 313052 h 1395449"/>
                <a:gd name="connsiteX7" fmla="*/ 958535 w 958547"/>
                <a:gd name="connsiteY7" fmla="*/ 321134 h 1395449"/>
                <a:gd name="connsiteX8" fmla="*/ 589011 w 958547"/>
                <a:gd name="connsiteY8" fmla="*/ 1351023 h 1395449"/>
                <a:gd name="connsiteX9" fmla="*/ 552854 w 958547"/>
                <a:gd name="connsiteY9" fmla="*/ 1395449 h 1395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58547" h="1395449">
                  <a:moveTo>
                    <a:pt x="552854" y="1395449"/>
                  </a:moveTo>
                  <a:lnTo>
                    <a:pt x="521990" y="1379211"/>
                  </a:lnTo>
                  <a:cubicBezTo>
                    <a:pt x="199827" y="1180319"/>
                    <a:pt x="-8774" y="692430"/>
                    <a:pt x="284" y="116726"/>
                  </a:cubicBezTo>
                  <a:lnTo>
                    <a:pt x="5781" y="0"/>
                  </a:lnTo>
                  <a:lnTo>
                    <a:pt x="227631" y="41350"/>
                  </a:lnTo>
                  <a:cubicBezTo>
                    <a:pt x="484779" y="98005"/>
                    <a:pt x="708128" y="174466"/>
                    <a:pt x="879165" y="266654"/>
                  </a:cubicBezTo>
                  <a:lnTo>
                    <a:pt x="958547" y="313052"/>
                  </a:lnTo>
                  <a:lnTo>
                    <a:pt x="958535" y="321134"/>
                  </a:lnTo>
                  <a:cubicBezTo>
                    <a:pt x="938849" y="700365"/>
                    <a:pt x="806029" y="1056740"/>
                    <a:pt x="589011" y="1351023"/>
                  </a:cubicBezTo>
                  <a:lnTo>
                    <a:pt x="552854" y="13954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14D30358-8CFC-435A-8A93-466C3F8D5875}"/>
                </a:ext>
              </a:extLst>
            </p:cNvPr>
            <p:cNvSpPr/>
            <p:nvPr/>
          </p:nvSpPr>
          <p:spPr>
            <a:xfrm rot="11315589">
              <a:off x="7406799" y="2600572"/>
              <a:ext cx="653976" cy="1396524"/>
            </a:xfrm>
            <a:custGeom>
              <a:avLst/>
              <a:gdLst>
                <a:gd name="connsiteX0" fmla="*/ 498661 w 653976"/>
                <a:gd name="connsiteY0" fmla="*/ 1396524 h 1396524"/>
                <a:gd name="connsiteX1" fmla="*/ 490006 w 653976"/>
                <a:gd name="connsiteY1" fmla="*/ 1387984 h 1396524"/>
                <a:gd name="connsiteX2" fmla="*/ 9170 w 653976"/>
                <a:gd name="connsiteY2" fmla="*/ 383449 h 1396524"/>
                <a:gd name="connsiteX3" fmla="*/ 0 w 653976"/>
                <a:gd name="connsiteY3" fmla="*/ 291623 h 1396524"/>
                <a:gd name="connsiteX4" fmla="*/ 15530 w 653976"/>
                <a:gd name="connsiteY4" fmla="*/ 276039 h 1396524"/>
                <a:gd name="connsiteX5" fmla="*/ 451115 w 653976"/>
                <a:gd name="connsiteY5" fmla="*/ 38000 h 1396524"/>
                <a:gd name="connsiteX6" fmla="*/ 563807 w 653976"/>
                <a:gd name="connsiteY6" fmla="*/ 0 h 1396524"/>
                <a:gd name="connsiteX7" fmla="*/ 583639 w 653976"/>
                <a:gd name="connsiteY7" fmla="*/ 69662 h 1396524"/>
                <a:gd name="connsiteX8" fmla="*/ 614708 w 653976"/>
                <a:gd name="connsiteY8" fmla="*/ 212114 h 1396524"/>
                <a:gd name="connsiteX9" fmla="*/ 507075 w 653976"/>
                <a:gd name="connsiteY9" fmla="*/ 1379671 h 1396524"/>
                <a:gd name="connsiteX10" fmla="*/ 498661 w 653976"/>
                <a:gd name="connsiteY10" fmla="*/ 1396524 h 139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3976" h="1396524">
                  <a:moveTo>
                    <a:pt x="498661" y="1396524"/>
                  </a:moveTo>
                  <a:lnTo>
                    <a:pt x="490006" y="1387984"/>
                  </a:lnTo>
                  <a:cubicBezTo>
                    <a:pt x="241478" y="1118048"/>
                    <a:pt x="68120" y="773559"/>
                    <a:pt x="9170" y="383449"/>
                  </a:cubicBezTo>
                  <a:lnTo>
                    <a:pt x="0" y="291623"/>
                  </a:lnTo>
                  <a:lnTo>
                    <a:pt x="15530" y="276039"/>
                  </a:lnTo>
                  <a:cubicBezTo>
                    <a:pt x="118157" y="186882"/>
                    <a:pt x="266850" y="106240"/>
                    <a:pt x="451115" y="38000"/>
                  </a:cubicBezTo>
                  <a:lnTo>
                    <a:pt x="563807" y="0"/>
                  </a:lnTo>
                  <a:lnTo>
                    <a:pt x="583639" y="69662"/>
                  </a:lnTo>
                  <a:cubicBezTo>
                    <a:pt x="595327" y="116198"/>
                    <a:pt x="605713" y="163715"/>
                    <a:pt x="614708" y="212114"/>
                  </a:cubicBezTo>
                  <a:cubicBezTo>
                    <a:pt x="694702" y="642531"/>
                    <a:pt x="649364" y="1064427"/>
                    <a:pt x="507075" y="1379671"/>
                  </a:cubicBezTo>
                  <a:lnTo>
                    <a:pt x="498661" y="139652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1115529-9962-49B8-8D87-9F025DF1EAA4}"/>
                </a:ext>
              </a:extLst>
            </p:cNvPr>
            <p:cNvSpPr/>
            <p:nvPr/>
          </p:nvSpPr>
          <p:spPr>
            <a:xfrm rot="11315589">
              <a:off x="4107416" y="3456370"/>
              <a:ext cx="941252" cy="1320008"/>
            </a:xfrm>
            <a:custGeom>
              <a:avLst/>
              <a:gdLst>
                <a:gd name="connsiteX0" fmla="*/ 941149 w 941252"/>
                <a:gd name="connsiteY0" fmla="*/ 1320008 h 1320008"/>
                <a:gd name="connsiteX1" fmla="*/ 892007 w 941252"/>
                <a:gd name="connsiteY1" fmla="*/ 1291820 h 1320008"/>
                <a:gd name="connsiteX2" fmla="*/ 6905 w 941252"/>
                <a:gd name="connsiteY2" fmla="*/ 1014277 h 1320008"/>
                <a:gd name="connsiteX3" fmla="*/ 0 w 941252"/>
                <a:gd name="connsiteY3" fmla="*/ 1013312 h 1320008"/>
                <a:gd name="connsiteX4" fmla="*/ 23897 w 941252"/>
                <a:gd name="connsiteY4" fmla="*/ 834854 h 1320008"/>
                <a:gd name="connsiteX5" fmla="*/ 332055 w 941252"/>
                <a:gd name="connsiteY5" fmla="*/ 75289 h 1320008"/>
                <a:gd name="connsiteX6" fmla="*/ 389087 w 941252"/>
                <a:gd name="connsiteY6" fmla="*/ 0 h 1320008"/>
                <a:gd name="connsiteX7" fmla="*/ 441037 w 941252"/>
                <a:gd name="connsiteY7" fmla="*/ 51263 h 1320008"/>
                <a:gd name="connsiteX8" fmla="*/ 921874 w 941252"/>
                <a:gd name="connsiteY8" fmla="*/ 1055797 h 1320008"/>
                <a:gd name="connsiteX9" fmla="*/ 941252 w 941252"/>
                <a:gd name="connsiteY9" fmla="*/ 1249855 h 1320008"/>
                <a:gd name="connsiteX10" fmla="*/ 941149 w 941252"/>
                <a:gd name="connsiteY10" fmla="*/ 1320008 h 1320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252" h="1320008">
                  <a:moveTo>
                    <a:pt x="941149" y="1320008"/>
                  </a:moveTo>
                  <a:lnTo>
                    <a:pt x="892007" y="1291820"/>
                  </a:lnTo>
                  <a:cubicBezTo>
                    <a:pt x="662158" y="1170087"/>
                    <a:pt x="355970" y="1074810"/>
                    <a:pt x="6905" y="1014277"/>
                  </a:cubicBezTo>
                  <a:lnTo>
                    <a:pt x="0" y="1013312"/>
                  </a:lnTo>
                  <a:lnTo>
                    <a:pt x="23897" y="834854"/>
                  </a:lnTo>
                  <a:cubicBezTo>
                    <a:pt x="79591" y="543171"/>
                    <a:pt x="188348" y="279985"/>
                    <a:pt x="332055" y="75289"/>
                  </a:cubicBezTo>
                  <a:lnTo>
                    <a:pt x="389087" y="0"/>
                  </a:lnTo>
                  <a:lnTo>
                    <a:pt x="441037" y="51263"/>
                  </a:lnTo>
                  <a:cubicBezTo>
                    <a:pt x="689565" y="321198"/>
                    <a:pt x="862923" y="665688"/>
                    <a:pt x="921874" y="1055797"/>
                  </a:cubicBezTo>
                  <a:cubicBezTo>
                    <a:pt x="931699" y="1120815"/>
                    <a:pt x="938113" y="1185562"/>
                    <a:pt x="941252" y="1249855"/>
                  </a:cubicBezTo>
                  <a:lnTo>
                    <a:pt x="941149" y="132000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FAFD5B44-DF58-4478-9121-7CC1EBAB2076}"/>
                </a:ext>
              </a:extLst>
            </p:cNvPr>
            <p:cNvSpPr/>
            <p:nvPr/>
          </p:nvSpPr>
          <p:spPr>
            <a:xfrm rot="11315589">
              <a:off x="7379963" y="3824742"/>
              <a:ext cx="544215" cy="900600"/>
            </a:xfrm>
            <a:custGeom>
              <a:avLst/>
              <a:gdLst>
                <a:gd name="connsiteX0" fmla="*/ 0 w 544215"/>
                <a:gd name="connsiteY0" fmla="*/ 900600 h 900600"/>
                <a:gd name="connsiteX1" fmla="*/ 255 w 544215"/>
                <a:gd name="connsiteY1" fmla="*/ 727549 h 900600"/>
                <a:gd name="connsiteX2" fmla="*/ 181899 w 544215"/>
                <a:gd name="connsiteY2" fmla="*/ 11188 h 900600"/>
                <a:gd name="connsiteX3" fmla="*/ 187897 w 544215"/>
                <a:gd name="connsiteY3" fmla="*/ 0 h 900600"/>
                <a:gd name="connsiteX4" fmla="*/ 261882 w 544215"/>
                <a:gd name="connsiteY4" fmla="*/ 88303 h 900600"/>
                <a:gd name="connsiteX5" fmla="*/ 508775 w 544215"/>
                <a:gd name="connsiteY5" fmla="*/ 532482 h 900600"/>
                <a:gd name="connsiteX6" fmla="*/ 544215 w 544215"/>
                <a:gd name="connsiteY6" fmla="*/ 632362 h 900600"/>
                <a:gd name="connsiteX7" fmla="*/ 532232 w 544215"/>
                <a:gd name="connsiteY7" fmla="*/ 636009 h 900600"/>
                <a:gd name="connsiteX8" fmla="*/ 13222 w 544215"/>
                <a:gd name="connsiteY8" fmla="*/ 889596 h 900600"/>
                <a:gd name="connsiteX9" fmla="*/ 0 w 544215"/>
                <a:gd name="connsiteY9" fmla="*/ 900600 h 90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4215" h="900600">
                  <a:moveTo>
                    <a:pt x="0" y="900600"/>
                  </a:moveTo>
                  <a:lnTo>
                    <a:pt x="255" y="727549"/>
                  </a:lnTo>
                  <a:cubicBezTo>
                    <a:pt x="13380" y="474729"/>
                    <a:pt x="76785" y="232066"/>
                    <a:pt x="181899" y="11188"/>
                  </a:cubicBezTo>
                  <a:lnTo>
                    <a:pt x="187897" y="0"/>
                  </a:lnTo>
                  <a:lnTo>
                    <a:pt x="261882" y="88303"/>
                  </a:lnTo>
                  <a:cubicBezTo>
                    <a:pt x="358420" y="213446"/>
                    <a:pt x="442602" y="363572"/>
                    <a:pt x="508775" y="532482"/>
                  </a:cubicBezTo>
                  <a:lnTo>
                    <a:pt x="544215" y="632362"/>
                  </a:lnTo>
                  <a:lnTo>
                    <a:pt x="532232" y="636009"/>
                  </a:lnTo>
                  <a:cubicBezTo>
                    <a:pt x="320963" y="706774"/>
                    <a:pt x="144304" y="792780"/>
                    <a:pt x="13222" y="889596"/>
                  </a:cubicBezTo>
                  <a:lnTo>
                    <a:pt x="0" y="9006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1D0F5B31-4C4E-410D-906F-AC08B88E4FB7}"/>
                </a:ext>
              </a:extLst>
            </p:cNvPr>
            <p:cNvSpPr/>
            <p:nvPr/>
          </p:nvSpPr>
          <p:spPr>
            <a:xfrm rot="11315589">
              <a:off x="4678399" y="3922984"/>
              <a:ext cx="1595237" cy="1558970"/>
            </a:xfrm>
            <a:custGeom>
              <a:avLst/>
              <a:gdLst>
                <a:gd name="connsiteX0" fmla="*/ 1165353 w 1595237"/>
                <a:gd name="connsiteY0" fmla="*/ 1558970 h 1558970"/>
                <a:gd name="connsiteX1" fmla="*/ 1000444 w 1595237"/>
                <a:gd name="connsiteY1" fmla="*/ 1535918 h 1558970"/>
                <a:gd name="connsiteX2" fmla="*/ 338336 w 1595237"/>
                <a:gd name="connsiteY2" fmla="*/ 1505244 h 1558970"/>
                <a:gd name="connsiteX3" fmla="*/ 223032 w 1595237"/>
                <a:gd name="connsiteY3" fmla="*/ 1508961 h 1558970"/>
                <a:gd name="connsiteX4" fmla="*/ 0 w 1595237"/>
                <a:gd name="connsiteY4" fmla="*/ 33038 h 1558970"/>
                <a:gd name="connsiteX5" fmla="*/ 56077 w 1595237"/>
                <a:gd name="connsiteY5" fmla="*/ 21646 h 1558970"/>
                <a:gd name="connsiteX6" fmla="*/ 1471363 w 1595237"/>
                <a:gd name="connsiteY6" fmla="*/ 372074 h 1558970"/>
                <a:gd name="connsiteX7" fmla="*/ 1595237 w 1595237"/>
                <a:gd name="connsiteY7" fmla="*/ 472888 h 1558970"/>
                <a:gd name="connsiteX8" fmla="*/ 1546361 w 1595237"/>
                <a:gd name="connsiteY8" fmla="*/ 534004 h 1558970"/>
                <a:gd name="connsiteX9" fmla="*/ 1170566 w 1595237"/>
                <a:gd name="connsiteY9" fmla="*/ 1509022 h 1558970"/>
                <a:gd name="connsiteX10" fmla="*/ 1165353 w 1595237"/>
                <a:gd name="connsiteY10" fmla="*/ 1558970 h 1558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95237" h="1558970">
                  <a:moveTo>
                    <a:pt x="1165353" y="1558970"/>
                  </a:moveTo>
                  <a:lnTo>
                    <a:pt x="1000444" y="1535918"/>
                  </a:lnTo>
                  <a:cubicBezTo>
                    <a:pt x="788539" y="1513060"/>
                    <a:pt x="565755" y="1502319"/>
                    <a:pt x="338336" y="1505244"/>
                  </a:cubicBezTo>
                  <a:lnTo>
                    <a:pt x="223032" y="1508961"/>
                  </a:lnTo>
                  <a:lnTo>
                    <a:pt x="0" y="33038"/>
                  </a:lnTo>
                  <a:lnTo>
                    <a:pt x="56077" y="21646"/>
                  </a:lnTo>
                  <a:cubicBezTo>
                    <a:pt x="576223" y="-56955"/>
                    <a:pt x="1078986" y="82716"/>
                    <a:pt x="1471363" y="372074"/>
                  </a:cubicBezTo>
                  <a:lnTo>
                    <a:pt x="1595237" y="472888"/>
                  </a:lnTo>
                  <a:lnTo>
                    <a:pt x="1546361" y="534004"/>
                  </a:lnTo>
                  <a:cubicBezTo>
                    <a:pt x="1357081" y="789826"/>
                    <a:pt x="1221220" y="1131533"/>
                    <a:pt x="1170566" y="1509022"/>
                  </a:cubicBezTo>
                  <a:lnTo>
                    <a:pt x="1165353" y="155897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AC8020E6-53E8-454E-91E0-AA6D6E7902E7}"/>
                </a:ext>
              </a:extLst>
            </p:cNvPr>
            <p:cNvSpPr/>
            <p:nvPr/>
          </p:nvSpPr>
          <p:spPr>
            <a:xfrm rot="11315589">
              <a:off x="6123693" y="4019160"/>
              <a:ext cx="1454536" cy="1621437"/>
            </a:xfrm>
            <a:custGeom>
              <a:avLst/>
              <a:gdLst>
                <a:gd name="connsiteX0" fmla="*/ 420450 w 1454536"/>
                <a:gd name="connsiteY0" fmla="*/ 1621437 h 1621437"/>
                <a:gd name="connsiteX1" fmla="*/ 373531 w 1454536"/>
                <a:gd name="connsiteY1" fmla="*/ 1493506 h 1621437"/>
                <a:gd name="connsiteX2" fmla="*/ 9945 w 1454536"/>
                <a:gd name="connsiteY2" fmla="*/ 914847 h 1621437"/>
                <a:gd name="connsiteX3" fmla="*/ 0 w 1454536"/>
                <a:gd name="connsiteY3" fmla="*/ 905320 h 1621437"/>
                <a:gd name="connsiteX4" fmla="*/ 14367 w 1454536"/>
                <a:gd name="connsiteY4" fmla="*/ 878520 h 1621437"/>
                <a:gd name="connsiteX5" fmla="*/ 1173154 w 1454536"/>
                <a:gd name="connsiteY5" fmla="*/ 12245 h 1621437"/>
                <a:gd name="connsiteX6" fmla="*/ 1233426 w 1454536"/>
                <a:gd name="connsiteY6" fmla="*/ 0 h 1621437"/>
                <a:gd name="connsiteX7" fmla="*/ 1454536 w 1454536"/>
                <a:gd name="connsiteY7" fmla="*/ 1463205 h 1621437"/>
                <a:gd name="connsiteX8" fmla="*/ 1425485 w 1454536"/>
                <a:gd name="connsiteY8" fmla="*/ 1464141 h 1621437"/>
                <a:gd name="connsiteX9" fmla="*/ 442948 w 1454536"/>
                <a:gd name="connsiteY9" fmla="*/ 1614590 h 1621437"/>
                <a:gd name="connsiteX10" fmla="*/ 420450 w 1454536"/>
                <a:gd name="connsiteY10" fmla="*/ 1621437 h 1621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54536" h="1621437">
                  <a:moveTo>
                    <a:pt x="420450" y="1621437"/>
                  </a:moveTo>
                  <a:lnTo>
                    <a:pt x="373531" y="1493506"/>
                  </a:lnTo>
                  <a:cubicBezTo>
                    <a:pt x="280431" y="1263975"/>
                    <a:pt x="155075" y="1066736"/>
                    <a:pt x="9945" y="914847"/>
                  </a:cubicBezTo>
                  <a:lnTo>
                    <a:pt x="0" y="905320"/>
                  </a:lnTo>
                  <a:lnTo>
                    <a:pt x="14367" y="878520"/>
                  </a:lnTo>
                  <a:cubicBezTo>
                    <a:pt x="265231" y="460000"/>
                    <a:pt x="674355" y="140241"/>
                    <a:pt x="1173154" y="12245"/>
                  </a:cubicBezTo>
                  <a:lnTo>
                    <a:pt x="1233426" y="0"/>
                  </a:lnTo>
                  <a:lnTo>
                    <a:pt x="1454536" y="1463205"/>
                  </a:lnTo>
                  <a:lnTo>
                    <a:pt x="1425485" y="1464141"/>
                  </a:lnTo>
                  <a:cubicBezTo>
                    <a:pt x="1062461" y="1482972"/>
                    <a:pt x="727807" y="1536007"/>
                    <a:pt x="442948" y="1614590"/>
                  </a:cubicBezTo>
                  <a:lnTo>
                    <a:pt x="420450" y="162143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B112E7FD-684F-4E1E-B725-EA7BD9B2C015}"/>
              </a:ext>
            </a:extLst>
          </p:cNvPr>
          <p:cNvGrpSpPr/>
          <p:nvPr/>
        </p:nvGrpSpPr>
        <p:grpSpPr>
          <a:xfrm rot="19771175" flipV="1">
            <a:off x="6534840" y="1380175"/>
            <a:ext cx="150932" cy="151223"/>
            <a:chOff x="4107416" y="1679584"/>
            <a:chExt cx="3953359" cy="3961013"/>
          </a:xfrm>
          <a:solidFill>
            <a:schemeClr val="accent2"/>
          </a:solidFill>
        </p:grpSpPr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EEF578A5-09B8-4CDB-8071-9B22B2408EA3}"/>
                </a:ext>
              </a:extLst>
            </p:cNvPr>
            <p:cNvSpPr/>
            <p:nvPr/>
          </p:nvSpPr>
          <p:spPr>
            <a:xfrm rot="11315589">
              <a:off x="4813980" y="1679584"/>
              <a:ext cx="1509995" cy="2179994"/>
            </a:xfrm>
            <a:custGeom>
              <a:avLst/>
              <a:gdLst>
                <a:gd name="connsiteX0" fmla="*/ 385845 w 1509995"/>
                <a:gd name="connsiteY0" fmla="*/ 2174308 h 2179994"/>
                <a:gd name="connsiteX1" fmla="*/ 328906 w 1509995"/>
                <a:gd name="connsiteY1" fmla="*/ 2179994 h 2179994"/>
                <a:gd name="connsiteX2" fmla="*/ 0 w 1509995"/>
                <a:gd name="connsiteY2" fmla="*/ 3448 h 2179994"/>
                <a:gd name="connsiteX3" fmla="*/ 108047 w 1509995"/>
                <a:gd name="connsiteY3" fmla="*/ 348 h 2179994"/>
                <a:gd name="connsiteX4" fmla="*/ 719139 w 1509995"/>
                <a:gd name="connsiteY4" fmla="*/ 25973 h 2179994"/>
                <a:gd name="connsiteX5" fmla="*/ 915568 w 1509995"/>
                <a:gd name="connsiteY5" fmla="*/ 50543 h 2179994"/>
                <a:gd name="connsiteX6" fmla="*/ 909403 w 1509995"/>
                <a:gd name="connsiteY6" fmla="*/ 196372 h 2179994"/>
                <a:gd name="connsiteX7" fmla="*/ 1424805 w 1509995"/>
                <a:gd name="connsiteY7" fmla="*/ 1514204 h 2179994"/>
                <a:gd name="connsiteX8" fmla="*/ 1509995 w 1509995"/>
                <a:gd name="connsiteY8" fmla="*/ 1572251 h 2179994"/>
                <a:gd name="connsiteX9" fmla="*/ 1390380 w 1509995"/>
                <a:gd name="connsiteY9" fmla="*/ 1693471 h 2179994"/>
                <a:gd name="connsiteX10" fmla="*/ 385845 w 1509995"/>
                <a:gd name="connsiteY10" fmla="*/ 2174308 h 217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09995" h="2179994">
                  <a:moveTo>
                    <a:pt x="385845" y="2174308"/>
                  </a:moveTo>
                  <a:lnTo>
                    <a:pt x="328906" y="2179994"/>
                  </a:lnTo>
                  <a:lnTo>
                    <a:pt x="0" y="3448"/>
                  </a:lnTo>
                  <a:lnTo>
                    <a:pt x="108047" y="348"/>
                  </a:lnTo>
                  <a:cubicBezTo>
                    <a:pt x="317624" y="-1927"/>
                    <a:pt x="523149" y="7017"/>
                    <a:pt x="719139" y="25973"/>
                  </a:cubicBezTo>
                  <a:lnTo>
                    <a:pt x="915568" y="50543"/>
                  </a:lnTo>
                  <a:lnTo>
                    <a:pt x="909403" y="196372"/>
                  </a:lnTo>
                  <a:cubicBezTo>
                    <a:pt x="903956" y="771769"/>
                    <a:pt x="1106542" y="1267285"/>
                    <a:pt x="1424805" y="1514204"/>
                  </a:cubicBezTo>
                  <a:lnTo>
                    <a:pt x="1509995" y="1572251"/>
                  </a:lnTo>
                  <a:lnTo>
                    <a:pt x="1390380" y="1693471"/>
                  </a:lnTo>
                  <a:cubicBezTo>
                    <a:pt x="1120444" y="1941999"/>
                    <a:pt x="775954" y="2115357"/>
                    <a:pt x="385845" y="217430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BD05D55C-19F2-4E9B-A0AA-52AB22E34258}"/>
                </a:ext>
              </a:extLst>
            </p:cNvPr>
            <p:cNvSpPr/>
            <p:nvPr/>
          </p:nvSpPr>
          <p:spPr>
            <a:xfrm rot="11315589">
              <a:off x="6058851" y="1846787"/>
              <a:ext cx="1446055" cy="2190305"/>
            </a:xfrm>
            <a:custGeom>
              <a:avLst/>
              <a:gdLst>
                <a:gd name="connsiteX0" fmla="*/ 1446055 w 1446055"/>
                <a:gd name="connsiteY0" fmla="*/ 2181926 h 2190305"/>
                <a:gd name="connsiteX1" fmla="*/ 1384856 w 1446055"/>
                <a:gd name="connsiteY1" fmla="*/ 2188037 h 2190305"/>
                <a:gd name="connsiteX2" fmla="*/ 21844 w 1446055"/>
                <a:gd name="connsiteY2" fmla="*/ 1702840 h 2190305"/>
                <a:gd name="connsiteX3" fmla="*/ 0 w 1446055"/>
                <a:gd name="connsiteY3" fmla="*/ 1681285 h 2190305"/>
                <a:gd name="connsiteX4" fmla="*/ 13766 w 1446055"/>
                <a:gd name="connsiteY4" fmla="*/ 1655592 h 2190305"/>
                <a:gd name="connsiteX5" fmla="*/ 148945 w 1446055"/>
                <a:gd name="connsiteY5" fmla="*/ 366724 h 2190305"/>
                <a:gd name="connsiteX6" fmla="*/ 114334 w 1446055"/>
                <a:gd name="connsiteY6" fmla="*/ 211616 h 2190305"/>
                <a:gd name="connsiteX7" fmla="*/ 95696 w 1446055"/>
                <a:gd name="connsiteY7" fmla="*/ 148015 h 2190305"/>
                <a:gd name="connsiteX8" fmla="*/ 154370 w 1446055"/>
                <a:gd name="connsiteY8" fmla="*/ 131660 h 2190305"/>
                <a:gd name="connsiteX9" fmla="*/ 1090580 w 1446055"/>
                <a:gd name="connsiteY9" fmla="*/ 739 h 2190305"/>
                <a:gd name="connsiteX10" fmla="*/ 1116337 w 1446055"/>
                <a:gd name="connsiteY10" fmla="*/ 0 h 2190305"/>
                <a:gd name="connsiteX11" fmla="*/ 1446055 w 1446055"/>
                <a:gd name="connsiteY11" fmla="*/ 2181926 h 2190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46055" h="2190305">
                  <a:moveTo>
                    <a:pt x="1446055" y="2181926"/>
                  </a:moveTo>
                  <a:lnTo>
                    <a:pt x="1384856" y="2188037"/>
                  </a:lnTo>
                  <a:cubicBezTo>
                    <a:pt x="870509" y="2213141"/>
                    <a:pt x="385171" y="2028547"/>
                    <a:pt x="21844" y="1702840"/>
                  </a:cubicBezTo>
                  <a:lnTo>
                    <a:pt x="0" y="1681285"/>
                  </a:lnTo>
                  <a:lnTo>
                    <a:pt x="13766" y="1655592"/>
                  </a:lnTo>
                  <a:cubicBezTo>
                    <a:pt x="182265" y="1308185"/>
                    <a:pt x="238873" y="841698"/>
                    <a:pt x="148945" y="366724"/>
                  </a:cubicBezTo>
                  <a:cubicBezTo>
                    <a:pt x="138964" y="314008"/>
                    <a:pt x="127394" y="262271"/>
                    <a:pt x="114334" y="211616"/>
                  </a:cubicBezTo>
                  <a:lnTo>
                    <a:pt x="95696" y="148015"/>
                  </a:lnTo>
                  <a:lnTo>
                    <a:pt x="154370" y="131660"/>
                  </a:lnTo>
                  <a:cubicBezTo>
                    <a:pt x="425889" y="63076"/>
                    <a:pt x="744790" y="16905"/>
                    <a:pt x="1090580" y="739"/>
                  </a:cubicBezTo>
                  <a:lnTo>
                    <a:pt x="1116337" y="0"/>
                  </a:lnTo>
                  <a:lnTo>
                    <a:pt x="1446055" y="218192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D54BE647-0A40-4E83-85E4-06537C527A15}"/>
                </a:ext>
              </a:extLst>
            </p:cNvPr>
            <p:cNvSpPr/>
            <p:nvPr/>
          </p:nvSpPr>
          <p:spPr>
            <a:xfrm rot="11315589">
              <a:off x="4280580" y="2275199"/>
              <a:ext cx="958547" cy="1395449"/>
            </a:xfrm>
            <a:custGeom>
              <a:avLst/>
              <a:gdLst>
                <a:gd name="connsiteX0" fmla="*/ 552854 w 958547"/>
                <a:gd name="connsiteY0" fmla="*/ 1395449 h 1395449"/>
                <a:gd name="connsiteX1" fmla="*/ 521990 w 958547"/>
                <a:gd name="connsiteY1" fmla="*/ 1379211 h 1395449"/>
                <a:gd name="connsiteX2" fmla="*/ 284 w 958547"/>
                <a:gd name="connsiteY2" fmla="*/ 116726 h 1395449"/>
                <a:gd name="connsiteX3" fmla="*/ 5781 w 958547"/>
                <a:gd name="connsiteY3" fmla="*/ 0 h 1395449"/>
                <a:gd name="connsiteX4" fmla="*/ 227631 w 958547"/>
                <a:gd name="connsiteY4" fmla="*/ 41350 h 1395449"/>
                <a:gd name="connsiteX5" fmla="*/ 879165 w 958547"/>
                <a:gd name="connsiteY5" fmla="*/ 266654 h 1395449"/>
                <a:gd name="connsiteX6" fmla="*/ 958547 w 958547"/>
                <a:gd name="connsiteY6" fmla="*/ 313052 h 1395449"/>
                <a:gd name="connsiteX7" fmla="*/ 958535 w 958547"/>
                <a:gd name="connsiteY7" fmla="*/ 321134 h 1395449"/>
                <a:gd name="connsiteX8" fmla="*/ 589011 w 958547"/>
                <a:gd name="connsiteY8" fmla="*/ 1351023 h 1395449"/>
                <a:gd name="connsiteX9" fmla="*/ 552854 w 958547"/>
                <a:gd name="connsiteY9" fmla="*/ 1395449 h 1395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58547" h="1395449">
                  <a:moveTo>
                    <a:pt x="552854" y="1395449"/>
                  </a:moveTo>
                  <a:lnTo>
                    <a:pt x="521990" y="1379211"/>
                  </a:lnTo>
                  <a:cubicBezTo>
                    <a:pt x="199827" y="1180319"/>
                    <a:pt x="-8774" y="692430"/>
                    <a:pt x="284" y="116726"/>
                  </a:cubicBezTo>
                  <a:lnTo>
                    <a:pt x="5781" y="0"/>
                  </a:lnTo>
                  <a:lnTo>
                    <a:pt x="227631" y="41350"/>
                  </a:lnTo>
                  <a:cubicBezTo>
                    <a:pt x="484779" y="98005"/>
                    <a:pt x="708128" y="174466"/>
                    <a:pt x="879165" y="266654"/>
                  </a:cubicBezTo>
                  <a:lnTo>
                    <a:pt x="958547" y="313052"/>
                  </a:lnTo>
                  <a:lnTo>
                    <a:pt x="958535" y="321134"/>
                  </a:lnTo>
                  <a:cubicBezTo>
                    <a:pt x="938849" y="700365"/>
                    <a:pt x="806029" y="1056740"/>
                    <a:pt x="589011" y="1351023"/>
                  </a:cubicBezTo>
                  <a:lnTo>
                    <a:pt x="552854" y="13954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A77BB2F2-DA12-41BA-BC55-3B10C4D2BC83}"/>
                </a:ext>
              </a:extLst>
            </p:cNvPr>
            <p:cNvSpPr/>
            <p:nvPr/>
          </p:nvSpPr>
          <p:spPr>
            <a:xfrm rot="11315589">
              <a:off x="7406799" y="2600572"/>
              <a:ext cx="653976" cy="1396524"/>
            </a:xfrm>
            <a:custGeom>
              <a:avLst/>
              <a:gdLst>
                <a:gd name="connsiteX0" fmla="*/ 498661 w 653976"/>
                <a:gd name="connsiteY0" fmla="*/ 1396524 h 1396524"/>
                <a:gd name="connsiteX1" fmla="*/ 490006 w 653976"/>
                <a:gd name="connsiteY1" fmla="*/ 1387984 h 1396524"/>
                <a:gd name="connsiteX2" fmla="*/ 9170 w 653976"/>
                <a:gd name="connsiteY2" fmla="*/ 383449 h 1396524"/>
                <a:gd name="connsiteX3" fmla="*/ 0 w 653976"/>
                <a:gd name="connsiteY3" fmla="*/ 291623 h 1396524"/>
                <a:gd name="connsiteX4" fmla="*/ 15530 w 653976"/>
                <a:gd name="connsiteY4" fmla="*/ 276039 h 1396524"/>
                <a:gd name="connsiteX5" fmla="*/ 451115 w 653976"/>
                <a:gd name="connsiteY5" fmla="*/ 38000 h 1396524"/>
                <a:gd name="connsiteX6" fmla="*/ 563807 w 653976"/>
                <a:gd name="connsiteY6" fmla="*/ 0 h 1396524"/>
                <a:gd name="connsiteX7" fmla="*/ 583639 w 653976"/>
                <a:gd name="connsiteY7" fmla="*/ 69662 h 1396524"/>
                <a:gd name="connsiteX8" fmla="*/ 614708 w 653976"/>
                <a:gd name="connsiteY8" fmla="*/ 212114 h 1396524"/>
                <a:gd name="connsiteX9" fmla="*/ 507075 w 653976"/>
                <a:gd name="connsiteY9" fmla="*/ 1379671 h 1396524"/>
                <a:gd name="connsiteX10" fmla="*/ 498661 w 653976"/>
                <a:gd name="connsiteY10" fmla="*/ 1396524 h 139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3976" h="1396524">
                  <a:moveTo>
                    <a:pt x="498661" y="1396524"/>
                  </a:moveTo>
                  <a:lnTo>
                    <a:pt x="490006" y="1387984"/>
                  </a:lnTo>
                  <a:cubicBezTo>
                    <a:pt x="241478" y="1118048"/>
                    <a:pt x="68120" y="773559"/>
                    <a:pt x="9170" y="383449"/>
                  </a:cubicBezTo>
                  <a:lnTo>
                    <a:pt x="0" y="291623"/>
                  </a:lnTo>
                  <a:lnTo>
                    <a:pt x="15530" y="276039"/>
                  </a:lnTo>
                  <a:cubicBezTo>
                    <a:pt x="118157" y="186882"/>
                    <a:pt x="266850" y="106240"/>
                    <a:pt x="451115" y="38000"/>
                  </a:cubicBezTo>
                  <a:lnTo>
                    <a:pt x="563807" y="0"/>
                  </a:lnTo>
                  <a:lnTo>
                    <a:pt x="583639" y="69662"/>
                  </a:lnTo>
                  <a:cubicBezTo>
                    <a:pt x="595327" y="116198"/>
                    <a:pt x="605713" y="163715"/>
                    <a:pt x="614708" y="212114"/>
                  </a:cubicBezTo>
                  <a:cubicBezTo>
                    <a:pt x="694702" y="642531"/>
                    <a:pt x="649364" y="1064427"/>
                    <a:pt x="507075" y="1379671"/>
                  </a:cubicBezTo>
                  <a:lnTo>
                    <a:pt x="498661" y="139652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814F3CA9-E4C9-4D0E-BD89-6711B5E8BFB7}"/>
                </a:ext>
              </a:extLst>
            </p:cNvPr>
            <p:cNvSpPr/>
            <p:nvPr/>
          </p:nvSpPr>
          <p:spPr>
            <a:xfrm rot="11315589">
              <a:off x="4107416" y="3456370"/>
              <a:ext cx="941252" cy="1320008"/>
            </a:xfrm>
            <a:custGeom>
              <a:avLst/>
              <a:gdLst>
                <a:gd name="connsiteX0" fmla="*/ 941149 w 941252"/>
                <a:gd name="connsiteY0" fmla="*/ 1320008 h 1320008"/>
                <a:gd name="connsiteX1" fmla="*/ 892007 w 941252"/>
                <a:gd name="connsiteY1" fmla="*/ 1291820 h 1320008"/>
                <a:gd name="connsiteX2" fmla="*/ 6905 w 941252"/>
                <a:gd name="connsiteY2" fmla="*/ 1014277 h 1320008"/>
                <a:gd name="connsiteX3" fmla="*/ 0 w 941252"/>
                <a:gd name="connsiteY3" fmla="*/ 1013312 h 1320008"/>
                <a:gd name="connsiteX4" fmla="*/ 23897 w 941252"/>
                <a:gd name="connsiteY4" fmla="*/ 834854 h 1320008"/>
                <a:gd name="connsiteX5" fmla="*/ 332055 w 941252"/>
                <a:gd name="connsiteY5" fmla="*/ 75289 h 1320008"/>
                <a:gd name="connsiteX6" fmla="*/ 389087 w 941252"/>
                <a:gd name="connsiteY6" fmla="*/ 0 h 1320008"/>
                <a:gd name="connsiteX7" fmla="*/ 441037 w 941252"/>
                <a:gd name="connsiteY7" fmla="*/ 51263 h 1320008"/>
                <a:gd name="connsiteX8" fmla="*/ 921874 w 941252"/>
                <a:gd name="connsiteY8" fmla="*/ 1055797 h 1320008"/>
                <a:gd name="connsiteX9" fmla="*/ 941252 w 941252"/>
                <a:gd name="connsiteY9" fmla="*/ 1249855 h 1320008"/>
                <a:gd name="connsiteX10" fmla="*/ 941149 w 941252"/>
                <a:gd name="connsiteY10" fmla="*/ 1320008 h 1320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252" h="1320008">
                  <a:moveTo>
                    <a:pt x="941149" y="1320008"/>
                  </a:moveTo>
                  <a:lnTo>
                    <a:pt x="892007" y="1291820"/>
                  </a:lnTo>
                  <a:cubicBezTo>
                    <a:pt x="662158" y="1170087"/>
                    <a:pt x="355970" y="1074810"/>
                    <a:pt x="6905" y="1014277"/>
                  </a:cubicBezTo>
                  <a:lnTo>
                    <a:pt x="0" y="1013312"/>
                  </a:lnTo>
                  <a:lnTo>
                    <a:pt x="23897" y="834854"/>
                  </a:lnTo>
                  <a:cubicBezTo>
                    <a:pt x="79591" y="543171"/>
                    <a:pt x="188348" y="279985"/>
                    <a:pt x="332055" y="75289"/>
                  </a:cubicBezTo>
                  <a:lnTo>
                    <a:pt x="389087" y="0"/>
                  </a:lnTo>
                  <a:lnTo>
                    <a:pt x="441037" y="51263"/>
                  </a:lnTo>
                  <a:cubicBezTo>
                    <a:pt x="689565" y="321198"/>
                    <a:pt x="862923" y="665688"/>
                    <a:pt x="921874" y="1055797"/>
                  </a:cubicBezTo>
                  <a:cubicBezTo>
                    <a:pt x="931699" y="1120815"/>
                    <a:pt x="938113" y="1185562"/>
                    <a:pt x="941252" y="1249855"/>
                  </a:cubicBezTo>
                  <a:lnTo>
                    <a:pt x="941149" y="132000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3F4773C9-5C54-486E-B60F-BCF34F282B73}"/>
                </a:ext>
              </a:extLst>
            </p:cNvPr>
            <p:cNvSpPr/>
            <p:nvPr/>
          </p:nvSpPr>
          <p:spPr>
            <a:xfrm rot="11315589">
              <a:off x="7379963" y="3824742"/>
              <a:ext cx="544215" cy="900600"/>
            </a:xfrm>
            <a:custGeom>
              <a:avLst/>
              <a:gdLst>
                <a:gd name="connsiteX0" fmla="*/ 0 w 544215"/>
                <a:gd name="connsiteY0" fmla="*/ 900600 h 900600"/>
                <a:gd name="connsiteX1" fmla="*/ 255 w 544215"/>
                <a:gd name="connsiteY1" fmla="*/ 727549 h 900600"/>
                <a:gd name="connsiteX2" fmla="*/ 181899 w 544215"/>
                <a:gd name="connsiteY2" fmla="*/ 11188 h 900600"/>
                <a:gd name="connsiteX3" fmla="*/ 187897 w 544215"/>
                <a:gd name="connsiteY3" fmla="*/ 0 h 900600"/>
                <a:gd name="connsiteX4" fmla="*/ 261882 w 544215"/>
                <a:gd name="connsiteY4" fmla="*/ 88303 h 900600"/>
                <a:gd name="connsiteX5" fmla="*/ 508775 w 544215"/>
                <a:gd name="connsiteY5" fmla="*/ 532482 h 900600"/>
                <a:gd name="connsiteX6" fmla="*/ 544215 w 544215"/>
                <a:gd name="connsiteY6" fmla="*/ 632362 h 900600"/>
                <a:gd name="connsiteX7" fmla="*/ 532232 w 544215"/>
                <a:gd name="connsiteY7" fmla="*/ 636009 h 900600"/>
                <a:gd name="connsiteX8" fmla="*/ 13222 w 544215"/>
                <a:gd name="connsiteY8" fmla="*/ 889596 h 900600"/>
                <a:gd name="connsiteX9" fmla="*/ 0 w 544215"/>
                <a:gd name="connsiteY9" fmla="*/ 900600 h 90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4215" h="900600">
                  <a:moveTo>
                    <a:pt x="0" y="900600"/>
                  </a:moveTo>
                  <a:lnTo>
                    <a:pt x="255" y="727549"/>
                  </a:lnTo>
                  <a:cubicBezTo>
                    <a:pt x="13380" y="474729"/>
                    <a:pt x="76785" y="232066"/>
                    <a:pt x="181899" y="11188"/>
                  </a:cubicBezTo>
                  <a:lnTo>
                    <a:pt x="187897" y="0"/>
                  </a:lnTo>
                  <a:lnTo>
                    <a:pt x="261882" y="88303"/>
                  </a:lnTo>
                  <a:cubicBezTo>
                    <a:pt x="358420" y="213446"/>
                    <a:pt x="442602" y="363572"/>
                    <a:pt x="508775" y="532482"/>
                  </a:cubicBezTo>
                  <a:lnTo>
                    <a:pt x="544215" y="632362"/>
                  </a:lnTo>
                  <a:lnTo>
                    <a:pt x="532232" y="636009"/>
                  </a:lnTo>
                  <a:cubicBezTo>
                    <a:pt x="320963" y="706774"/>
                    <a:pt x="144304" y="792780"/>
                    <a:pt x="13222" y="889596"/>
                  </a:cubicBezTo>
                  <a:lnTo>
                    <a:pt x="0" y="9006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502BEE23-5BC3-46B3-B950-73BF5708A325}"/>
                </a:ext>
              </a:extLst>
            </p:cNvPr>
            <p:cNvSpPr/>
            <p:nvPr/>
          </p:nvSpPr>
          <p:spPr>
            <a:xfrm rot="11315589">
              <a:off x="4678399" y="3922984"/>
              <a:ext cx="1595237" cy="1558970"/>
            </a:xfrm>
            <a:custGeom>
              <a:avLst/>
              <a:gdLst>
                <a:gd name="connsiteX0" fmla="*/ 1165353 w 1595237"/>
                <a:gd name="connsiteY0" fmla="*/ 1558970 h 1558970"/>
                <a:gd name="connsiteX1" fmla="*/ 1000444 w 1595237"/>
                <a:gd name="connsiteY1" fmla="*/ 1535918 h 1558970"/>
                <a:gd name="connsiteX2" fmla="*/ 338336 w 1595237"/>
                <a:gd name="connsiteY2" fmla="*/ 1505244 h 1558970"/>
                <a:gd name="connsiteX3" fmla="*/ 223032 w 1595237"/>
                <a:gd name="connsiteY3" fmla="*/ 1508961 h 1558970"/>
                <a:gd name="connsiteX4" fmla="*/ 0 w 1595237"/>
                <a:gd name="connsiteY4" fmla="*/ 33038 h 1558970"/>
                <a:gd name="connsiteX5" fmla="*/ 56077 w 1595237"/>
                <a:gd name="connsiteY5" fmla="*/ 21646 h 1558970"/>
                <a:gd name="connsiteX6" fmla="*/ 1471363 w 1595237"/>
                <a:gd name="connsiteY6" fmla="*/ 372074 h 1558970"/>
                <a:gd name="connsiteX7" fmla="*/ 1595237 w 1595237"/>
                <a:gd name="connsiteY7" fmla="*/ 472888 h 1558970"/>
                <a:gd name="connsiteX8" fmla="*/ 1546361 w 1595237"/>
                <a:gd name="connsiteY8" fmla="*/ 534004 h 1558970"/>
                <a:gd name="connsiteX9" fmla="*/ 1170566 w 1595237"/>
                <a:gd name="connsiteY9" fmla="*/ 1509022 h 1558970"/>
                <a:gd name="connsiteX10" fmla="*/ 1165353 w 1595237"/>
                <a:gd name="connsiteY10" fmla="*/ 1558970 h 1558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95237" h="1558970">
                  <a:moveTo>
                    <a:pt x="1165353" y="1558970"/>
                  </a:moveTo>
                  <a:lnTo>
                    <a:pt x="1000444" y="1535918"/>
                  </a:lnTo>
                  <a:cubicBezTo>
                    <a:pt x="788539" y="1513060"/>
                    <a:pt x="565755" y="1502319"/>
                    <a:pt x="338336" y="1505244"/>
                  </a:cubicBezTo>
                  <a:lnTo>
                    <a:pt x="223032" y="1508961"/>
                  </a:lnTo>
                  <a:lnTo>
                    <a:pt x="0" y="33038"/>
                  </a:lnTo>
                  <a:lnTo>
                    <a:pt x="56077" y="21646"/>
                  </a:lnTo>
                  <a:cubicBezTo>
                    <a:pt x="576223" y="-56955"/>
                    <a:pt x="1078986" y="82716"/>
                    <a:pt x="1471363" y="372074"/>
                  </a:cubicBezTo>
                  <a:lnTo>
                    <a:pt x="1595237" y="472888"/>
                  </a:lnTo>
                  <a:lnTo>
                    <a:pt x="1546361" y="534004"/>
                  </a:lnTo>
                  <a:cubicBezTo>
                    <a:pt x="1357081" y="789826"/>
                    <a:pt x="1221220" y="1131533"/>
                    <a:pt x="1170566" y="1509022"/>
                  </a:cubicBezTo>
                  <a:lnTo>
                    <a:pt x="1165353" y="155897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1D5D450D-74A8-43E2-8ABA-32571299E017}"/>
                </a:ext>
              </a:extLst>
            </p:cNvPr>
            <p:cNvSpPr/>
            <p:nvPr/>
          </p:nvSpPr>
          <p:spPr>
            <a:xfrm rot="11315589">
              <a:off x="6123693" y="4019160"/>
              <a:ext cx="1454536" cy="1621437"/>
            </a:xfrm>
            <a:custGeom>
              <a:avLst/>
              <a:gdLst>
                <a:gd name="connsiteX0" fmla="*/ 420450 w 1454536"/>
                <a:gd name="connsiteY0" fmla="*/ 1621437 h 1621437"/>
                <a:gd name="connsiteX1" fmla="*/ 373531 w 1454536"/>
                <a:gd name="connsiteY1" fmla="*/ 1493506 h 1621437"/>
                <a:gd name="connsiteX2" fmla="*/ 9945 w 1454536"/>
                <a:gd name="connsiteY2" fmla="*/ 914847 h 1621437"/>
                <a:gd name="connsiteX3" fmla="*/ 0 w 1454536"/>
                <a:gd name="connsiteY3" fmla="*/ 905320 h 1621437"/>
                <a:gd name="connsiteX4" fmla="*/ 14367 w 1454536"/>
                <a:gd name="connsiteY4" fmla="*/ 878520 h 1621437"/>
                <a:gd name="connsiteX5" fmla="*/ 1173154 w 1454536"/>
                <a:gd name="connsiteY5" fmla="*/ 12245 h 1621437"/>
                <a:gd name="connsiteX6" fmla="*/ 1233426 w 1454536"/>
                <a:gd name="connsiteY6" fmla="*/ 0 h 1621437"/>
                <a:gd name="connsiteX7" fmla="*/ 1454536 w 1454536"/>
                <a:gd name="connsiteY7" fmla="*/ 1463205 h 1621437"/>
                <a:gd name="connsiteX8" fmla="*/ 1425485 w 1454536"/>
                <a:gd name="connsiteY8" fmla="*/ 1464141 h 1621437"/>
                <a:gd name="connsiteX9" fmla="*/ 442948 w 1454536"/>
                <a:gd name="connsiteY9" fmla="*/ 1614590 h 1621437"/>
                <a:gd name="connsiteX10" fmla="*/ 420450 w 1454536"/>
                <a:gd name="connsiteY10" fmla="*/ 1621437 h 1621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54536" h="1621437">
                  <a:moveTo>
                    <a:pt x="420450" y="1621437"/>
                  </a:moveTo>
                  <a:lnTo>
                    <a:pt x="373531" y="1493506"/>
                  </a:lnTo>
                  <a:cubicBezTo>
                    <a:pt x="280431" y="1263975"/>
                    <a:pt x="155075" y="1066736"/>
                    <a:pt x="9945" y="914847"/>
                  </a:cubicBezTo>
                  <a:lnTo>
                    <a:pt x="0" y="905320"/>
                  </a:lnTo>
                  <a:lnTo>
                    <a:pt x="14367" y="878520"/>
                  </a:lnTo>
                  <a:cubicBezTo>
                    <a:pt x="265231" y="460000"/>
                    <a:pt x="674355" y="140241"/>
                    <a:pt x="1173154" y="12245"/>
                  </a:cubicBezTo>
                  <a:lnTo>
                    <a:pt x="1233426" y="0"/>
                  </a:lnTo>
                  <a:lnTo>
                    <a:pt x="1454536" y="1463205"/>
                  </a:lnTo>
                  <a:lnTo>
                    <a:pt x="1425485" y="1464141"/>
                  </a:lnTo>
                  <a:cubicBezTo>
                    <a:pt x="1062461" y="1482972"/>
                    <a:pt x="727807" y="1536007"/>
                    <a:pt x="442948" y="1614590"/>
                  </a:cubicBezTo>
                  <a:lnTo>
                    <a:pt x="420450" y="162143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34B5895E-3E09-4D50-A26C-9BF173C2A059}"/>
              </a:ext>
            </a:extLst>
          </p:cNvPr>
          <p:cNvGrpSpPr/>
          <p:nvPr/>
        </p:nvGrpSpPr>
        <p:grpSpPr>
          <a:xfrm rot="19771175" flipV="1">
            <a:off x="7264417" y="3968485"/>
            <a:ext cx="150932" cy="151223"/>
            <a:chOff x="4107416" y="1679584"/>
            <a:chExt cx="3953359" cy="3961013"/>
          </a:xfrm>
          <a:solidFill>
            <a:schemeClr val="accent2"/>
          </a:solidFill>
        </p:grpSpPr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0CA936BA-9EC8-4892-8594-CA7D4F5076A5}"/>
                </a:ext>
              </a:extLst>
            </p:cNvPr>
            <p:cNvSpPr/>
            <p:nvPr/>
          </p:nvSpPr>
          <p:spPr>
            <a:xfrm rot="11315589">
              <a:off x="4813980" y="1679584"/>
              <a:ext cx="1509995" cy="2179994"/>
            </a:xfrm>
            <a:custGeom>
              <a:avLst/>
              <a:gdLst>
                <a:gd name="connsiteX0" fmla="*/ 385845 w 1509995"/>
                <a:gd name="connsiteY0" fmla="*/ 2174308 h 2179994"/>
                <a:gd name="connsiteX1" fmla="*/ 328906 w 1509995"/>
                <a:gd name="connsiteY1" fmla="*/ 2179994 h 2179994"/>
                <a:gd name="connsiteX2" fmla="*/ 0 w 1509995"/>
                <a:gd name="connsiteY2" fmla="*/ 3448 h 2179994"/>
                <a:gd name="connsiteX3" fmla="*/ 108047 w 1509995"/>
                <a:gd name="connsiteY3" fmla="*/ 348 h 2179994"/>
                <a:gd name="connsiteX4" fmla="*/ 719139 w 1509995"/>
                <a:gd name="connsiteY4" fmla="*/ 25973 h 2179994"/>
                <a:gd name="connsiteX5" fmla="*/ 915568 w 1509995"/>
                <a:gd name="connsiteY5" fmla="*/ 50543 h 2179994"/>
                <a:gd name="connsiteX6" fmla="*/ 909403 w 1509995"/>
                <a:gd name="connsiteY6" fmla="*/ 196372 h 2179994"/>
                <a:gd name="connsiteX7" fmla="*/ 1424805 w 1509995"/>
                <a:gd name="connsiteY7" fmla="*/ 1514204 h 2179994"/>
                <a:gd name="connsiteX8" fmla="*/ 1509995 w 1509995"/>
                <a:gd name="connsiteY8" fmla="*/ 1572251 h 2179994"/>
                <a:gd name="connsiteX9" fmla="*/ 1390380 w 1509995"/>
                <a:gd name="connsiteY9" fmla="*/ 1693471 h 2179994"/>
                <a:gd name="connsiteX10" fmla="*/ 385845 w 1509995"/>
                <a:gd name="connsiteY10" fmla="*/ 2174308 h 217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09995" h="2179994">
                  <a:moveTo>
                    <a:pt x="385845" y="2174308"/>
                  </a:moveTo>
                  <a:lnTo>
                    <a:pt x="328906" y="2179994"/>
                  </a:lnTo>
                  <a:lnTo>
                    <a:pt x="0" y="3448"/>
                  </a:lnTo>
                  <a:lnTo>
                    <a:pt x="108047" y="348"/>
                  </a:lnTo>
                  <a:cubicBezTo>
                    <a:pt x="317624" y="-1927"/>
                    <a:pt x="523149" y="7017"/>
                    <a:pt x="719139" y="25973"/>
                  </a:cubicBezTo>
                  <a:lnTo>
                    <a:pt x="915568" y="50543"/>
                  </a:lnTo>
                  <a:lnTo>
                    <a:pt x="909403" y="196372"/>
                  </a:lnTo>
                  <a:cubicBezTo>
                    <a:pt x="903956" y="771769"/>
                    <a:pt x="1106542" y="1267285"/>
                    <a:pt x="1424805" y="1514204"/>
                  </a:cubicBezTo>
                  <a:lnTo>
                    <a:pt x="1509995" y="1572251"/>
                  </a:lnTo>
                  <a:lnTo>
                    <a:pt x="1390380" y="1693471"/>
                  </a:lnTo>
                  <a:cubicBezTo>
                    <a:pt x="1120444" y="1941999"/>
                    <a:pt x="775954" y="2115357"/>
                    <a:pt x="385845" y="217430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8EE5E356-B28B-44DF-B8E9-531CB4C267E3}"/>
                </a:ext>
              </a:extLst>
            </p:cNvPr>
            <p:cNvSpPr/>
            <p:nvPr/>
          </p:nvSpPr>
          <p:spPr>
            <a:xfrm rot="11315589">
              <a:off x="6058851" y="1846787"/>
              <a:ext cx="1446055" cy="2190305"/>
            </a:xfrm>
            <a:custGeom>
              <a:avLst/>
              <a:gdLst>
                <a:gd name="connsiteX0" fmla="*/ 1446055 w 1446055"/>
                <a:gd name="connsiteY0" fmla="*/ 2181926 h 2190305"/>
                <a:gd name="connsiteX1" fmla="*/ 1384856 w 1446055"/>
                <a:gd name="connsiteY1" fmla="*/ 2188037 h 2190305"/>
                <a:gd name="connsiteX2" fmla="*/ 21844 w 1446055"/>
                <a:gd name="connsiteY2" fmla="*/ 1702840 h 2190305"/>
                <a:gd name="connsiteX3" fmla="*/ 0 w 1446055"/>
                <a:gd name="connsiteY3" fmla="*/ 1681285 h 2190305"/>
                <a:gd name="connsiteX4" fmla="*/ 13766 w 1446055"/>
                <a:gd name="connsiteY4" fmla="*/ 1655592 h 2190305"/>
                <a:gd name="connsiteX5" fmla="*/ 148945 w 1446055"/>
                <a:gd name="connsiteY5" fmla="*/ 366724 h 2190305"/>
                <a:gd name="connsiteX6" fmla="*/ 114334 w 1446055"/>
                <a:gd name="connsiteY6" fmla="*/ 211616 h 2190305"/>
                <a:gd name="connsiteX7" fmla="*/ 95696 w 1446055"/>
                <a:gd name="connsiteY7" fmla="*/ 148015 h 2190305"/>
                <a:gd name="connsiteX8" fmla="*/ 154370 w 1446055"/>
                <a:gd name="connsiteY8" fmla="*/ 131660 h 2190305"/>
                <a:gd name="connsiteX9" fmla="*/ 1090580 w 1446055"/>
                <a:gd name="connsiteY9" fmla="*/ 739 h 2190305"/>
                <a:gd name="connsiteX10" fmla="*/ 1116337 w 1446055"/>
                <a:gd name="connsiteY10" fmla="*/ 0 h 2190305"/>
                <a:gd name="connsiteX11" fmla="*/ 1446055 w 1446055"/>
                <a:gd name="connsiteY11" fmla="*/ 2181926 h 2190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46055" h="2190305">
                  <a:moveTo>
                    <a:pt x="1446055" y="2181926"/>
                  </a:moveTo>
                  <a:lnTo>
                    <a:pt x="1384856" y="2188037"/>
                  </a:lnTo>
                  <a:cubicBezTo>
                    <a:pt x="870509" y="2213141"/>
                    <a:pt x="385171" y="2028547"/>
                    <a:pt x="21844" y="1702840"/>
                  </a:cubicBezTo>
                  <a:lnTo>
                    <a:pt x="0" y="1681285"/>
                  </a:lnTo>
                  <a:lnTo>
                    <a:pt x="13766" y="1655592"/>
                  </a:lnTo>
                  <a:cubicBezTo>
                    <a:pt x="182265" y="1308185"/>
                    <a:pt x="238873" y="841698"/>
                    <a:pt x="148945" y="366724"/>
                  </a:cubicBezTo>
                  <a:cubicBezTo>
                    <a:pt x="138964" y="314008"/>
                    <a:pt x="127394" y="262271"/>
                    <a:pt x="114334" y="211616"/>
                  </a:cubicBezTo>
                  <a:lnTo>
                    <a:pt x="95696" y="148015"/>
                  </a:lnTo>
                  <a:lnTo>
                    <a:pt x="154370" y="131660"/>
                  </a:lnTo>
                  <a:cubicBezTo>
                    <a:pt x="425889" y="63076"/>
                    <a:pt x="744790" y="16905"/>
                    <a:pt x="1090580" y="739"/>
                  </a:cubicBezTo>
                  <a:lnTo>
                    <a:pt x="1116337" y="0"/>
                  </a:lnTo>
                  <a:lnTo>
                    <a:pt x="1446055" y="218192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CEAAC5D9-DEF7-4DB3-B0B6-BFCEA609D5DB}"/>
                </a:ext>
              </a:extLst>
            </p:cNvPr>
            <p:cNvSpPr/>
            <p:nvPr/>
          </p:nvSpPr>
          <p:spPr>
            <a:xfrm rot="11315589">
              <a:off x="4280580" y="2275199"/>
              <a:ext cx="958547" cy="1395449"/>
            </a:xfrm>
            <a:custGeom>
              <a:avLst/>
              <a:gdLst>
                <a:gd name="connsiteX0" fmla="*/ 552854 w 958547"/>
                <a:gd name="connsiteY0" fmla="*/ 1395449 h 1395449"/>
                <a:gd name="connsiteX1" fmla="*/ 521990 w 958547"/>
                <a:gd name="connsiteY1" fmla="*/ 1379211 h 1395449"/>
                <a:gd name="connsiteX2" fmla="*/ 284 w 958547"/>
                <a:gd name="connsiteY2" fmla="*/ 116726 h 1395449"/>
                <a:gd name="connsiteX3" fmla="*/ 5781 w 958547"/>
                <a:gd name="connsiteY3" fmla="*/ 0 h 1395449"/>
                <a:gd name="connsiteX4" fmla="*/ 227631 w 958547"/>
                <a:gd name="connsiteY4" fmla="*/ 41350 h 1395449"/>
                <a:gd name="connsiteX5" fmla="*/ 879165 w 958547"/>
                <a:gd name="connsiteY5" fmla="*/ 266654 h 1395449"/>
                <a:gd name="connsiteX6" fmla="*/ 958547 w 958547"/>
                <a:gd name="connsiteY6" fmla="*/ 313052 h 1395449"/>
                <a:gd name="connsiteX7" fmla="*/ 958535 w 958547"/>
                <a:gd name="connsiteY7" fmla="*/ 321134 h 1395449"/>
                <a:gd name="connsiteX8" fmla="*/ 589011 w 958547"/>
                <a:gd name="connsiteY8" fmla="*/ 1351023 h 1395449"/>
                <a:gd name="connsiteX9" fmla="*/ 552854 w 958547"/>
                <a:gd name="connsiteY9" fmla="*/ 1395449 h 1395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58547" h="1395449">
                  <a:moveTo>
                    <a:pt x="552854" y="1395449"/>
                  </a:moveTo>
                  <a:lnTo>
                    <a:pt x="521990" y="1379211"/>
                  </a:lnTo>
                  <a:cubicBezTo>
                    <a:pt x="199827" y="1180319"/>
                    <a:pt x="-8774" y="692430"/>
                    <a:pt x="284" y="116726"/>
                  </a:cubicBezTo>
                  <a:lnTo>
                    <a:pt x="5781" y="0"/>
                  </a:lnTo>
                  <a:lnTo>
                    <a:pt x="227631" y="41350"/>
                  </a:lnTo>
                  <a:cubicBezTo>
                    <a:pt x="484779" y="98005"/>
                    <a:pt x="708128" y="174466"/>
                    <a:pt x="879165" y="266654"/>
                  </a:cubicBezTo>
                  <a:lnTo>
                    <a:pt x="958547" y="313052"/>
                  </a:lnTo>
                  <a:lnTo>
                    <a:pt x="958535" y="321134"/>
                  </a:lnTo>
                  <a:cubicBezTo>
                    <a:pt x="938849" y="700365"/>
                    <a:pt x="806029" y="1056740"/>
                    <a:pt x="589011" y="1351023"/>
                  </a:cubicBezTo>
                  <a:lnTo>
                    <a:pt x="552854" y="13954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2434B80A-0B8E-43AA-9B48-71C4285F1C53}"/>
                </a:ext>
              </a:extLst>
            </p:cNvPr>
            <p:cNvSpPr/>
            <p:nvPr/>
          </p:nvSpPr>
          <p:spPr>
            <a:xfrm rot="11315589">
              <a:off x="7406799" y="2600572"/>
              <a:ext cx="653976" cy="1396524"/>
            </a:xfrm>
            <a:custGeom>
              <a:avLst/>
              <a:gdLst>
                <a:gd name="connsiteX0" fmla="*/ 498661 w 653976"/>
                <a:gd name="connsiteY0" fmla="*/ 1396524 h 1396524"/>
                <a:gd name="connsiteX1" fmla="*/ 490006 w 653976"/>
                <a:gd name="connsiteY1" fmla="*/ 1387984 h 1396524"/>
                <a:gd name="connsiteX2" fmla="*/ 9170 w 653976"/>
                <a:gd name="connsiteY2" fmla="*/ 383449 h 1396524"/>
                <a:gd name="connsiteX3" fmla="*/ 0 w 653976"/>
                <a:gd name="connsiteY3" fmla="*/ 291623 h 1396524"/>
                <a:gd name="connsiteX4" fmla="*/ 15530 w 653976"/>
                <a:gd name="connsiteY4" fmla="*/ 276039 h 1396524"/>
                <a:gd name="connsiteX5" fmla="*/ 451115 w 653976"/>
                <a:gd name="connsiteY5" fmla="*/ 38000 h 1396524"/>
                <a:gd name="connsiteX6" fmla="*/ 563807 w 653976"/>
                <a:gd name="connsiteY6" fmla="*/ 0 h 1396524"/>
                <a:gd name="connsiteX7" fmla="*/ 583639 w 653976"/>
                <a:gd name="connsiteY7" fmla="*/ 69662 h 1396524"/>
                <a:gd name="connsiteX8" fmla="*/ 614708 w 653976"/>
                <a:gd name="connsiteY8" fmla="*/ 212114 h 1396524"/>
                <a:gd name="connsiteX9" fmla="*/ 507075 w 653976"/>
                <a:gd name="connsiteY9" fmla="*/ 1379671 h 1396524"/>
                <a:gd name="connsiteX10" fmla="*/ 498661 w 653976"/>
                <a:gd name="connsiteY10" fmla="*/ 1396524 h 139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3976" h="1396524">
                  <a:moveTo>
                    <a:pt x="498661" y="1396524"/>
                  </a:moveTo>
                  <a:lnTo>
                    <a:pt x="490006" y="1387984"/>
                  </a:lnTo>
                  <a:cubicBezTo>
                    <a:pt x="241478" y="1118048"/>
                    <a:pt x="68120" y="773559"/>
                    <a:pt x="9170" y="383449"/>
                  </a:cubicBezTo>
                  <a:lnTo>
                    <a:pt x="0" y="291623"/>
                  </a:lnTo>
                  <a:lnTo>
                    <a:pt x="15530" y="276039"/>
                  </a:lnTo>
                  <a:cubicBezTo>
                    <a:pt x="118157" y="186882"/>
                    <a:pt x="266850" y="106240"/>
                    <a:pt x="451115" y="38000"/>
                  </a:cubicBezTo>
                  <a:lnTo>
                    <a:pt x="563807" y="0"/>
                  </a:lnTo>
                  <a:lnTo>
                    <a:pt x="583639" y="69662"/>
                  </a:lnTo>
                  <a:cubicBezTo>
                    <a:pt x="595327" y="116198"/>
                    <a:pt x="605713" y="163715"/>
                    <a:pt x="614708" y="212114"/>
                  </a:cubicBezTo>
                  <a:cubicBezTo>
                    <a:pt x="694702" y="642531"/>
                    <a:pt x="649364" y="1064427"/>
                    <a:pt x="507075" y="1379671"/>
                  </a:cubicBezTo>
                  <a:lnTo>
                    <a:pt x="498661" y="139652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F12E329F-F142-4DD0-91A4-B594D3EC08E6}"/>
                </a:ext>
              </a:extLst>
            </p:cNvPr>
            <p:cNvSpPr/>
            <p:nvPr/>
          </p:nvSpPr>
          <p:spPr>
            <a:xfrm rot="11315589">
              <a:off x="4107416" y="3456370"/>
              <a:ext cx="941252" cy="1320008"/>
            </a:xfrm>
            <a:custGeom>
              <a:avLst/>
              <a:gdLst>
                <a:gd name="connsiteX0" fmla="*/ 941149 w 941252"/>
                <a:gd name="connsiteY0" fmla="*/ 1320008 h 1320008"/>
                <a:gd name="connsiteX1" fmla="*/ 892007 w 941252"/>
                <a:gd name="connsiteY1" fmla="*/ 1291820 h 1320008"/>
                <a:gd name="connsiteX2" fmla="*/ 6905 w 941252"/>
                <a:gd name="connsiteY2" fmla="*/ 1014277 h 1320008"/>
                <a:gd name="connsiteX3" fmla="*/ 0 w 941252"/>
                <a:gd name="connsiteY3" fmla="*/ 1013312 h 1320008"/>
                <a:gd name="connsiteX4" fmla="*/ 23897 w 941252"/>
                <a:gd name="connsiteY4" fmla="*/ 834854 h 1320008"/>
                <a:gd name="connsiteX5" fmla="*/ 332055 w 941252"/>
                <a:gd name="connsiteY5" fmla="*/ 75289 h 1320008"/>
                <a:gd name="connsiteX6" fmla="*/ 389087 w 941252"/>
                <a:gd name="connsiteY6" fmla="*/ 0 h 1320008"/>
                <a:gd name="connsiteX7" fmla="*/ 441037 w 941252"/>
                <a:gd name="connsiteY7" fmla="*/ 51263 h 1320008"/>
                <a:gd name="connsiteX8" fmla="*/ 921874 w 941252"/>
                <a:gd name="connsiteY8" fmla="*/ 1055797 h 1320008"/>
                <a:gd name="connsiteX9" fmla="*/ 941252 w 941252"/>
                <a:gd name="connsiteY9" fmla="*/ 1249855 h 1320008"/>
                <a:gd name="connsiteX10" fmla="*/ 941149 w 941252"/>
                <a:gd name="connsiteY10" fmla="*/ 1320008 h 1320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252" h="1320008">
                  <a:moveTo>
                    <a:pt x="941149" y="1320008"/>
                  </a:moveTo>
                  <a:lnTo>
                    <a:pt x="892007" y="1291820"/>
                  </a:lnTo>
                  <a:cubicBezTo>
                    <a:pt x="662158" y="1170087"/>
                    <a:pt x="355970" y="1074810"/>
                    <a:pt x="6905" y="1014277"/>
                  </a:cubicBezTo>
                  <a:lnTo>
                    <a:pt x="0" y="1013312"/>
                  </a:lnTo>
                  <a:lnTo>
                    <a:pt x="23897" y="834854"/>
                  </a:lnTo>
                  <a:cubicBezTo>
                    <a:pt x="79591" y="543171"/>
                    <a:pt x="188348" y="279985"/>
                    <a:pt x="332055" y="75289"/>
                  </a:cubicBezTo>
                  <a:lnTo>
                    <a:pt x="389087" y="0"/>
                  </a:lnTo>
                  <a:lnTo>
                    <a:pt x="441037" y="51263"/>
                  </a:lnTo>
                  <a:cubicBezTo>
                    <a:pt x="689565" y="321198"/>
                    <a:pt x="862923" y="665688"/>
                    <a:pt x="921874" y="1055797"/>
                  </a:cubicBezTo>
                  <a:cubicBezTo>
                    <a:pt x="931699" y="1120815"/>
                    <a:pt x="938113" y="1185562"/>
                    <a:pt x="941252" y="1249855"/>
                  </a:cubicBezTo>
                  <a:lnTo>
                    <a:pt x="941149" y="132000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CE11F819-3629-423F-990F-CC45FC699B70}"/>
                </a:ext>
              </a:extLst>
            </p:cNvPr>
            <p:cNvSpPr/>
            <p:nvPr/>
          </p:nvSpPr>
          <p:spPr>
            <a:xfrm rot="11315589">
              <a:off x="7379963" y="3824742"/>
              <a:ext cx="544215" cy="900600"/>
            </a:xfrm>
            <a:custGeom>
              <a:avLst/>
              <a:gdLst>
                <a:gd name="connsiteX0" fmla="*/ 0 w 544215"/>
                <a:gd name="connsiteY0" fmla="*/ 900600 h 900600"/>
                <a:gd name="connsiteX1" fmla="*/ 255 w 544215"/>
                <a:gd name="connsiteY1" fmla="*/ 727549 h 900600"/>
                <a:gd name="connsiteX2" fmla="*/ 181899 w 544215"/>
                <a:gd name="connsiteY2" fmla="*/ 11188 h 900600"/>
                <a:gd name="connsiteX3" fmla="*/ 187897 w 544215"/>
                <a:gd name="connsiteY3" fmla="*/ 0 h 900600"/>
                <a:gd name="connsiteX4" fmla="*/ 261882 w 544215"/>
                <a:gd name="connsiteY4" fmla="*/ 88303 h 900600"/>
                <a:gd name="connsiteX5" fmla="*/ 508775 w 544215"/>
                <a:gd name="connsiteY5" fmla="*/ 532482 h 900600"/>
                <a:gd name="connsiteX6" fmla="*/ 544215 w 544215"/>
                <a:gd name="connsiteY6" fmla="*/ 632362 h 900600"/>
                <a:gd name="connsiteX7" fmla="*/ 532232 w 544215"/>
                <a:gd name="connsiteY7" fmla="*/ 636009 h 900600"/>
                <a:gd name="connsiteX8" fmla="*/ 13222 w 544215"/>
                <a:gd name="connsiteY8" fmla="*/ 889596 h 900600"/>
                <a:gd name="connsiteX9" fmla="*/ 0 w 544215"/>
                <a:gd name="connsiteY9" fmla="*/ 900600 h 90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4215" h="900600">
                  <a:moveTo>
                    <a:pt x="0" y="900600"/>
                  </a:moveTo>
                  <a:lnTo>
                    <a:pt x="255" y="727549"/>
                  </a:lnTo>
                  <a:cubicBezTo>
                    <a:pt x="13380" y="474729"/>
                    <a:pt x="76785" y="232066"/>
                    <a:pt x="181899" y="11188"/>
                  </a:cubicBezTo>
                  <a:lnTo>
                    <a:pt x="187897" y="0"/>
                  </a:lnTo>
                  <a:lnTo>
                    <a:pt x="261882" y="88303"/>
                  </a:lnTo>
                  <a:cubicBezTo>
                    <a:pt x="358420" y="213446"/>
                    <a:pt x="442602" y="363572"/>
                    <a:pt x="508775" y="532482"/>
                  </a:cubicBezTo>
                  <a:lnTo>
                    <a:pt x="544215" y="632362"/>
                  </a:lnTo>
                  <a:lnTo>
                    <a:pt x="532232" y="636009"/>
                  </a:lnTo>
                  <a:cubicBezTo>
                    <a:pt x="320963" y="706774"/>
                    <a:pt x="144304" y="792780"/>
                    <a:pt x="13222" y="889596"/>
                  </a:cubicBezTo>
                  <a:lnTo>
                    <a:pt x="0" y="9006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FB674D66-FCCF-4666-B962-C661ADA160B7}"/>
                </a:ext>
              </a:extLst>
            </p:cNvPr>
            <p:cNvSpPr/>
            <p:nvPr/>
          </p:nvSpPr>
          <p:spPr>
            <a:xfrm rot="11315589">
              <a:off x="4678399" y="3922984"/>
              <a:ext cx="1595237" cy="1558970"/>
            </a:xfrm>
            <a:custGeom>
              <a:avLst/>
              <a:gdLst>
                <a:gd name="connsiteX0" fmla="*/ 1165353 w 1595237"/>
                <a:gd name="connsiteY0" fmla="*/ 1558970 h 1558970"/>
                <a:gd name="connsiteX1" fmla="*/ 1000444 w 1595237"/>
                <a:gd name="connsiteY1" fmla="*/ 1535918 h 1558970"/>
                <a:gd name="connsiteX2" fmla="*/ 338336 w 1595237"/>
                <a:gd name="connsiteY2" fmla="*/ 1505244 h 1558970"/>
                <a:gd name="connsiteX3" fmla="*/ 223032 w 1595237"/>
                <a:gd name="connsiteY3" fmla="*/ 1508961 h 1558970"/>
                <a:gd name="connsiteX4" fmla="*/ 0 w 1595237"/>
                <a:gd name="connsiteY4" fmla="*/ 33038 h 1558970"/>
                <a:gd name="connsiteX5" fmla="*/ 56077 w 1595237"/>
                <a:gd name="connsiteY5" fmla="*/ 21646 h 1558970"/>
                <a:gd name="connsiteX6" fmla="*/ 1471363 w 1595237"/>
                <a:gd name="connsiteY6" fmla="*/ 372074 h 1558970"/>
                <a:gd name="connsiteX7" fmla="*/ 1595237 w 1595237"/>
                <a:gd name="connsiteY7" fmla="*/ 472888 h 1558970"/>
                <a:gd name="connsiteX8" fmla="*/ 1546361 w 1595237"/>
                <a:gd name="connsiteY8" fmla="*/ 534004 h 1558970"/>
                <a:gd name="connsiteX9" fmla="*/ 1170566 w 1595237"/>
                <a:gd name="connsiteY9" fmla="*/ 1509022 h 1558970"/>
                <a:gd name="connsiteX10" fmla="*/ 1165353 w 1595237"/>
                <a:gd name="connsiteY10" fmla="*/ 1558970 h 1558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95237" h="1558970">
                  <a:moveTo>
                    <a:pt x="1165353" y="1558970"/>
                  </a:moveTo>
                  <a:lnTo>
                    <a:pt x="1000444" y="1535918"/>
                  </a:lnTo>
                  <a:cubicBezTo>
                    <a:pt x="788539" y="1513060"/>
                    <a:pt x="565755" y="1502319"/>
                    <a:pt x="338336" y="1505244"/>
                  </a:cubicBezTo>
                  <a:lnTo>
                    <a:pt x="223032" y="1508961"/>
                  </a:lnTo>
                  <a:lnTo>
                    <a:pt x="0" y="33038"/>
                  </a:lnTo>
                  <a:lnTo>
                    <a:pt x="56077" y="21646"/>
                  </a:lnTo>
                  <a:cubicBezTo>
                    <a:pt x="576223" y="-56955"/>
                    <a:pt x="1078986" y="82716"/>
                    <a:pt x="1471363" y="372074"/>
                  </a:cubicBezTo>
                  <a:lnTo>
                    <a:pt x="1595237" y="472888"/>
                  </a:lnTo>
                  <a:lnTo>
                    <a:pt x="1546361" y="534004"/>
                  </a:lnTo>
                  <a:cubicBezTo>
                    <a:pt x="1357081" y="789826"/>
                    <a:pt x="1221220" y="1131533"/>
                    <a:pt x="1170566" y="1509022"/>
                  </a:cubicBezTo>
                  <a:lnTo>
                    <a:pt x="1165353" y="155897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261D7CD3-3D50-403A-9E13-8F45D95632D0}"/>
                </a:ext>
              </a:extLst>
            </p:cNvPr>
            <p:cNvSpPr/>
            <p:nvPr/>
          </p:nvSpPr>
          <p:spPr>
            <a:xfrm rot="11315589">
              <a:off x="6123693" y="4019160"/>
              <a:ext cx="1454536" cy="1621437"/>
            </a:xfrm>
            <a:custGeom>
              <a:avLst/>
              <a:gdLst>
                <a:gd name="connsiteX0" fmla="*/ 420450 w 1454536"/>
                <a:gd name="connsiteY0" fmla="*/ 1621437 h 1621437"/>
                <a:gd name="connsiteX1" fmla="*/ 373531 w 1454536"/>
                <a:gd name="connsiteY1" fmla="*/ 1493506 h 1621437"/>
                <a:gd name="connsiteX2" fmla="*/ 9945 w 1454536"/>
                <a:gd name="connsiteY2" fmla="*/ 914847 h 1621437"/>
                <a:gd name="connsiteX3" fmla="*/ 0 w 1454536"/>
                <a:gd name="connsiteY3" fmla="*/ 905320 h 1621437"/>
                <a:gd name="connsiteX4" fmla="*/ 14367 w 1454536"/>
                <a:gd name="connsiteY4" fmla="*/ 878520 h 1621437"/>
                <a:gd name="connsiteX5" fmla="*/ 1173154 w 1454536"/>
                <a:gd name="connsiteY5" fmla="*/ 12245 h 1621437"/>
                <a:gd name="connsiteX6" fmla="*/ 1233426 w 1454536"/>
                <a:gd name="connsiteY6" fmla="*/ 0 h 1621437"/>
                <a:gd name="connsiteX7" fmla="*/ 1454536 w 1454536"/>
                <a:gd name="connsiteY7" fmla="*/ 1463205 h 1621437"/>
                <a:gd name="connsiteX8" fmla="*/ 1425485 w 1454536"/>
                <a:gd name="connsiteY8" fmla="*/ 1464141 h 1621437"/>
                <a:gd name="connsiteX9" fmla="*/ 442948 w 1454536"/>
                <a:gd name="connsiteY9" fmla="*/ 1614590 h 1621437"/>
                <a:gd name="connsiteX10" fmla="*/ 420450 w 1454536"/>
                <a:gd name="connsiteY10" fmla="*/ 1621437 h 1621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54536" h="1621437">
                  <a:moveTo>
                    <a:pt x="420450" y="1621437"/>
                  </a:moveTo>
                  <a:lnTo>
                    <a:pt x="373531" y="1493506"/>
                  </a:lnTo>
                  <a:cubicBezTo>
                    <a:pt x="280431" y="1263975"/>
                    <a:pt x="155075" y="1066736"/>
                    <a:pt x="9945" y="914847"/>
                  </a:cubicBezTo>
                  <a:lnTo>
                    <a:pt x="0" y="905320"/>
                  </a:lnTo>
                  <a:lnTo>
                    <a:pt x="14367" y="878520"/>
                  </a:lnTo>
                  <a:cubicBezTo>
                    <a:pt x="265231" y="460000"/>
                    <a:pt x="674355" y="140241"/>
                    <a:pt x="1173154" y="12245"/>
                  </a:cubicBezTo>
                  <a:lnTo>
                    <a:pt x="1233426" y="0"/>
                  </a:lnTo>
                  <a:lnTo>
                    <a:pt x="1454536" y="1463205"/>
                  </a:lnTo>
                  <a:lnTo>
                    <a:pt x="1425485" y="1464141"/>
                  </a:lnTo>
                  <a:cubicBezTo>
                    <a:pt x="1062461" y="1482972"/>
                    <a:pt x="727807" y="1536007"/>
                    <a:pt x="442948" y="1614590"/>
                  </a:cubicBezTo>
                  <a:lnTo>
                    <a:pt x="420450" y="162143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</p:grpSp>
      <p:sp>
        <p:nvSpPr>
          <p:cNvPr id="82" name="Freeform: Shape 81">
            <a:extLst>
              <a:ext uri="{FF2B5EF4-FFF2-40B4-BE49-F238E27FC236}">
                <a16:creationId xmlns:a16="http://schemas.microsoft.com/office/drawing/2014/main" id="{C6B175B9-5A4D-4F4E-84E7-66FEB691C23F}"/>
              </a:ext>
            </a:extLst>
          </p:cNvPr>
          <p:cNvSpPr/>
          <p:nvPr/>
        </p:nvSpPr>
        <p:spPr>
          <a:xfrm rot="9486764">
            <a:off x="7604911" y="-204310"/>
            <a:ext cx="1733255" cy="1710388"/>
          </a:xfrm>
          <a:custGeom>
            <a:avLst/>
            <a:gdLst>
              <a:gd name="connsiteX0" fmla="*/ 1712582 w 2311006"/>
              <a:gd name="connsiteY0" fmla="*/ 1003337 h 2280517"/>
              <a:gd name="connsiteX1" fmla="*/ 1727775 w 2311006"/>
              <a:gd name="connsiteY1" fmla="*/ 889879 h 2280517"/>
              <a:gd name="connsiteX2" fmla="*/ 1923693 w 2311006"/>
              <a:gd name="connsiteY2" fmla="*/ 406967 h 2280517"/>
              <a:gd name="connsiteX3" fmla="*/ 1959953 w 2311006"/>
              <a:gd name="connsiteY3" fmla="*/ 359101 h 2280517"/>
              <a:gd name="connsiteX4" fmla="*/ 1992982 w 2311006"/>
              <a:gd name="connsiteY4" fmla="*/ 391692 h 2280517"/>
              <a:gd name="connsiteX5" fmla="*/ 2298685 w 2311006"/>
              <a:gd name="connsiteY5" fmla="*/ 1030348 h 2280517"/>
              <a:gd name="connsiteX6" fmla="*/ 2311006 w 2311006"/>
              <a:gd name="connsiteY6" fmla="*/ 1153725 h 2280517"/>
              <a:gd name="connsiteX7" fmla="*/ 2310940 w 2311006"/>
              <a:gd name="connsiteY7" fmla="*/ 1198327 h 2280517"/>
              <a:gd name="connsiteX8" fmla="*/ 2279697 w 2311006"/>
              <a:gd name="connsiteY8" fmla="*/ 1180406 h 2280517"/>
              <a:gd name="connsiteX9" fmla="*/ 1716971 w 2311006"/>
              <a:gd name="connsiteY9" fmla="*/ 1003951 h 2280517"/>
              <a:gd name="connsiteX10" fmla="*/ 1026308 w 2311006"/>
              <a:gd name="connsiteY10" fmla="*/ 959358 h 2280517"/>
              <a:gd name="connsiteX11" fmla="*/ 884510 w 2311006"/>
              <a:gd name="connsiteY11" fmla="*/ 21005 h 2280517"/>
              <a:gd name="connsiteX12" fmla="*/ 920163 w 2311006"/>
              <a:gd name="connsiteY12" fmla="*/ 13762 h 2280517"/>
              <a:gd name="connsiteX13" fmla="*/ 1819965 w 2311006"/>
              <a:gd name="connsiteY13" fmla="*/ 236555 h 2280517"/>
              <a:gd name="connsiteX14" fmla="*/ 1898721 w 2311006"/>
              <a:gd name="connsiteY14" fmla="*/ 300650 h 2280517"/>
              <a:gd name="connsiteX15" fmla="*/ 1867647 w 2311006"/>
              <a:gd name="connsiteY15" fmla="*/ 339506 h 2280517"/>
              <a:gd name="connsiteX16" fmla="*/ 1628727 w 2311006"/>
              <a:gd name="connsiteY16" fmla="*/ 959396 h 2280517"/>
              <a:gd name="connsiteX17" fmla="*/ 1625412 w 2311006"/>
              <a:gd name="connsiteY17" fmla="*/ 991152 h 2280517"/>
              <a:gd name="connsiteX18" fmla="*/ 1520567 w 2311006"/>
              <a:gd name="connsiteY18" fmla="*/ 976496 h 2280517"/>
              <a:gd name="connsiteX19" fmla="*/ 1099615 w 2311006"/>
              <a:gd name="connsiteY19" fmla="*/ 956994 h 2280517"/>
              <a:gd name="connsiteX20" fmla="*/ 320105 w 2311006"/>
              <a:gd name="connsiteY20" fmla="*/ 1061529 h 2280517"/>
              <a:gd name="connsiteX21" fmla="*/ 290275 w 2311006"/>
              <a:gd name="connsiteY21" fmla="*/ 980194 h 2280517"/>
              <a:gd name="connsiteX22" fmla="*/ 270743 w 2311006"/>
              <a:gd name="connsiteY22" fmla="*/ 937380 h 2280517"/>
              <a:gd name="connsiteX23" fmla="*/ 603973 w 2311006"/>
              <a:gd name="connsiteY23" fmla="*/ 107913 h 2280517"/>
              <a:gd name="connsiteX24" fmla="*/ 682492 w 2311006"/>
              <a:gd name="connsiteY24" fmla="*/ 74563 h 2280517"/>
              <a:gd name="connsiteX25" fmla="*/ 798655 w 2311006"/>
              <a:gd name="connsiteY25" fmla="*/ 38447 h 2280517"/>
              <a:gd name="connsiteX26" fmla="*/ 836974 w 2311006"/>
              <a:gd name="connsiteY26" fmla="*/ 30662 h 2280517"/>
              <a:gd name="connsiteX27" fmla="*/ 977551 w 2311006"/>
              <a:gd name="connsiteY27" fmla="*/ 960930 h 2280517"/>
              <a:gd name="connsiteX28" fmla="*/ 959081 w 2311006"/>
              <a:gd name="connsiteY28" fmla="*/ 961525 h 2280517"/>
              <a:gd name="connsiteX29" fmla="*/ 334409 w 2311006"/>
              <a:gd name="connsiteY29" fmla="*/ 1057176 h 2280517"/>
              <a:gd name="connsiteX30" fmla="*/ 206366 w 2311006"/>
              <a:gd name="connsiteY30" fmla="*/ 1097627 h 2280517"/>
              <a:gd name="connsiteX31" fmla="*/ 224829 w 2311006"/>
              <a:gd name="connsiteY31" fmla="*/ 1051670 h 2280517"/>
              <a:gd name="connsiteX32" fmla="*/ 237272 w 2311006"/>
              <a:gd name="connsiteY32" fmla="*/ 1086738 h 2280517"/>
              <a:gd name="connsiteX33" fmla="*/ 229653 w 2311006"/>
              <a:gd name="connsiteY33" fmla="*/ 1089057 h 2280517"/>
              <a:gd name="connsiteX34" fmla="*/ 2052904 w 2311006"/>
              <a:gd name="connsiteY34" fmla="*/ 1958394 h 2280517"/>
              <a:gd name="connsiteX35" fmla="*/ 2033281 w 2311006"/>
              <a:gd name="connsiteY35" fmla="*/ 1948071 h 2280517"/>
              <a:gd name="connsiteX36" fmla="*/ 1701593 w 2311006"/>
              <a:gd name="connsiteY36" fmla="*/ 1145416 h 2280517"/>
              <a:gd name="connsiteX37" fmla="*/ 1705088 w 2311006"/>
              <a:gd name="connsiteY37" fmla="*/ 1071204 h 2280517"/>
              <a:gd name="connsiteX38" fmla="*/ 1846135 w 2311006"/>
              <a:gd name="connsiteY38" fmla="*/ 1097494 h 2280517"/>
              <a:gd name="connsiteX39" fmla="*/ 2260363 w 2311006"/>
              <a:gd name="connsiteY39" fmla="*/ 1240736 h 2280517"/>
              <a:gd name="connsiteX40" fmla="*/ 2310833 w 2311006"/>
              <a:gd name="connsiteY40" fmla="*/ 1270235 h 2280517"/>
              <a:gd name="connsiteX41" fmla="*/ 2310825 w 2311006"/>
              <a:gd name="connsiteY41" fmla="*/ 1275373 h 2280517"/>
              <a:gd name="connsiteX42" fmla="*/ 2075891 w 2311006"/>
              <a:gd name="connsiteY42" fmla="*/ 1930149 h 2280517"/>
              <a:gd name="connsiteX43" fmla="*/ 300654 w 2311006"/>
              <a:gd name="connsiteY43" fmla="*/ 1732092 h 2280517"/>
              <a:gd name="connsiteX44" fmla="*/ 0 w 2311006"/>
              <a:gd name="connsiteY44" fmla="*/ 1611307 h 2280517"/>
              <a:gd name="connsiteX45" fmla="*/ 174597 w 2311006"/>
              <a:gd name="connsiteY45" fmla="*/ 1176704 h 2280517"/>
              <a:gd name="connsiteX46" fmla="*/ 184554 w 2311006"/>
              <a:gd name="connsiteY46" fmla="*/ 1172653 h 2280517"/>
              <a:gd name="connsiteX47" fmla="*/ 256201 w 2311006"/>
              <a:gd name="connsiteY47" fmla="*/ 1148494 h 2280517"/>
              <a:gd name="connsiteX48" fmla="*/ 268809 w 2311006"/>
              <a:gd name="connsiteY48" fmla="*/ 1192783 h 2280517"/>
              <a:gd name="connsiteX49" fmla="*/ 288562 w 2311006"/>
              <a:gd name="connsiteY49" fmla="*/ 1283350 h 2280517"/>
              <a:gd name="connsiteX50" fmla="*/ 307343 w 2311006"/>
              <a:gd name="connsiteY50" fmla="*/ 1681960 h 2280517"/>
              <a:gd name="connsiteX51" fmla="*/ 1145364 w 2311006"/>
              <a:gd name="connsiteY51" fmla="*/ 2071445 h 2280517"/>
              <a:gd name="connsiteX52" fmla="*/ 382452 w 2311006"/>
              <a:gd name="connsiteY52" fmla="*/ 1764953 h 2280517"/>
              <a:gd name="connsiteX53" fmla="*/ 391600 w 2311006"/>
              <a:gd name="connsiteY53" fmla="*/ 1703373 h 2280517"/>
              <a:gd name="connsiteX54" fmla="*/ 372959 w 2311006"/>
              <a:gd name="connsiteY54" fmla="*/ 1263245 h 2280517"/>
              <a:gd name="connsiteX55" fmla="*/ 350954 w 2311006"/>
              <a:gd name="connsiteY55" fmla="*/ 1164632 h 2280517"/>
              <a:gd name="connsiteX56" fmla="*/ 339104 w 2311006"/>
              <a:gd name="connsiteY56" fmla="*/ 1124196 h 2280517"/>
              <a:gd name="connsiteX57" fmla="*/ 376407 w 2311006"/>
              <a:gd name="connsiteY57" fmla="*/ 1113798 h 2280517"/>
              <a:gd name="connsiteX58" fmla="*/ 971626 w 2311006"/>
              <a:gd name="connsiteY58" fmla="*/ 1030562 h 2280517"/>
              <a:gd name="connsiteX59" fmla="*/ 988002 w 2311006"/>
              <a:gd name="connsiteY59" fmla="*/ 1030092 h 2280517"/>
              <a:gd name="connsiteX60" fmla="*/ 1665782 w 2311006"/>
              <a:gd name="connsiteY60" fmla="*/ 2280517 h 2280517"/>
              <a:gd name="connsiteX61" fmla="*/ 1197527 w 2311006"/>
              <a:gd name="connsiteY61" fmla="*/ 2092401 h 2280517"/>
              <a:gd name="connsiteX62" fmla="*/ 1036786 w 2311006"/>
              <a:gd name="connsiteY62" fmla="*/ 1028692 h 2280517"/>
              <a:gd name="connsiteX63" fmla="*/ 1105479 w 2311006"/>
              <a:gd name="connsiteY63" fmla="*/ 1026721 h 2280517"/>
              <a:gd name="connsiteX64" fmla="*/ 1493996 w 2311006"/>
              <a:gd name="connsiteY64" fmla="*/ 1043013 h 2280517"/>
              <a:gd name="connsiteX65" fmla="*/ 1618881 w 2311006"/>
              <a:gd name="connsiteY65" fmla="*/ 1058634 h 2280517"/>
              <a:gd name="connsiteX66" fmla="*/ 1614961 w 2311006"/>
              <a:gd name="connsiteY66" fmla="*/ 1151348 h 2280517"/>
              <a:gd name="connsiteX67" fmla="*/ 1942640 w 2311006"/>
              <a:gd name="connsiteY67" fmla="*/ 1989191 h 2280517"/>
              <a:gd name="connsiteX68" fmla="*/ 1996802 w 2311006"/>
              <a:gd name="connsiteY68" fmla="*/ 2026096 h 2280517"/>
              <a:gd name="connsiteX69" fmla="*/ 1920754 w 2311006"/>
              <a:gd name="connsiteY69" fmla="*/ 2103164 h 2280517"/>
              <a:gd name="connsiteX70" fmla="*/ 1783440 w 2311006"/>
              <a:gd name="connsiteY70" fmla="*/ 2212319 h 2280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2311006" h="2280517">
                <a:moveTo>
                  <a:pt x="1712582" y="1003337"/>
                </a:moveTo>
                <a:lnTo>
                  <a:pt x="1727775" y="889879"/>
                </a:lnTo>
                <a:cubicBezTo>
                  <a:pt x="1763184" y="704434"/>
                  <a:pt x="1832329" y="537108"/>
                  <a:pt x="1923693" y="406967"/>
                </a:cubicBezTo>
                <a:lnTo>
                  <a:pt x="1959953" y="359101"/>
                </a:lnTo>
                <a:lnTo>
                  <a:pt x="1992982" y="391692"/>
                </a:lnTo>
                <a:cubicBezTo>
                  <a:pt x="2150990" y="563310"/>
                  <a:pt x="2261206" y="782327"/>
                  <a:pt x="2298685" y="1030348"/>
                </a:cubicBezTo>
                <a:cubicBezTo>
                  <a:pt x="2304932" y="1071685"/>
                  <a:pt x="2309010" y="1112849"/>
                  <a:pt x="2311006" y="1153725"/>
                </a:cubicBezTo>
                <a:lnTo>
                  <a:pt x="2310940" y="1198327"/>
                </a:lnTo>
                <a:lnTo>
                  <a:pt x="2279697" y="1180406"/>
                </a:lnTo>
                <a:cubicBezTo>
                  <a:pt x="2133565" y="1103011"/>
                  <a:pt x="1938898" y="1042436"/>
                  <a:pt x="1716971" y="1003951"/>
                </a:cubicBezTo>
                <a:close/>
                <a:moveTo>
                  <a:pt x="1026308" y="959358"/>
                </a:moveTo>
                <a:lnTo>
                  <a:pt x="884510" y="21005"/>
                </a:lnTo>
                <a:lnTo>
                  <a:pt x="920163" y="13762"/>
                </a:lnTo>
                <a:cubicBezTo>
                  <a:pt x="1250858" y="-36210"/>
                  <a:pt x="1570502" y="52589"/>
                  <a:pt x="1819965" y="236555"/>
                </a:cubicBezTo>
                <a:lnTo>
                  <a:pt x="1898721" y="300650"/>
                </a:lnTo>
                <a:lnTo>
                  <a:pt x="1867647" y="339506"/>
                </a:lnTo>
                <a:cubicBezTo>
                  <a:pt x="1747308" y="502151"/>
                  <a:pt x="1660932" y="719399"/>
                  <a:pt x="1628727" y="959396"/>
                </a:cubicBezTo>
                <a:lnTo>
                  <a:pt x="1625412" y="991152"/>
                </a:lnTo>
                <a:lnTo>
                  <a:pt x="1520567" y="976496"/>
                </a:lnTo>
                <a:cubicBezTo>
                  <a:pt x="1385843" y="961964"/>
                  <a:pt x="1244203" y="955135"/>
                  <a:pt x="1099615" y="956994"/>
                </a:cubicBezTo>
                <a:close/>
                <a:moveTo>
                  <a:pt x="320105" y="1061529"/>
                </a:moveTo>
                <a:lnTo>
                  <a:pt x="290275" y="980194"/>
                </a:lnTo>
                <a:lnTo>
                  <a:pt x="270743" y="937380"/>
                </a:lnTo>
                <a:lnTo>
                  <a:pt x="603973" y="107913"/>
                </a:lnTo>
                <a:lnTo>
                  <a:pt x="682492" y="74563"/>
                </a:lnTo>
                <a:cubicBezTo>
                  <a:pt x="720265" y="60696"/>
                  <a:pt x="759015" y="48619"/>
                  <a:pt x="798655" y="38447"/>
                </a:cubicBezTo>
                <a:lnTo>
                  <a:pt x="836974" y="30662"/>
                </a:lnTo>
                <a:lnTo>
                  <a:pt x="977551" y="960930"/>
                </a:lnTo>
                <a:lnTo>
                  <a:pt x="959081" y="961525"/>
                </a:lnTo>
                <a:cubicBezTo>
                  <a:pt x="728279" y="973497"/>
                  <a:pt x="515514" y="1007215"/>
                  <a:pt x="334409" y="1057176"/>
                </a:cubicBezTo>
                <a:close/>
                <a:moveTo>
                  <a:pt x="206366" y="1097627"/>
                </a:moveTo>
                <a:lnTo>
                  <a:pt x="224829" y="1051670"/>
                </a:lnTo>
                <a:lnTo>
                  <a:pt x="237272" y="1086738"/>
                </a:lnTo>
                <a:lnTo>
                  <a:pt x="229653" y="1089057"/>
                </a:lnTo>
                <a:close/>
                <a:moveTo>
                  <a:pt x="2052904" y="1958394"/>
                </a:moveTo>
                <a:lnTo>
                  <a:pt x="2033281" y="1948071"/>
                </a:lnTo>
                <a:cubicBezTo>
                  <a:pt x="1828457" y="1821620"/>
                  <a:pt x="1695835" y="1511433"/>
                  <a:pt x="1701593" y="1145416"/>
                </a:cubicBezTo>
                <a:lnTo>
                  <a:pt x="1705088" y="1071204"/>
                </a:lnTo>
                <a:lnTo>
                  <a:pt x="1846135" y="1097494"/>
                </a:lnTo>
                <a:cubicBezTo>
                  <a:pt x="2009623" y="1133514"/>
                  <a:pt x="2151622" y="1182125"/>
                  <a:pt x="2260363" y="1240736"/>
                </a:cubicBezTo>
                <a:lnTo>
                  <a:pt x="2310833" y="1270235"/>
                </a:lnTo>
                <a:lnTo>
                  <a:pt x="2310825" y="1275373"/>
                </a:lnTo>
                <a:cubicBezTo>
                  <a:pt x="2298309" y="1516478"/>
                  <a:pt x="2213866" y="1743052"/>
                  <a:pt x="2075891" y="1930149"/>
                </a:cubicBezTo>
                <a:close/>
                <a:moveTo>
                  <a:pt x="300654" y="1732092"/>
                </a:moveTo>
                <a:lnTo>
                  <a:pt x="0" y="1611307"/>
                </a:lnTo>
                <a:lnTo>
                  <a:pt x="174597" y="1176704"/>
                </a:lnTo>
                <a:lnTo>
                  <a:pt x="184554" y="1172653"/>
                </a:lnTo>
                <a:lnTo>
                  <a:pt x="256201" y="1148494"/>
                </a:lnTo>
                <a:lnTo>
                  <a:pt x="268809" y="1192783"/>
                </a:lnTo>
                <a:cubicBezTo>
                  <a:pt x="276240" y="1222369"/>
                  <a:pt x="282843" y="1252579"/>
                  <a:pt x="288562" y="1283350"/>
                </a:cubicBezTo>
                <a:cubicBezTo>
                  <a:pt x="313991" y="1420174"/>
                  <a:pt x="319499" y="1555643"/>
                  <a:pt x="307343" y="1681960"/>
                </a:cubicBezTo>
                <a:close/>
                <a:moveTo>
                  <a:pt x="1145364" y="2071445"/>
                </a:moveTo>
                <a:lnTo>
                  <a:pt x="382452" y="1764953"/>
                </a:lnTo>
                <a:lnTo>
                  <a:pt x="391600" y="1703373"/>
                </a:lnTo>
                <a:cubicBezTo>
                  <a:pt x="406842" y="1563872"/>
                  <a:pt x="401546" y="1414233"/>
                  <a:pt x="372959" y="1263245"/>
                </a:cubicBezTo>
                <a:cubicBezTo>
                  <a:pt x="366613" y="1229730"/>
                  <a:pt x="359257" y="1196837"/>
                  <a:pt x="350954" y="1164632"/>
                </a:cubicBezTo>
                <a:lnTo>
                  <a:pt x="339104" y="1124196"/>
                </a:lnTo>
                <a:lnTo>
                  <a:pt x="376407" y="1113798"/>
                </a:lnTo>
                <a:cubicBezTo>
                  <a:pt x="549032" y="1070194"/>
                  <a:pt x="751782" y="1040840"/>
                  <a:pt x="971626" y="1030562"/>
                </a:cubicBezTo>
                <a:lnTo>
                  <a:pt x="988002" y="1030092"/>
                </a:lnTo>
                <a:close/>
                <a:moveTo>
                  <a:pt x="1665782" y="2280517"/>
                </a:moveTo>
                <a:lnTo>
                  <a:pt x="1197527" y="2092401"/>
                </a:lnTo>
                <a:lnTo>
                  <a:pt x="1036786" y="1028692"/>
                </a:lnTo>
                <a:lnTo>
                  <a:pt x="1105479" y="1026721"/>
                </a:lnTo>
                <a:cubicBezTo>
                  <a:pt x="1238724" y="1025275"/>
                  <a:pt x="1369390" y="1030961"/>
                  <a:pt x="1493996" y="1043013"/>
                </a:cubicBezTo>
                <a:lnTo>
                  <a:pt x="1618881" y="1058634"/>
                </a:lnTo>
                <a:lnTo>
                  <a:pt x="1614961" y="1151348"/>
                </a:lnTo>
                <a:cubicBezTo>
                  <a:pt x="1611498" y="1517170"/>
                  <a:pt x="1740297" y="1832206"/>
                  <a:pt x="1942640" y="1989191"/>
                </a:cubicBezTo>
                <a:lnTo>
                  <a:pt x="1996802" y="2026096"/>
                </a:lnTo>
                <a:lnTo>
                  <a:pt x="1920754" y="2103164"/>
                </a:lnTo>
                <a:cubicBezTo>
                  <a:pt x="1877849" y="2142666"/>
                  <a:pt x="1831982" y="2179181"/>
                  <a:pt x="1783440" y="221231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>
              <a:solidFill>
                <a:schemeClr val="tx1"/>
              </a:solidFill>
            </a:endParaRPr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39E92A15-EC51-4FCC-ABEA-DBE1F5F58439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5" r="2187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345586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15517C8-4404-4202-B2A9-74B991A9A2B0}"/>
              </a:ext>
            </a:extLst>
          </p:cNvPr>
          <p:cNvSpPr txBox="1"/>
          <p:nvPr/>
        </p:nvSpPr>
        <p:spPr>
          <a:xfrm>
            <a:off x="1084227" y="1166505"/>
            <a:ext cx="31992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70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ABOUT PIVOTS</a:t>
            </a:r>
          </a:p>
          <a:p>
            <a:r>
              <a:rPr lang="id-ID" sz="210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FEMALE TEAM</a:t>
            </a:r>
            <a:endParaRPr lang="en-US" sz="270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7E63DF8-096C-4325-B62F-DE558DF3B24F}"/>
              </a:ext>
            </a:extLst>
          </p:cNvPr>
          <p:cNvGrpSpPr/>
          <p:nvPr/>
        </p:nvGrpSpPr>
        <p:grpSpPr>
          <a:xfrm rot="19771175">
            <a:off x="3215926" y="1681075"/>
            <a:ext cx="160091" cy="160400"/>
            <a:chOff x="4107416" y="1679584"/>
            <a:chExt cx="3953359" cy="3961013"/>
          </a:xfrm>
          <a:solidFill>
            <a:schemeClr val="accent2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4CDF0904-0E2F-4FD8-88A1-6FB33F041C04}"/>
                </a:ext>
              </a:extLst>
            </p:cNvPr>
            <p:cNvSpPr/>
            <p:nvPr/>
          </p:nvSpPr>
          <p:spPr>
            <a:xfrm rot="11315589">
              <a:off x="4813980" y="1679584"/>
              <a:ext cx="1509995" cy="2179994"/>
            </a:xfrm>
            <a:custGeom>
              <a:avLst/>
              <a:gdLst>
                <a:gd name="connsiteX0" fmla="*/ 385845 w 1509995"/>
                <a:gd name="connsiteY0" fmla="*/ 2174308 h 2179994"/>
                <a:gd name="connsiteX1" fmla="*/ 328906 w 1509995"/>
                <a:gd name="connsiteY1" fmla="*/ 2179994 h 2179994"/>
                <a:gd name="connsiteX2" fmla="*/ 0 w 1509995"/>
                <a:gd name="connsiteY2" fmla="*/ 3448 h 2179994"/>
                <a:gd name="connsiteX3" fmla="*/ 108047 w 1509995"/>
                <a:gd name="connsiteY3" fmla="*/ 348 h 2179994"/>
                <a:gd name="connsiteX4" fmla="*/ 719139 w 1509995"/>
                <a:gd name="connsiteY4" fmla="*/ 25973 h 2179994"/>
                <a:gd name="connsiteX5" fmla="*/ 915568 w 1509995"/>
                <a:gd name="connsiteY5" fmla="*/ 50543 h 2179994"/>
                <a:gd name="connsiteX6" fmla="*/ 909403 w 1509995"/>
                <a:gd name="connsiteY6" fmla="*/ 196372 h 2179994"/>
                <a:gd name="connsiteX7" fmla="*/ 1424805 w 1509995"/>
                <a:gd name="connsiteY7" fmla="*/ 1514204 h 2179994"/>
                <a:gd name="connsiteX8" fmla="*/ 1509995 w 1509995"/>
                <a:gd name="connsiteY8" fmla="*/ 1572251 h 2179994"/>
                <a:gd name="connsiteX9" fmla="*/ 1390380 w 1509995"/>
                <a:gd name="connsiteY9" fmla="*/ 1693471 h 2179994"/>
                <a:gd name="connsiteX10" fmla="*/ 385845 w 1509995"/>
                <a:gd name="connsiteY10" fmla="*/ 2174308 h 217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09995" h="2179994">
                  <a:moveTo>
                    <a:pt x="385845" y="2174308"/>
                  </a:moveTo>
                  <a:lnTo>
                    <a:pt x="328906" y="2179994"/>
                  </a:lnTo>
                  <a:lnTo>
                    <a:pt x="0" y="3448"/>
                  </a:lnTo>
                  <a:lnTo>
                    <a:pt x="108047" y="348"/>
                  </a:lnTo>
                  <a:cubicBezTo>
                    <a:pt x="317624" y="-1927"/>
                    <a:pt x="523149" y="7017"/>
                    <a:pt x="719139" y="25973"/>
                  </a:cubicBezTo>
                  <a:lnTo>
                    <a:pt x="915568" y="50543"/>
                  </a:lnTo>
                  <a:lnTo>
                    <a:pt x="909403" y="196372"/>
                  </a:lnTo>
                  <a:cubicBezTo>
                    <a:pt x="903956" y="771769"/>
                    <a:pt x="1106542" y="1267285"/>
                    <a:pt x="1424805" y="1514204"/>
                  </a:cubicBezTo>
                  <a:lnTo>
                    <a:pt x="1509995" y="1572251"/>
                  </a:lnTo>
                  <a:lnTo>
                    <a:pt x="1390380" y="1693471"/>
                  </a:lnTo>
                  <a:cubicBezTo>
                    <a:pt x="1120444" y="1941999"/>
                    <a:pt x="775954" y="2115357"/>
                    <a:pt x="385845" y="217430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F6810320-2C30-45EE-8FAA-A60288253393}"/>
                </a:ext>
              </a:extLst>
            </p:cNvPr>
            <p:cNvSpPr/>
            <p:nvPr/>
          </p:nvSpPr>
          <p:spPr>
            <a:xfrm rot="11315589">
              <a:off x="6058851" y="1846787"/>
              <a:ext cx="1446055" cy="2190305"/>
            </a:xfrm>
            <a:custGeom>
              <a:avLst/>
              <a:gdLst>
                <a:gd name="connsiteX0" fmla="*/ 1446055 w 1446055"/>
                <a:gd name="connsiteY0" fmla="*/ 2181926 h 2190305"/>
                <a:gd name="connsiteX1" fmla="*/ 1384856 w 1446055"/>
                <a:gd name="connsiteY1" fmla="*/ 2188037 h 2190305"/>
                <a:gd name="connsiteX2" fmla="*/ 21844 w 1446055"/>
                <a:gd name="connsiteY2" fmla="*/ 1702840 h 2190305"/>
                <a:gd name="connsiteX3" fmla="*/ 0 w 1446055"/>
                <a:gd name="connsiteY3" fmla="*/ 1681285 h 2190305"/>
                <a:gd name="connsiteX4" fmla="*/ 13766 w 1446055"/>
                <a:gd name="connsiteY4" fmla="*/ 1655592 h 2190305"/>
                <a:gd name="connsiteX5" fmla="*/ 148945 w 1446055"/>
                <a:gd name="connsiteY5" fmla="*/ 366724 h 2190305"/>
                <a:gd name="connsiteX6" fmla="*/ 114334 w 1446055"/>
                <a:gd name="connsiteY6" fmla="*/ 211616 h 2190305"/>
                <a:gd name="connsiteX7" fmla="*/ 95696 w 1446055"/>
                <a:gd name="connsiteY7" fmla="*/ 148015 h 2190305"/>
                <a:gd name="connsiteX8" fmla="*/ 154370 w 1446055"/>
                <a:gd name="connsiteY8" fmla="*/ 131660 h 2190305"/>
                <a:gd name="connsiteX9" fmla="*/ 1090580 w 1446055"/>
                <a:gd name="connsiteY9" fmla="*/ 739 h 2190305"/>
                <a:gd name="connsiteX10" fmla="*/ 1116337 w 1446055"/>
                <a:gd name="connsiteY10" fmla="*/ 0 h 2190305"/>
                <a:gd name="connsiteX11" fmla="*/ 1446055 w 1446055"/>
                <a:gd name="connsiteY11" fmla="*/ 2181926 h 2190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46055" h="2190305">
                  <a:moveTo>
                    <a:pt x="1446055" y="2181926"/>
                  </a:moveTo>
                  <a:lnTo>
                    <a:pt x="1384856" y="2188037"/>
                  </a:lnTo>
                  <a:cubicBezTo>
                    <a:pt x="870509" y="2213141"/>
                    <a:pt x="385171" y="2028547"/>
                    <a:pt x="21844" y="1702840"/>
                  </a:cubicBezTo>
                  <a:lnTo>
                    <a:pt x="0" y="1681285"/>
                  </a:lnTo>
                  <a:lnTo>
                    <a:pt x="13766" y="1655592"/>
                  </a:lnTo>
                  <a:cubicBezTo>
                    <a:pt x="182265" y="1308185"/>
                    <a:pt x="238873" y="841698"/>
                    <a:pt x="148945" y="366724"/>
                  </a:cubicBezTo>
                  <a:cubicBezTo>
                    <a:pt x="138964" y="314008"/>
                    <a:pt x="127394" y="262271"/>
                    <a:pt x="114334" y="211616"/>
                  </a:cubicBezTo>
                  <a:lnTo>
                    <a:pt x="95696" y="148015"/>
                  </a:lnTo>
                  <a:lnTo>
                    <a:pt x="154370" y="131660"/>
                  </a:lnTo>
                  <a:cubicBezTo>
                    <a:pt x="425889" y="63076"/>
                    <a:pt x="744790" y="16905"/>
                    <a:pt x="1090580" y="739"/>
                  </a:cubicBezTo>
                  <a:lnTo>
                    <a:pt x="1116337" y="0"/>
                  </a:lnTo>
                  <a:lnTo>
                    <a:pt x="1446055" y="218192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9052995-C804-4822-9ECA-8C8409B135CC}"/>
                </a:ext>
              </a:extLst>
            </p:cNvPr>
            <p:cNvSpPr/>
            <p:nvPr/>
          </p:nvSpPr>
          <p:spPr>
            <a:xfrm rot="11315589">
              <a:off x="4280580" y="2275199"/>
              <a:ext cx="958547" cy="1395449"/>
            </a:xfrm>
            <a:custGeom>
              <a:avLst/>
              <a:gdLst>
                <a:gd name="connsiteX0" fmla="*/ 552854 w 958547"/>
                <a:gd name="connsiteY0" fmla="*/ 1395449 h 1395449"/>
                <a:gd name="connsiteX1" fmla="*/ 521990 w 958547"/>
                <a:gd name="connsiteY1" fmla="*/ 1379211 h 1395449"/>
                <a:gd name="connsiteX2" fmla="*/ 284 w 958547"/>
                <a:gd name="connsiteY2" fmla="*/ 116726 h 1395449"/>
                <a:gd name="connsiteX3" fmla="*/ 5781 w 958547"/>
                <a:gd name="connsiteY3" fmla="*/ 0 h 1395449"/>
                <a:gd name="connsiteX4" fmla="*/ 227631 w 958547"/>
                <a:gd name="connsiteY4" fmla="*/ 41350 h 1395449"/>
                <a:gd name="connsiteX5" fmla="*/ 879165 w 958547"/>
                <a:gd name="connsiteY5" fmla="*/ 266654 h 1395449"/>
                <a:gd name="connsiteX6" fmla="*/ 958547 w 958547"/>
                <a:gd name="connsiteY6" fmla="*/ 313052 h 1395449"/>
                <a:gd name="connsiteX7" fmla="*/ 958535 w 958547"/>
                <a:gd name="connsiteY7" fmla="*/ 321134 h 1395449"/>
                <a:gd name="connsiteX8" fmla="*/ 589011 w 958547"/>
                <a:gd name="connsiteY8" fmla="*/ 1351023 h 1395449"/>
                <a:gd name="connsiteX9" fmla="*/ 552854 w 958547"/>
                <a:gd name="connsiteY9" fmla="*/ 1395449 h 1395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58547" h="1395449">
                  <a:moveTo>
                    <a:pt x="552854" y="1395449"/>
                  </a:moveTo>
                  <a:lnTo>
                    <a:pt x="521990" y="1379211"/>
                  </a:lnTo>
                  <a:cubicBezTo>
                    <a:pt x="199827" y="1180319"/>
                    <a:pt x="-8774" y="692430"/>
                    <a:pt x="284" y="116726"/>
                  </a:cubicBezTo>
                  <a:lnTo>
                    <a:pt x="5781" y="0"/>
                  </a:lnTo>
                  <a:lnTo>
                    <a:pt x="227631" y="41350"/>
                  </a:lnTo>
                  <a:cubicBezTo>
                    <a:pt x="484779" y="98005"/>
                    <a:pt x="708128" y="174466"/>
                    <a:pt x="879165" y="266654"/>
                  </a:cubicBezTo>
                  <a:lnTo>
                    <a:pt x="958547" y="313052"/>
                  </a:lnTo>
                  <a:lnTo>
                    <a:pt x="958535" y="321134"/>
                  </a:lnTo>
                  <a:cubicBezTo>
                    <a:pt x="938849" y="700365"/>
                    <a:pt x="806029" y="1056740"/>
                    <a:pt x="589011" y="1351023"/>
                  </a:cubicBezTo>
                  <a:lnTo>
                    <a:pt x="552854" y="13954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4CC99CE3-477B-46FC-83FE-09ECE4B3E983}"/>
                </a:ext>
              </a:extLst>
            </p:cNvPr>
            <p:cNvSpPr/>
            <p:nvPr/>
          </p:nvSpPr>
          <p:spPr>
            <a:xfrm rot="11315589">
              <a:off x="7406799" y="2600572"/>
              <a:ext cx="653976" cy="1396524"/>
            </a:xfrm>
            <a:custGeom>
              <a:avLst/>
              <a:gdLst>
                <a:gd name="connsiteX0" fmla="*/ 498661 w 653976"/>
                <a:gd name="connsiteY0" fmla="*/ 1396524 h 1396524"/>
                <a:gd name="connsiteX1" fmla="*/ 490006 w 653976"/>
                <a:gd name="connsiteY1" fmla="*/ 1387984 h 1396524"/>
                <a:gd name="connsiteX2" fmla="*/ 9170 w 653976"/>
                <a:gd name="connsiteY2" fmla="*/ 383449 h 1396524"/>
                <a:gd name="connsiteX3" fmla="*/ 0 w 653976"/>
                <a:gd name="connsiteY3" fmla="*/ 291623 h 1396524"/>
                <a:gd name="connsiteX4" fmla="*/ 15530 w 653976"/>
                <a:gd name="connsiteY4" fmla="*/ 276039 h 1396524"/>
                <a:gd name="connsiteX5" fmla="*/ 451115 w 653976"/>
                <a:gd name="connsiteY5" fmla="*/ 38000 h 1396524"/>
                <a:gd name="connsiteX6" fmla="*/ 563807 w 653976"/>
                <a:gd name="connsiteY6" fmla="*/ 0 h 1396524"/>
                <a:gd name="connsiteX7" fmla="*/ 583639 w 653976"/>
                <a:gd name="connsiteY7" fmla="*/ 69662 h 1396524"/>
                <a:gd name="connsiteX8" fmla="*/ 614708 w 653976"/>
                <a:gd name="connsiteY8" fmla="*/ 212114 h 1396524"/>
                <a:gd name="connsiteX9" fmla="*/ 507075 w 653976"/>
                <a:gd name="connsiteY9" fmla="*/ 1379671 h 1396524"/>
                <a:gd name="connsiteX10" fmla="*/ 498661 w 653976"/>
                <a:gd name="connsiteY10" fmla="*/ 1396524 h 139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3976" h="1396524">
                  <a:moveTo>
                    <a:pt x="498661" y="1396524"/>
                  </a:moveTo>
                  <a:lnTo>
                    <a:pt x="490006" y="1387984"/>
                  </a:lnTo>
                  <a:cubicBezTo>
                    <a:pt x="241478" y="1118048"/>
                    <a:pt x="68120" y="773559"/>
                    <a:pt x="9170" y="383449"/>
                  </a:cubicBezTo>
                  <a:lnTo>
                    <a:pt x="0" y="291623"/>
                  </a:lnTo>
                  <a:lnTo>
                    <a:pt x="15530" y="276039"/>
                  </a:lnTo>
                  <a:cubicBezTo>
                    <a:pt x="118157" y="186882"/>
                    <a:pt x="266850" y="106240"/>
                    <a:pt x="451115" y="38000"/>
                  </a:cubicBezTo>
                  <a:lnTo>
                    <a:pt x="563807" y="0"/>
                  </a:lnTo>
                  <a:lnTo>
                    <a:pt x="583639" y="69662"/>
                  </a:lnTo>
                  <a:cubicBezTo>
                    <a:pt x="595327" y="116198"/>
                    <a:pt x="605713" y="163715"/>
                    <a:pt x="614708" y="212114"/>
                  </a:cubicBezTo>
                  <a:cubicBezTo>
                    <a:pt x="694702" y="642531"/>
                    <a:pt x="649364" y="1064427"/>
                    <a:pt x="507075" y="1379671"/>
                  </a:cubicBezTo>
                  <a:lnTo>
                    <a:pt x="498661" y="139652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6F786180-CDF9-47E7-9EFF-DCE68C20410A}"/>
                </a:ext>
              </a:extLst>
            </p:cNvPr>
            <p:cNvSpPr/>
            <p:nvPr/>
          </p:nvSpPr>
          <p:spPr>
            <a:xfrm rot="11315589">
              <a:off x="4107416" y="3456370"/>
              <a:ext cx="941252" cy="1320008"/>
            </a:xfrm>
            <a:custGeom>
              <a:avLst/>
              <a:gdLst>
                <a:gd name="connsiteX0" fmla="*/ 941149 w 941252"/>
                <a:gd name="connsiteY0" fmla="*/ 1320008 h 1320008"/>
                <a:gd name="connsiteX1" fmla="*/ 892007 w 941252"/>
                <a:gd name="connsiteY1" fmla="*/ 1291820 h 1320008"/>
                <a:gd name="connsiteX2" fmla="*/ 6905 w 941252"/>
                <a:gd name="connsiteY2" fmla="*/ 1014277 h 1320008"/>
                <a:gd name="connsiteX3" fmla="*/ 0 w 941252"/>
                <a:gd name="connsiteY3" fmla="*/ 1013312 h 1320008"/>
                <a:gd name="connsiteX4" fmla="*/ 23897 w 941252"/>
                <a:gd name="connsiteY4" fmla="*/ 834854 h 1320008"/>
                <a:gd name="connsiteX5" fmla="*/ 332055 w 941252"/>
                <a:gd name="connsiteY5" fmla="*/ 75289 h 1320008"/>
                <a:gd name="connsiteX6" fmla="*/ 389087 w 941252"/>
                <a:gd name="connsiteY6" fmla="*/ 0 h 1320008"/>
                <a:gd name="connsiteX7" fmla="*/ 441037 w 941252"/>
                <a:gd name="connsiteY7" fmla="*/ 51263 h 1320008"/>
                <a:gd name="connsiteX8" fmla="*/ 921874 w 941252"/>
                <a:gd name="connsiteY8" fmla="*/ 1055797 h 1320008"/>
                <a:gd name="connsiteX9" fmla="*/ 941252 w 941252"/>
                <a:gd name="connsiteY9" fmla="*/ 1249855 h 1320008"/>
                <a:gd name="connsiteX10" fmla="*/ 941149 w 941252"/>
                <a:gd name="connsiteY10" fmla="*/ 1320008 h 1320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252" h="1320008">
                  <a:moveTo>
                    <a:pt x="941149" y="1320008"/>
                  </a:moveTo>
                  <a:lnTo>
                    <a:pt x="892007" y="1291820"/>
                  </a:lnTo>
                  <a:cubicBezTo>
                    <a:pt x="662158" y="1170087"/>
                    <a:pt x="355970" y="1074810"/>
                    <a:pt x="6905" y="1014277"/>
                  </a:cubicBezTo>
                  <a:lnTo>
                    <a:pt x="0" y="1013312"/>
                  </a:lnTo>
                  <a:lnTo>
                    <a:pt x="23897" y="834854"/>
                  </a:lnTo>
                  <a:cubicBezTo>
                    <a:pt x="79591" y="543171"/>
                    <a:pt x="188348" y="279985"/>
                    <a:pt x="332055" y="75289"/>
                  </a:cubicBezTo>
                  <a:lnTo>
                    <a:pt x="389087" y="0"/>
                  </a:lnTo>
                  <a:lnTo>
                    <a:pt x="441037" y="51263"/>
                  </a:lnTo>
                  <a:cubicBezTo>
                    <a:pt x="689565" y="321198"/>
                    <a:pt x="862923" y="665688"/>
                    <a:pt x="921874" y="1055797"/>
                  </a:cubicBezTo>
                  <a:cubicBezTo>
                    <a:pt x="931699" y="1120815"/>
                    <a:pt x="938113" y="1185562"/>
                    <a:pt x="941252" y="1249855"/>
                  </a:cubicBezTo>
                  <a:lnTo>
                    <a:pt x="941149" y="132000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FB158445-4064-47AA-BF5A-F3259AA459C3}"/>
                </a:ext>
              </a:extLst>
            </p:cNvPr>
            <p:cNvSpPr/>
            <p:nvPr/>
          </p:nvSpPr>
          <p:spPr>
            <a:xfrm rot="11315589">
              <a:off x="7379963" y="3824742"/>
              <a:ext cx="544215" cy="900600"/>
            </a:xfrm>
            <a:custGeom>
              <a:avLst/>
              <a:gdLst>
                <a:gd name="connsiteX0" fmla="*/ 0 w 544215"/>
                <a:gd name="connsiteY0" fmla="*/ 900600 h 900600"/>
                <a:gd name="connsiteX1" fmla="*/ 255 w 544215"/>
                <a:gd name="connsiteY1" fmla="*/ 727549 h 900600"/>
                <a:gd name="connsiteX2" fmla="*/ 181899 w 544215"/>
                <a:gd name="connsiteY2" fmla="*/ 11188 h 900600"/>
                <a:gd name="connsiteX3" fmla="*/ 187897 w 544215"/>
                <a:gd name="connsiteY3" fmla="*/ 0 h 900600"/>
                <a:gd name="connsiteX4" fmla="*/ 261882 w 544215"/>
                <a:gd name="connsiteY4" fmla="*/ 88303 h 900600"/>
                <a:gd name="connsiteX5" fmla="*/ 508775 w 544215"/>
                <a:gd name="connsiteY5" fmla="*/ 532482 h 900600"/>
                <a:gd name="connsiteX6" fmla="*/ 544215 w 544215"/>
                <a:gd name="connsiteY6" fmla="*/ 632362 h 900600"/>
                <a:gd name="connsiteX7" fmla="*/ 532232 w 544215"/>
                <a:gd name="connsiteY7" fmla="*/ 636009 h 900600"/>
                <a:gd name="connsiteX8" fmla="*/ 13222 w 544215"/>
                <a:gd name="connsiteY8" fmla="*/ 889596 h 900600"/>
                <a:gd name="connsiteX9" fmla="*/ 0 w 544215"/>
                <a:gd name="connsiteY9" fmla="*/ 900600 h 90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4215" h="900600">
                  <a:moveTo>
                    <a:pt x="0" y="900600"/>
                  </a:moveTo>
                  <a:lnTo>
                    <a:pt x="255" y="727549"/>
                  </a:lnTo>
                  <a:cubicBezTo>
                    <a:pt x="13380" y="474729"/>
                    <a:pt x="76785" y="232066"/>
                    <a:pt x="181899" y="11188"/>
                  </a:cubicBezTo>
                  <a:lnTo>
                    <a:pt x="187897" y="0"/>
                  </a:lnTo>
                  <a:lnTo>
                    <a:pt x="261882" y="88303"/>
                  </a:lnTo>
                  <a:cubicBezTo>
                    <a:pt x="358420" y="213446"/>
                    <a:pt x="442602" y="363572"/>
                    <a:pt x="508775" y="532482"/>
                  </a:cubicBezTo>
                  <a:lnTo>
                    <a:pt x="544215" y="632362"/>
                  </a:lnTo>
                  <a:lnTo>
                    <a:pt x="532232" y="636009"/>
                  </a:lnTo>
                  <a:cubicBezTo>
                    <a:pt x="320963" y="706774"/>
                    <a:pt x="144304" y="792780"/>
                    <a:pt x="13222" y="889596"/>
                  </a:cubicBezTo>
                  <a:lnTo>
                    <a:pt x="0" y="9006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16B9357-B02B-45B0-A3F6-5C14996A86F9}"/>
                </a:ext>
              </a:extLst>
            </p:cNvPr>
            <p:cNvSpPr/>
            <p:nvPr/>
          </p:nvSpPr>
          <p:spPr>
            <a:xfrm rot="11315589">
              <a:off x="4678399" y="3922984"/>
              <a:ext cx="1595237" cy="1558970"/>
            </a:xfrm>
            <a:custGeom>
              <a:avLst/>
              <a:gdLst>
                <a:gd name="connsiteX0" fmla="*/ 1165353 w 1595237"/>
                <a:gd name="connsiteY0" fmla="*/ 1558970 h 1558970"/>
                <a:gd name="connsiteX1" fmla="*/ 1000444 w 1595237"/>
                <a:gd name="connsiteY1" fmla="*/ 1535918 h 1558970"/>
                <a:gd name="connsiteX2" fmla="*/ 338336 w 1595237"/>
                <a:gd name="connsiteY2" fmla="*/ 1505244 h 1558970"/>
                <a:gd name="connsiteX3" fmla="*/ 223032 w 1595237"/>
                <a:gd name="connsiteY3" fmla="*/ 1508961 h 1558970"/>
                <a:gd name="connsiteX4" fmla="*/ 0 w 1595237"/>
                <a:gd name="connsiteY4" fmla="*/ 33038 h 1558970"/>
                <a:gd name="connsiteX5" fmla="*/ 56077 w 1595237"/>
                <a:gd name="connsiteY5" fmla="*/ 21646 h 1558970"/>
                <a:gd name="connsiteX6" fmla="*/ 1471363 w 1595237"/>
                <a:gd name="connsiteY6" fmla="*/ 372074 h 1558970"/>
                <a:gd name="connsiteX7" fmla="*/ 1595237 w 1595237"/>
                <a:gd name="connsiteY7" fmla="*/ 472888 h 1558970"/>
                <a:gd name="connsiteX8" fmla="*/ 1546361 w 1595237"/>
                <a:gd name="connsiteY8" fmla="*/ 534004 h 1558970"/>
                <a:gd name="connsiteX9" fmla="*/ 1170566 w 1595237"/>
                <a:gd name="connsiteY9" fmla="*/ 1509022 h 1558970"/>
                <a:gd name="connsiteX10" fmla="*/ 1165353 w 1595237"/>
                <a:gd name="connsiteY10" fmla="*/ 1558970 h 1558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95237" h="1558970">
                  <a:moveTo>
                    <a:pt x="1165353" y="1558970"/>
                  </a:moveTo>
                  <a:lnTo>
                    <a:pt x="1000444" y="1535918"/>
                  </a:lnTo>
                  <a:cubicBezTo>
                    <a:pt x="788539" y="1513060"/>
                    <a:pt x="565755" y="1502319"/>
                    <a:pt x="338336" y="1505244"/>
                  </a:cubicBezTo>
                  <a:lnTo>
                    <a:pt x="223032" y="1508961"/>
                  </a:lnTo>
                  <a:lnTo>
                    <a:pt x="0" y="33038"/>
                  </a:lnTo>
                  <a:lnTo>
                    <a:pt x="56077" y="21646"/>
                  </a:lnTo>
                  <a:cubicBezTo>
                    <a:pt x="576223" y="-56955"/>
                    <a:pt x="1078986" y="82716"/>
                    <a:pt x="1471363" y="372074"/>
                  </a:cubicBezTo>
                  <a:lnTo>
                    <a:pt x="1595237" y="472888"/>
                  </a:lnTo>
                  <a:lnTo>
                    <a:pt x="1546361" y="534004"/>
                  </a:lnTo>
                  <a:cubicBezTo>
                    <a:pt x="1357081" y="789826"/>
                    <a:pt x="1221220" y="1131533"/>
                    <a:pt x="1170566" y="1509022"/>
                  </a:cubicBezTo>
                  <a:lnTo>
                    <a:pt x="1165353" y="155897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EEA314A-653D-4F02-9364-8337C1881D26}"/>
                </a:ext>
              </a:extLst>
            </p:cNvPr>
            <p:cNvSpPr/>
            <p:nvPr/>
          </p:nvSpPr>
          <p:spPr>
            <a:xfrm rot="11315589">
              <a:off x="6123693" y="4019160"/>
              <a:ext cx="1454536" cy="1621437"/>
            </a:xfrm>
            <a:custGeom>
              <a:avLst/>
              <a:gdLst>
                <a:gd name="connsiteX0" fmla="*/ 420450 w 1454536"/>
                <a:gd name="connsiteY0" fmla="*/ 1621437 h 1621437"/>
                <a:gd name="connsiteX1" fmla="*/ 373531 w 1454536"/>
                <a:gd name="connsiteY1" fmla="*/ 1493506 h 1621437"/>
                <a:gd name="connsiteX2" fmla="*/ 9945 w 1454536"/>
                <a:gd name="connsiteY2" fmla="*/ 914847 h 1621437"/>
                <a:gd name="connsiteX3" fmla="*/ 0 w 1454536"/>
                <a:gd name="connsiteY3" fmla="*/ 905320 h 1621437"/>
                <a:gd name="connsiteX4" fmla="*/ 14367 w 1454536"/>
                <a:gd name="connsiteY4" fmla="*/ 878520 h 1621437"/>
                <a:gd name="connsiteX5" fmla="*/ 1173154 w 1454536"/>
                <a:gd name="connsiteY5" fmla="*/ 12245 h 1621437"/>
                <a:gd name="connsiteX6" fmla="*/ 1233426 w 1454536"/>
                <a:gd name="connsiteY6" fmla="*/ 0 h 1621437"/>
                <a:gd name="connsiteX7" fmla="*/ 1454536 w 1454536"/>
                <a:gd name="connsiteY7" fmla="*/ 1463205 h 1621437"/>
                <a:gd name="connsiteX8" fmla="*/ 1425485 w 1454536"/>
                <a:gd name="connsiteY8" fmla="*/ 1464141 h 1621437"/>
                <a:gd name="connsiteX9" fmla="*/ 442948 w 1454536"/>
                <a:gd name="connsiteY9" fmla="*/ 1614590 h 1621437"/>
                <a:gd name="connsiteX10" fmla="*/ 420450 w 1454536"/>
                <a:gd name="connsiteY10" fmla="*/ 1621437 h 1621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54536" h="1621437">
                  <a:moveTo>
                    <a:pt x="420450" y="1621437"/>
                  </a:moveTo>
                  <a:lnTo>
                    <a:pt x="373531" y="1493506"/>
                  </a:lnTo>
                  <a:cubicBezTo>
                    <a:pt x="280431" y="1263975"/>
                    <a:pt x="155075" y="1066736"/>
                    <a:pt x="9945" y="914847"/>
                  </a:cubicBezTo>
                  <a:lnTo>
                    <a:pt x="0" y="905320"/>
                  </a:lnTo>
                  <a:lnTo>
                    <a:pt x="14367" y="878520"/>
                  </a:lnTo>
                  <a:cubicBezTo>
                    <a:pt x="265231" y="460000"/>
                    <a:pt x="674355" y="140241"/>
                    <a:pt x="1173154" y="12245"/>
                  </a:cubicBezTo>
                  <a:lnTo>
                    <a:pt x="1233426" y="0"/>
                  </a:lnTo>
                  <a:lnTo>
                    <a:pt x="1454536" y="1463205"/>
                  </a:lnTo>
                  <a:lnTo>
                    <a:pt x="1425485" y="1464141"/>
                  </a:lnTo>
                  <a:cubicBezTo>
                    <a:pt x="1062461" y="1482972"/>
                    <a:pt x="727807" y="1536007"/>
                    <a:pt x="442948" y="1614590"/>
                  </a:cubicBezTo>
                  <a:lnTo>
                    <a:pt x="420450" y="162143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</p:grp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4E21D720-512D-4C7D-AAD2-D31F62703F9D}"/>
              </a:ext>
            </a:extLst>
          </p:cNvPr>
          <p:cNvSpPr txBox="1">
            <a:spLocks/>
          </p:cNvSpPr>
          <p:nvPr/>
        </p:nvSpPr>
        <p:spPr>
          <a:xfrm rot="21568649">
            <a:off x="1106426" y="1935732"/>
            <a:ext cx="2940546" cy="192919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id-ID" sz="825" b="1" spc="2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BEST CLUB AND ASOCIATIONS </a:t>
            </a:r>
            <a:endParaRPr lang="en-US" sz="825" b="1" spc="225" dirty="0">
              <a:solidFill>
                <a:schemeClr val="bg1">
                  <a:lumMod val="7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CAC47BC-26FF-4977-9067-BDD5FCF49456}"/>
              </a:ext>
            </a:extLst>
          </p:cNvPr>
          <p:cNvSpPr/>
          <p:nvPr/>
        </p:nvSpPr>
        <p:spPr>
          <a:xfrm>
            <a:off x="1115482" y="2515791"/>
            <a:ext cx="3456518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industry. Lorem Ipsum has been the industry's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FD22792-51C6-4CE7-9E2A-C74DF9DCBA05}"/>
              </a:ext>
            </a:extLst>
          </p:cNvPr>
          <p:cNvSpPr txBox="1"/>
          <p:nvPr/>
        </p:nvSpPr>
        <p:spPr>
          <a:xfrm>
            <a:off x="379020" y="359302"/>
            <a:ext cx="16783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5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PIVOTS</a:t>
            </a:r>
            <a:r>
              <a:rPr lang="id-ID" sz="1050" dirty="0">
                <a:latin typeface="Poppins Black" panose="00000A00000000000000" pitchFamily="2" charset="0"/>
                <a:cs typeface="Poppins Black" panose="00000A00000000000000" pitchFamily="2" charset="0"/>
              </a:rPr>
              <a:t> </a:t>
            </a:r>
            <a:r>
              <a:rPr lang="id-ID" sz="105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BASKETBALL</a:t>
            </a:r>
            <a:endParaRPr lang="en-US" sz="105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CA6FC0B-3879-486F-AC99-558A20E64345}"/>
              </a:ext>
            </a:extLst>
          </p:cNvPr>
          <p:cNvSpPr/>
          <p:nvPr/>
        </p:nvSpPr>
        <p:spPr>
          <a:xfrm>
            <a:off x="1079399" y="3520054"/>
            <a:ext cx="2106910" cy="61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788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There are many variations of passages of Lorem Ipsum available, but the majority have suffered alteration in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F93009F-16AF-4549-B832-CC6E3F2E3AD3}"/>
              </a:ext>
            </a:extLst>
          </p:cNvPr>
          <p:cNvSpPr txBox="1"/>
          <p:nvPr/>
        </p:nvSpPr>
        <p:spPr>
          <a:xfrm>
            <a:off x="1097493" y="3181527"/>
            <a:ext cx="1359854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13" b="1" dirty="0">
                <a:solidFill>
                  <a:schemeClr val="accent2"/>
                </a:solidFill>
              </a:rPr>
              <a:t>+30 Champion</a:t>
            </a:r>
            <a:endParaRPr lang="en-US" sz="1013" b="1" dirty="0">
              <a:solidFill>
                <a:schemeClr val="accent2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76E7967-33A6-430E-BF44-D9F9805AD527}"/>
              </a:ext>
            </a:extLst>
          </p:cNvPr>
          <p:cNvSpPr/>
          <p:nvPr/>
        </p:nvSpPr>
        <p:spPr>
          <a:xfrm>
            <a:off x="3434813" y="3520054"/>
            <a:ext cx="2106910" cy="61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788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There are many variations of passages of Lorem Ipsum available, but the majority have suffered alteration in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25D34D6-F898-4B77-BDEF-F98373911A7F}"/>
              </a:ext>
            </a:extLst>
          </p:cNvPr>
          <p:cNvSpPr txBox="1"/>
          <p:nvPr/>
        </p:nvSpPr>
        <p:spPr>
          <a:xfrm>
            <a:off x="3452907" y="3181527"/>
            <a:ext cx="1359854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13" b="1" dirty="0">
                <a:solidFill>
                  <a:schemeClr val="accent1"/>
                </a:solidFill>
              </a:rPr>
              <a:t>+200 Players</a:t>
            </a:r>
            <a:endParaRPr lang="en-US" sz="1013" b="1" dirty="0">
              <a:solidFill>
                <a:schemeClr val="accent1"/>
              </a:solidFill>
            </a:endParaRPr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D13162A2-D74F-4DA4-9F9E-D895C1CA3832}"/>
              </a:ext>
            </a:extLst>
          </p:cNvPr>
          <p:cNvSpPr/>
          <p:nvPr/>
        </p:nvSpPr>
        <p:spPr>
          <a:xfrm rot="9486764">
            <a:off x="-95919" y="4029255"/>
            <a:ext cx="1310951" cy="1354061"/>
          </a:xfrm>
          <a:custGeom>
            <a:avLst/>
            <a:gdLst>
              <a:gd name="connsiteX0" fmla="*/ 428831 w 1747935"/>
              <a:gd name="connsiteY0" fmla="*/ 444314 h 1805414"/>
              <a:gd name="connsiteX1" fmla="*/ 399002 w 1747935"/>
              <a:gd name="connsiteY1" fmla="*/ 362979 h 1805414"/>
              <a:gd name="connsiteX2" fmla="*/ 234564 w 1747935"/>
              <a:gd name="connsiteY2" fmla="*/ 72785 h 1805414"/>
              <a:gd name="connsiteX3" fmla="*/ 172065 w 1747935"/>
              <a:gd name="connsiteY3" fmla="*/ 0 h 1805414"/>
              <a:gd name="connsiteX4" fmla="*/ 1035303 w 1747935"/>
              <a:gd name="connsiteY4" fmla="*/ 346796 h 1805414"/>
              <a:gd name="connsiteX5" fmla="*/ 898301 w 1747935"/>
              <a:gd name="connsiteY5" fmla="*/ 357280 h 1805414"/>
              <a:gd name="connsiteX6" fmla="*/ 443135 w 1747935"/>
              <a:gd name="connsiteY6" fmla="*/ 439961 h 1805414"/>
              <a:gd name="connsiteX7" fmla="*/ 0 w 1747935"/>
              <a:gd name="connsiteY7" fmla="*/ 640062 h 1805414"/>
              <a:gd name="connsiteX8" fmla="*/ 162 w 1747935"/>
              <a:gd name="connsiteY8" fmla="*/ 530040 h 1805414"/>
              <a:gd name="connsiteX9" fmla="*/ 115647 w 1747935"/>
              <a:gd name="connsiteY9" fmla="*/ 74596 h 1805414"/>
              <a:gd name="connsiteX10" fmla="*/ 119460 w 1747935"/>
              <a:gd name="connsiteY10" fmla="*/ 67484 h 1805414"/>
              <a:gd name="connsiteX11" fmla="*/ 166498 w 1747935"/>
              <a:gd name="connsiteY11" fmla="*/ 123624 h 1805414"/>
              <a:gd name="connsiteX12" fmla="*/ 323466 w 1747935"/>
              <a:gd name="connsiteY12" fmla="*/ 406022 h 1805414"/>
              <a:gd name="connsiteX13" fmla="*/ 345998 w 1747935"/>
              <a:gd name="connsiteY13" fmla="*/ 469523 h 1805414"/>
              <a:gd name="connsiteX14" fmla="*/ 338379 w 1747935"/>
              <a:gd name="connsiteY14" fmla="*/ 471841 h 1805414"/>
              <a:gd name="connsiteX15" fmla="*/ 8406 w 1747935"/>
              <a:gd name="connsiteY15" fmla="*/ 633066 h 1805414"/>
              <a:gd name="connsiteX16" fmla="*/ 1353976 w 1747935"/>
              <a:gd name="connsiteY16" fmla="*/ 1790998 h 1805414"/>
              <a:gd name="connsiteX17" fmla="*/ 1145513 w 1747935"/>
              <a:gd name="connsiteY17" fmla="*/ 411477 h 1805414"/>
              <a:gd name="connsiteX18" fmla="*/ 1192919 w 1747935"/>
              <a:gd name="connsiteY18" fmla="*/ 410117 h 1805414"/>
              <a:gd name="connsiteX19" fmla="*/ 1726906 w 1747935"/>
              <a:gd name="connsiteY19" fmla="*/ 624640 h 1805414"/>
              <a:gd name="connsiteX20" fmla="*/ 1728473 w 1747935"/>
              <a:gd name="connsiteY20" fmla="*/ 668726 h 1805414"/>
              <a:gd name="connsiteX21" fmla="*/ 1744971 w 1747935"/>
              <a:gd name="connsiteY21" fmla="*/ 797301 h 1805414"/>
              <a:gd name="connsiteX22" fmla="*/ 1747935 w 1747935"/>
              <a:gd name="connsiteY22" fmla="*/ 810365 h 1805414"/>
              <a:gd name="connsiteX23" fmla="*/ 323509 w 1747935"/>
              <a:gd name="connsiteY23" fmla="*/ 1419152 h 1805414"/>
              <a:gd name="connsiteX24" fmla="*/ 318006 w 1747935"/>
              <a:gd name="connsiteY24" fmla="*/ 1413722 h 1805414"/>
              <a:gd name="connsiteX25" fmla="*/ 12303 w 1747935"/>
              <a:gd name="connsiteY25" fmla="*/ 775065 h 1805414"/>
              <a:gd name="connsiteX26" fmla="*/ 6473 w 1747935"/>
              <a:gd name="connsiteY26" fmla="*/ 716685 h 1805414"/>
              <a:gd name="connsiteX27" fmla="*/ 16347 w 1747935"/>
              <a:gd name="connsiteY27" fmla="*/ 706777 h 1805414"/>
              <a:gd name="connsiteX28" fmla="*/ 293280 w 1747935"/>
              <a:gd name="connsiteY28" fmla="*/ 555438 h 1805414"/>
              <a:gd name="connsiteX29" fmla="*/ 364927 w 1747935"/>
              <a:gd name="connsiteY29" fmla="*/ 531279 h 1805414"/>
              <a:gd name="connsiteX30" fmla="*/ 377536 w 1747935"/>
              <a:gd name="connsiteY30" fmla="*/ 575568 h 1805414"/>
              <a:gd name="connsiteX31" fmla="*/ 397289 w 1747935"/>
              <a:gd name="connsiteY31" fmla="*/ 666135 h 1805414"/>
              <a:gd name="connsiteX32" fmla="*/ 328858 w 1747935"/>
              <a:gd name="connsiteY32" fmla="*/ 1408437 h 1805414"/>
              <a:gd name="connsiteX33" fmla="*/ 798156 w 1747935"/>
              <a:gd name="connsiteY33" fmla="*/ 1733373 h 1805414"/>
              <a:gd name="connsiteX34" fmla="*/ 400878 w 1747935"/>
              <a:gd name="connsiteY34" fmla="*/ 1495497 h 1805414"/>
              <a:gd name="connsiteX35" fmla="*/ 386990 w 1747935"/>
              <a:gd name="connsiteY35" fmla="*/ 1481793 h 1805414"/>
              <a:gd name="connsiteX36" fmla="*/ 395742 w 1747935"/>
              <a:gd name="connsiteY36" fmla="*/ 1465458 h 1805414"/>
              <a:gd name="connsiteX37" fmla="*/ 481685 w 1747935"/>
              <a:gd name="connsiteY37" fmla="*/ 646030 h 1805414"/>
              <a:gd name="connsiteX38" fmla="*/ 459680 w 1747935"/>
              <a:gd name="connsiteY38" fmla="*/ 547416 h 1805414"/>
              <a:gd name="connsiteX39" fmla="*/ 447831 w 1747935"/>
              <a:gd name="connsiteY39" fmla="*/ 506981 h 1805414"/>
              <a:gd name="connsiteX40" fmla="*/ 485134 w 1747935"/>
              <a:gd name="connsiteY40" fmla="*/ 496582 h 1805414"/>
              <a:gd name="connsiteX41" fmla="*/ 1080353 w 1747935"/>
              <a:gd name="connsiteY41" fmla="*/ 413346 h 1805414"/>
              <a:gd name="connsiteX42" fmla="*/ 1096728 w 1747935"/>
              <a:gd name="connsiteY42" fmla="*/ 412877 h 1805414"/>
              <a:gd name="connsiteX43" fmla="*/ 1306354 w 1747935"/>
              <a:gd name="connsiteY43" fmla="*/ 1800087 h 1805414"/>
              <a:gd name="connsiteX44" fmla="*/ 1267446 w 1747935"/>
              <a:gd name="connsiteY44" fmla="*/ 1803972 h 1805414"/>
              <a:gd name="connsiteX45" fmla="*/ 798156 w 1747935"/>
              <a:gd name="connsiteY45" fmla="*/ 1733373 h 1805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747935" h="1805414">
                <a:moveTo>
                  <a:pt x="428831" y="444314"/>
                </a:moveTo>
                <a:lnTo>
                  <a:pt x="399002" y="362979"/>
                </a:lnTo>
                <a:cubicBezTo>
                  <a:pt x="354609" y="253531"/>
                  <a:pt x="298680" y="155633"/>
                  <a:pt x="234564" y="72785"/>
                </a:cubicBezTo>
                <a:lnTo>
                  <a:pt x="172065" y="0"/>
                </a:lnTo>
                <a:lnTo>
                  <a:pt x="1035303" y="346796"/>
                </a:lnTo>
                <a:lnTo>
                  <a:pt x="898301" y="357280"/>
                </a:lnTo>
                <a:cubicBezTo>
                  <a:pt x="732602" y="374156"/>
                  <a:pt x="578964" y="402490"/>
                  <a:pt x="443135" y="439961"/>
                </a:cubicBezTo>
                <a:close/>
                <a:moveTo>
                  <a:pt x="0" y="640062"/>
                </a:moveTo>
                <a:lnTo>
                  <a:pt x="162" y="530040"/>
                </a:lnTo>
                <a:cubicBezTo>
                  <a:pt x="8507" y="369304"/>
                  <a:pt x="48818" y="215025"/>
                  <a:pt x="115647" y="74596"/>
                </a:cubicBezTo>
                <a:lnTo>
                  <a:pt x="119460" y="67484"/>
                </a:lnTo>
                <a:lnTo>
                  <a:pt x="166498" y="123624"/>
                </a:lnTo>
                <a:cubicBezTo>
                  <a:pt x="227874" y="203187"/>
                  <a:pt x="281395" y="298633"/>
                  <a:pt x="323466" y="406022"/>
                </a:cubicBezTo>
                <a:lnTo>
                  <a:pt x="345998" y="469523"/>
                </a:lnTo>
                <a:lnTo>
                  <a:pt x="338379" y="471841"/>
                </a:lnTo>
                <a:cubicBezTo>
                  <a:pt x="204060" y="516832"/>
                  <a:pt x="91745" y="571512"/>
                  <a:pt x="8406" y="633066"/>
                </a:cubicBezTo>
                <a:close/>
                <a:moveTo>
                  <a:pt x="1353976" y="1790998"/>
                </a:moveTo>
                <a:lnTo>
                  <a:pt x="1145513" y="411477"/>
                </a:lnTo>
                <a:lnTo>
                  <a:pt x="1192919" y="410117"/>
                </a:lnTo>
                <a:lnTo>
                  <a:pt x="1726906" y="624640"/>
                </a:lnTo>
                <a:lnTo>
                  <a:pt x="1728473" y="668726"/>
                </a:lnTo>
                <a:cubicBezTo>
                  <a:pt x="1732059" y="712657"/>
                  <a:pt x="1737597" y="755585"/>
                  <a:pt x="1744971" y="797301"/>
                </a:cubicBezTo>
                <a:lnTo>
                  <a:pt x="1747935" y="810365"/>
                </a:lnTo>
                <a:close/>
                <a:moveTo>
                  <a:pt x="323509" y="1419152"/>
                </a:moveTo>
                <a:lnTo>
                  <a:pt x="318006" y="1413722"/>
                </a:lnTo>
                <a:cubicBezTo>
                  <a:pt x="159999" y="1242104"/>
                  <a:pt x="49782" y="1023087"/>
                  <a:pt x="12303" y="775065"/>
                </a:cubicBezTo>
                <a:lnTo>
                  <a:pt x="6473" y="716685"/>
                </a:lnTo>
                <a:lnTo>
                  <a:pt x="16347" y="706777"/>
                </a:lnTo>
                <a:cubicBezTo>
                  <a:pt x="81594" y="650093"/>
                  <a:pt x="176129" y="598823"/>
                  <a:pt x="293280" y="555438"/>
                </a:cubicBezTo>
                <a:lnTo>
                  <a:pt x="364927" y="531279"/>
                </a:lnTo>
                <a:lnTo>
                  <a:pt x="377536" y="575568"/>
                </a:lnTo>
                <a:cubicBezTo>
                  <a:pt x="384966" y="605154"/>
                  <a:pt x="391570" y="635364"/>
                  <a:pt x="397289" y="666135"/>
                </a:cubicBezTo>
                <a:cubicBezTo>
                  <a:pt x="448147" y="939783"/>
                  <a:pt x="419322" y="1208013"/>
                  <a:pt x="328858" y="1408437"/>
                </a:cubicBezTo>
                <a:close/>
                <a:moveTo>
                  <a:pt x="798156" y="1733373"/>
                </a:moveTo>
                <a:cubicBezTo>
                  <a:pt x="651264" y="1680144"/>
                  <a:pt x="516375" y="1599035"/>
                  <a:pt x="400878" y="1495497"/>
                </a:cubicBezTo>
                <a:lnTo>
                  <a:pt x="386990" y="1481793"/>
                </a:lnTo>
                <a:lnTo>
                  <a:pt x="395742" y="1465458"/>
                </a:lnTo>
                <a:cubicBezTo>
                  <a:pt x="502869" y="1244586"/>
                  <a:pt x="538859" y="948006"/>
                  <a:pt x="481685" y="646030"/>
                </a:cubicBezTo>
                <a:cubicBezTo>
                  <a:pt x="475340" y="612514"/>
                  <a:pt x="467984" y="579621"/>
                  <a:pt x="459680" y="547416"/>
                </a:cubicBezTo>
                <a:lnTo>
                  <a:pt x="447831" y="506981"/>
                </a:lnTo>
                <a:lnTo>
                  <a:pt x="485134" y="496582"/>
                </a:lnTo>
                <a:cubicBezTo>
                  <a:pt x="657759" y="452979"/>
                  <a:pt x="860508" y="423624"/>
                  <a:pt x="1080353" y="413346"/>
                </a:cubicBezTo>
                <a:lnTo>
                  <a:pt x="1096728" y="412877"/>
                </a:lnTo>
                <a:lnTo>
                  <a:pt x="1306354" y="1800087"/>
                </a:lnTo>
                <a:lnTo>
                  <a:pt x="1267446" y="1803972"/>
                </a:lnTo>
                <a:cubicBezTo>
                  <a:pt x="1103941" y="1811953"/>
                  <a:pt x="945048" y="1786603"/>
                  <a:pt x="798156" y="1733373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>
              <a:solidFill>
                <a:schemeClr val="tx1"/>
              </a:solidFill>
            </a:endParaRPr>
          </a:p>
        </p:txBody>
      </p:sp>
      <p:pic>
        <p:nvPicPr>
          <p:cNvPr id="17" name="Picture Placeholder 16">
            <a:extLst>
              <a:ext uri="{FF2B5EF4-FFF2-40B4-BE49-F238E27FC236}">
                <a16:creationId xmlns:a16="http://schemas.microsoft.com/office/drawing/2014/main" id="{C8A2C5A0-8530-406B-A59C-D44C665DF06F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28" r="2072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292750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C6419E17-2443-4B1F-992C-FA751B569F51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2" r="21862"/>
          <a:stretch>
            <a:fillRect/>
          </a:stretch>
        </p:blipFill>
        <p:spPr/>
      </p:pic>
      <p:pic>
        <p:nvPicPr>
          <p:cNvPr id="15" name="Picture Placeholder 14">
            <a:extLst>
              <a:ext uri="{FF2B5EF4-FFF2-40B4-BE49-F238E27FC236}">
                <a16:creationId xmlns:a16="http://schemas.microsoft.com/office/drawing/2014/main" id="{A0CC04B3-B629-4D87-924E-6B514D522B1B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2" r="21862"/>
          <a:stretch>
            <a:fillRect/>
          </a:stretch>
        </p:blipFill>
        <p:spPr/>
      </p:pic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E815F516-28D8-432A-BD4E-0B4F33C77323}"/>
              </a:ext>
            </a:extLst>
          </p:cNvPr>
          <p:cNvSpPr/>
          <p:nvPr/>
        </p:nvSpPr>
        <p:spPr>
          <a:xfrm rot="9486764">
            <a:off x="7604911" y="-204310"/>
            <a:ext cx="1733255" cy="1710388"/>
          </a:xfrm>
          <a:custGeom>
            <a:avLst/>
            <a:gdLst>
              <a:gd name="connsiteX0" fmla="*/ 1712582 w 2311006"/>
              <a:gd name="connsiteY0" fmla="*/ 1003337 h 2280517"/>
              <a:gd name="connsiteX1" fmla="*/ 1727775 w 2311006"/>
              <a:gd name="connsiteY1" fmla="*/ 889879 h 2280517"/>
              <a:gd name="connsiteX2" fmla="*/ 1923693 w 2311006"/>
              <a:gd name="connsiteY2" fmla="*/ 406967 h 2280517"/>
              <a:gd name="connsiteX3" fmla="*/ 1959953 w 2311006"/>
              <a:gd name="connsiteY3" fmla="*/ 359101 h 2280517"/>
              <a:gd name="connsiteX4" fmla="*/ 1992982 w 2311006"/>
              <a:gd name="connsiteY4" fmla="*/ 391692 h 2280517"/>
              <a:gd name="connsiteX5" fmla="*/ 2298685 w 2311006"/>
              <a:gd name="connsiteY5" fmla="*/ 1030348 h 2280517"/>
              <a:gd name="connsiteX6" fmla="*/ 2311006 w 2311006"/>
              <a:gd name="connsiteY6" fmla="*/ 1153725 h 2280517"/>
              <a:gd name="connsiteX7" fmla="*/ 2310940 w 2311006"/>
              <a:gd name="connsiteY7" fmla="*/ 1198327 h 2280517"/>
              <a:gd name="connsiteX8" fmla="*/ 2279697 w 2311006"/>
              <a:gd name="connsiteY8" fmla="*/ 1180406 h 2280517"/>
              <a:gd name="connsiteX9" fmla="*/ 1716971 w 2311006"/>
              <a:gd name="connsiteY9" fmla="*/ 1003951 h 2280517"/>
              <a:gd name="connsiteX10" fmla="*/ 1026308 w 2311006"/>
              <a:gd name="connsiteY10" fmla="*/ 959358 h 2280517"/>
              <a:gd name="connsiteX11" fmla="*/ 884510 w 2311006"/>
              <a:gd name="connsiteY11" fmla="*/ 21005 h 2280517"/>
              <a:gd name="connsiteX12" fmla="*/ 920163 w 2311006"/>
              <a:gd name="connsiteY12" fmla="*/ 13762 h 2280517"/>
              <a:gd name="connsiteX13" fmla="*/ 1819965 w 2311006"/>
              <a:gd name="connsiteY13" fmla="*/ 236555 h 2280517"/>
              <a:gd name="connsiteX14" fmla="*/ 1898721 w 2311006"/>
              <a:gd name="connsiteY14" fmla="*/ 300650 h 2280517"/>
              <a:gd name="connsiteX15" fmla="*/ 1867647 w 2311006"/>
              <a:gd name="connsiteY15" fmla="*/ 339506 h 2280517"/>
              <a:gd name="connsiteX16" fmla="*/ 1628727 w 2311006"/>
              <a:gd name="connsiteY16" fmla="*/ 959396 h 2280517"/>
              <a:gd name="connsiteX17" fmla="*/ 1625412 w 2311006"/>
              <a:gd name="connsiteY17" fmla="*/ 991152 h 2280517"/>
              <a:gd name="connsiteX18" fmla="*/ 1520567 w 2311006"/>
              <a:gd name="connsiteY18" fmla="*/ 976496 h 2280517"/>
              <a:gd name="connsiteX19" fmla="*/ 1099615 w 2311006"/>
              <a:gd name="connsiteY19" fmla="*/ 956994 h 2280517"/>
              <a:gd name="connsiteX20" fmla="*/ 320105 w 2311006"/>
              <a:gd name="connsiteY20" fmla="*/ 1061529 h 2280517"/>
              <a:gd name="connsiteX21" fmla="*/ 290275 w 2311006"/>
              <a:gd name="connsiteY21" fmla="*/ 980194 h 2280517"/>
              <a:gd name="connsiteX22" fmla="*/ 270743 w 2311006"/>
              <a:gd name="connsiteY22" fmla="*/ 937380 h 2280517"/>
              <a:gd name="connsiteX23" fmla="*/ 603973 w 2311006"/>
              <a:gd name="connsiteY23" fmla="*/ 107913 h 2280517"/>
              <a:gd name="connsiteX24" fmla="*/ 682492 w 2311006"/>
              <a:gd name="connsiteY24" fmla="*/ 74563 h 2280517"/>
              <a:gd name="connsiteX25" fmla="*/ 798655 w 2311006"/>
              <a:gd name="connsiteY25" fmla="*/ 38447 h 2280517"/>
              <a:gd name="connsiteX26" fmla="*/ 836974 w 2311006"/>
              <a:gd name="connsiteY26" fmla="*/ 30662 h 2280517"/>
              <a:gd name="connsiteX27" fmla="*/ 977551 w 2311006"/>
              <a:gd name="connsiteY27" fmla="*/ 960930 h 2280517"/>
              <a:gd name="connsiteX28" fmla="*/ 959081 w 2311006"/>
              <a:gd name="connsiteY28" fmla="*/ 961525 h 2280517"/>
              <a:gd name="connsiteX29" fmla="*/ 334409 w 2311006"/>
              <a:gd name="connsiteY29" fmla="*/ 1057176 h 2280517"/>
              <a:gd name="connsiteX30" fmla="*/ 206366 w 2311006"/>
              <a:gd name="connsiteY30" fmla="*/ 1097627 h 2280517"/>
              <a:gd name="connsiteX31" fmla="*/ 224829 w 2311006"/>
              <a:gd name="connsiteY31" fmla="*/ 1051670 h 2280517"/>
              <a:gd name="connsiteX32" fmla="*/ 237272 w 2311006"/>
              <a:gd name="connsiteY32" fmla="*/ 1086738 h 2280517"/>
              <a:gd name="connsiteX33" fmla="*/ 229653 w 2311006"/>
              <a:gd name="connsiteY33" fmla="*/ 1089057 h 2280517"/>
              <a:gd name="connsiteX34" fmla="*/ 2052904 w 2311006"/>
              <a:gd name="connsiteY34" fmla="*/ 1958394 h 2280517"/>
              <a:gd name="connsiteX35" fmla="*/ 2033281 w 2311006"/>
              <a:gd name="connsiteY35" fmla="*/ 1948071 h 2280517"/>
              <a:gd name="connsiteX36" fmla="*/ 1701593 w 2311006"/>
              <a:gd name="connsiteY36" fmla="*/ 1145416 h 2280517"/>
              <a:gd name="connsiteX37" fmla="*/ 1705088 w 2311006"/>
              <a:gd name="connsiteY37" fmla="*/ 1071204 h 2280517"/>
              <a:gd name="connsiteX38" fmla="*/ 1846135 w 2311006"/>
              <a:gd name="connsiteY38" fmla="*/ 1097494 h 2280517"/>
              <a:gd name="connsiteX39" fmla="*/ 2260363 w 2311006"/>
              <a:gd name="connsiteY39" fmla="*/ 1240736 h 2280517"/>
              <a:gd name="connsiteX40" fmla="*/ 2310833 w 2311006"/>
              <a:gd name="connsiteY40" fmla="*/ 1270235 h 2280517"/>
              <a:gd name="connsiteX41" fmla="*/ 2310825 w 2311006"/>
              <a:gd name="connsiteY41" fmla="*/ 1275373 h 2280517"/>
              <a:gd name="connsiteX42" fmla="*/ 2075891 w 2311006"/>
              <a:gd name="connsiteY42" fmla="*/ 1930149 h 2280517"/>
              <a:gd name="connsiteX43" fmla="*/ 300654 w 2311006"/>
              <a:gd name="connsiteY43" fmla="*/ 1732092 h 2280517"/>
              <a:gd name="connsiteX44" fmla="*/ 0 w 2311006"/>
              <a:gd name="connsiteY44" fmla="*/ 1611307 h 2280517"/>
              <a:gd name="connsiteX45" fmla="*/ 174597 w 2311006"/>
              <a:gd name="connsiteY45" fmla="*/ 1176704 h 2280517"/>
              <a:gd name="connsiteX46" fmla="*/ 184554 w 2311006"/>
              <a:gd name="connsiteY46" fmla="*/ 1172653 h 2280517"/>
              <a:gd name="connsiteX47" fmla="*/ 256201 w 2311006"/>
              <a:gd name="connsiteY47" fmla="*/ 1148494 h 2280517"/>
              <a:gd name="connsiteX48" fmla="*/ 268809 w 2311006"/>
              <a:gd name="connsiteY48" fmla="*/ 1192783 h 2280517"/>
              <a:gd name="connsiteX49" fmla="*/ 288562 w 2311006"/>
              <a:gd name="connsiteY49" fmla="*/ 1283350 h 2280517"/>
              <a:gd name="connsiteX50" fmla="*/ 307343 w 2311006"/>
              <a:gd name="connsiteY50" fmla="*/ 1681960 h 2280517"/>
              <a:gd name="connsiteX51" fmla="*/ 1145364 w 2311006"/>
              <a:gd name="connsiteY51" fmla="*/ 2071445 h 2280517"/>
              <a:gd name="connsiteX52" fmla="*/ 382452 w 2311006"/>
              <a:gd name="connsiteY52" fmla="*/ 1764953 h 2280517"/>
              <a:gd name="connsiteX53" fmla="*/ 391600 w 2311006"/>
              <a:gd name="connsiteY53" fmla="*/ 1703373 h 2280517"/>
              <a:gd name="connsiteX54" fmla="*/ 372959 w 2311006"/>
              <a:gd name="connsiteY54" fmla="*/ 1263245 h 2280517"/>
              <a:gd name="connsiteX55" fmla="*/ 350954 w 2311006"/>
              <a:gd name="connsiteY55" fmla="*/ 1164632 h 2280517"/>
              <a:gd name="connsiteX56" fmla="*/ 339104 w 2311006"/>
              <a:gd name="connsiteY56" fmla="*/ 1124196 h 2280517"/>
              <a:gd name="connsiteX57" fmla="*/ 376407 w 2311006"/>
              <a:gd name="connsiteY57" fmla="*/ 1113798 h 2280517"/>
              <a:gd name="connsiteX58" fmla="*/ 971626 w 2311006"/>
              <a:gd name="connsiteY58" fmla="*/ 1030562 h 2280517"/>
              <a:gd name="connsiteX59" fmla="*/ 988002 w 2311006"/>
              <a:gd name="connsiteY59" fmla="*/ 1030092 h 2280517"/>
              <a:gd name="connsiteX60" fmla="*/ 1665782 w 2311006"/>
              <a:gd name="connsiteY60" fmla="*/ 2280517 h 2280517"/>
              <a:gd name="connsiteX61" fmla="*/ 1197527 w 2311006"/>
              <a:gd name="connsiteY61" fmla="*/ 2092401 h 2280517"/>
              <a:gd name="connsiteX62" fmla="*/ 1036786 w 2311006"/>
              <a:gd name="connsiteY62" fmla="*/ 1028692 h 2280517"/>
              <a:gd name="connsiteX63" fmla="*/ 1105479 w 2311006"/>
              <a:gd name="connsiteY63" fmla="*/ 1026721 h 2280517"/>
              <a:gd name="connsiteX64" fmla="*/ 1493996 w 2311006"/>
              <a:gd name="connsiteY64" fmla="*/ 1043013 h 2280517"/>
              <a:gd name="connsiteX65" fmla="*/ 1618881 w 2311006"/>
              <a:gd name="connsiteY65" fmla="*/ 1058634 h 2280517"/>
              <a:gd name="connsiteX66" fmla="*/ 1614961 w 2311006"/>
              <a:gd name="connsiteY66" fmla="*/ 1151348 h 2280517"/>
              <a:gd name="connsiteX67" fmla="*/ 1942640 w 2311006"/>
              <a:gd name="connsiteY67" fmla="*/ 1989191 h 2280517"/>
              <a:gd name="connsiteX68" fmla="*/ 1996802 w 2311006"/>
              <a:gd name="connsiteY68" fmla="*/ 2026096 h 2280517"/>
              <a:gd name="connsiteX69" fmla="*/ 1920754 w 2311006"/>
              <a:gd name="connsiteY69" fmla="*/ 2103164 h 2280517"/>
              <a:gd name="connsiteX70" fmla="*/ 1783440 w 2311006"/>
              <a:gd name="connsiteY70" fmla="*/ 2212319 h 2280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2311006" h="2280517">
                <a:moveTo>
                  <a:pt x="1712582" y="1003337"/>
                </a:moveTo>
                <a:lnTo>
                  <a:pt x="1727775" y="889879"/>
                </a:lnTo>
                <a:cubicBezTo>
                  <a:pt x="1763184" y="704434"/>
                  <a:pt x="1832329" y="537108"/>
                  <a:pt x="1923693" y="406967"/>
                </a:cubicBezTo>
                <a:lnTo>
                  <a:pt x="1959953" y="359101"/>
                </a:lnTo>
                <a:lnTo>
                  <a:pt x="1992982" y="391692"/>
                </a:lnTo>
                <a:cubicBezTo>
                  <a:pt x="2150990" y="563310"/>
                  <a:pt x="2261206" y="782327"/>
                  <a:pt x="2298685" y="1030348"/>
                </a:cubicBezTo>
                <a:cubicBezTo>
                  <a:pt x="2304932" y="1071685"/>
                  <a:pt x="2309010" y="1112849"/>
                  <a:pt x="2311006" y="1153725"/>
                </a:cubicBezTo>
                <a:lnTo>
                  <a:pt x="2310940" y="1198327"/>
                </a:lnTo>
                <a:lnTo>
                  <a:pt x="2279697" y="1180406"/>
                </a:lnTo>
                <a:cubicBezTo>
                  <a:pt x="2133565" y="1103011"/>
                  <a:pt x="1938898" y="1042436"/>
                  <a:pt x="1716971" y="1003951"/>
                </a:cubicBezTo>
                <a:close/>
                <a:moveTo>
                  <a:pt x="1026308" y="959358"/>
                </a:moveTo>
                <a:lnTo>
                  <a:pt x="884510" y="21005"/>
                </a:lnTo>
                <a:lnTo>
                  <a:pt x="920163" y="13762"/>
                </a:lnTo>
                <a:cubicBezTo>
                  <a:pt x="1250858" y="-36210"/>
                  <a:pt x="1570502" y="52589"/>
                  <a:pt x="1819965" y="236555"/>
                </a:cubicBezTo>
                <a:lnTo>
                  <a:pt x="1898721" y="300650"/>
                </a:lnTo>
                <a:lnTo>
                  <a:pt x="1867647" y="339506"/>
                </a:lnTo>
                <a:cubicBezTo>
                  <a:pt x="1747308" y="502151"/>
                  <a:pt x="1660932" y="719399"/>
                  <a:pt x="1628727" y="959396"/>
                </a:cubicBezTo>
                <a:lnTo>
                  <a:pt x="1625412" y="991152"/>
                </a:lnTo>
                <a:lnTo>
                  <a:pt x="1520567" y="976496"/>
                </a:lnTo>
                <a:cubicBezTo>
                  <a:pt x="1385843" y="961964"/>
                  <a:pt x="1244203" y="955135"/>
                  <a:pt x="1099615" y="956994"/>
                </a:cubicBezTo>
                <a:close/>
                <a:moveTo>
                  <a:pt x="320105" y="1061529"/>
                </a:moveTo>
                <a:lnTo>
                  <a:pt x="290275" y="980194"/>
                </a:lnTo>
                <a:lnTo>
                  <a:pt x="270743" y="937380"/>
                </a:lnTo>
                <a:lnTo>
                  <a:pt x="603973" y="107913"/>
                </a:lnTo>
                <a:lnTo>
                  <a:pt x="682492" y="74563"/>
                </a:lnTo>
                <a:cubicBezTo>
                  <a:pt x="720265" y="60696"/>
                  <a:pt x="759015" y="48619"/>
                  <a:pt x="798655" y="38447"/>
                </a:cubicBezTo>
                <a:lnTo>
                  <a:pt x="836974" y="30662"/>
                </a:lnTo>
                <a:lnTo>
                  <a:pt x="977551" y="960930"/>
                </a:lnTo>
                <a:lnTo>
                  <a:pt x="959081" y="961525"/>
                </a:lnTo>
                <a:cubicBezTo>
                  <a:pt x="728279" y="973497"/>
                  <a:pt x="515514" y="1007215"/>
                  <a:pt x="334409" y="1057176"/>
                </a:cubicBezTo>
                <a:close/>
                <a:moveTo>
                  <a:pt x="206366" y="1097627"/>
                </a:moveTo>
                <a:lnTo>
                  <a:pt x="224829" y="1051670"/>
                </a:lnTo>
                <a:lnTo>
                  <a:pt x="237272" y="1086738"/>
                </a:lnTo>
                <a:lnTo>
                  <a:pt x="229653" y="1089057"/>
                </a:lnTo>
                <a:close/>
                <a:moveTo>
                  <a:pt x="2052904" y="1958394"/>
                </a:moveTo>
                <a:lnTo>
                  <a:pt x="2033281" y="1948071"/>
                </a:lnTo>
                <a:cubicBezTo>
                  <a:pt x="1828457" y="1821620"/>
                  <a:pt x="1695835" y="1511433"/>
                  <a:pt x="1701593" y="1145416"/>
                </a:cubicBezTo>
                <a:lnTo>
                  <a:pt x="1705088" y="1071204"/>
                </a:lnTo>
                <a:lnTo>
                  <a:pt x="1846135" y="1097494"/>
                </a:lnTo>
                <a:cubicBezTo>
                  <a:pt x="2009623" y="1133514"/>
                  <a:pt x="2151622" y="1182125"/>
                  <a:pt x="2260363" y="1240736"/>
                </a:cubicBezTo>
                <a:lnTo>
                  <a:pt x="2310833" y="1270235"/>
                </a:lnTo>
                <a:lnTo>
                  <a:pt x="2310825" y="1275373"/>
                </a:lnTo>
                <a:cubicBezTo>
                  <a:pt x="2298309" y="1516478"/>
                  <a:pt x="2213866" y="1743052"/>
                  <a:pt x="2075891" y="1930149"/>
                </a:cubicBezTo>
                <a:close/>
                <a:moveTo>
                  <a:pt x="300654" y="1732092"/>
                </a:moveTo>
                <a:lnTo>
                  <a:pt x="0" y="1611307"/>
                </a:lnTo>
                <a:lnTo>
                  <a:pt x="174597" y="1176704"/>
                </a:lnTo>
                <a:lnTo>
                  <a:pt x="184554" y="1172653"/>
                </a:lnTo>
                <a:lnTo>
                  <a:pt x="256201" y="1148494"/>
                </a:lnTo>
                <a:lnTo>
                  <a:pt x="268809" y="1192783"/>
                </a:lnTo>
                <a:cubicBezTo>
                  <a:pt x="276240" y="1222369"/>
                  <a:pt x="282843" y="1252579"/>
                  <a:pt x="288562" y="1283350"/>
                </a:cubicBezTo>
                <a:cubicBezTo>
                  <a:pt x="313991" y="1420174"/>
                  <a:pt x="319499" y="1555643"/>
                  <a:pt x="307343" y="1681960"/>
                </a:cubicBezTo>
                <a:close/>
                <a:moveTo>
                  <a:pt x="1145364" y="2071445"/>
                </a:moveTo>
                <a:lnTo>
                  <a:pt x="382452" y="1764953"/>
                </a:lnTo>
                <a:lnTo>
                  <a:pt x="391600" y="1703373"/>
                </a:lnTo>
                <a:cubicBezTo>
                  <a:pt x="406842" y="1563872"/>
                  <a:pt x="401546" y="1414233"/>
                  <a:pt x="372959" y="1263245"/>
                </a:cubicBezTo>
                <a:cubicBezTo>
                  <a:pt x="366613" y="1229730"/>
                  <a:pt x="359257" y="1196837"/>
                  <a:pt x="350954" y="1164632"/>
                </a:cubicBezTo>
                <a:lnTo>
                  <a:pt x="339104" y="1124196"/>
                </a:lnTo>
                <a:lnTo>
                  <a:pt x="376407" y="1113798"/>
                </a:lnTo>
                <a:cubicBezTo>
                  <a:pt x="549032" y="1070194"/>
                  <a:pt x="751782" y="1040840"/>
                  <a:pt x="971626" y="1030562"/>
                </a:cubicBezTo>
                <a:lnTo>
                  <a:pt x="988002" y="1030092"/>
                </a:lnTo>
                <a:close/>
                <a:moveTo>
                  <a:pt x="1665782" y="2280517"/>
                </a:moveTo>
                <a:lnTo>
                  <a:pt x="1197527" y="2092401"/>
                </a:lnTo>
                <a:lnTo>
                  <a:pt x="1036786" y="1028692"/>
                </a:lnTo>
                <a:lnTo>
                  <a:pt x="1105479" y="1026721"/>
                </a:lnTo>
                <a:cubicBezTo>
                  <a:pt x="1238724" y="1025275"/>
                  <a:pt x="1369390" y="1030961"/>
                  <a:pt x="1493996" y="1043013"/>
                </a:cubicBezTo>
                <a:lnTo>
                  <a:pt x="1618881" y="1058634"/>
                </a:lnTo>
                <a:lnTo>
                  <a:pt x="1614961" y="1151348"/>
                </a:lnTo>
                <a:cubicBezTo>
                  <a:pt x="1611498" y="1517170"/>
                  <a:pt x="1740297" y="1832206"/>
                  <a:pt x="1942640" y="1989191"/>
                </a:cubicBezTo>
                <a:lnTo>
                  <a:pt x="1996802" y="2026096"/>
                </a:lnTo>
                <a:lnTo>
                  <a:pt x="1920754" y="2103164"/>
                </a:lnTo>
                <a:cubicBezTo>
                  <a:pt x="1877849" y="2142666"/>
                  <a:pt x="1831982" y="2179181"/>
                  <a:pt x="1783440" y="221231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>
              <a:solidFill>
                <a:schemeClr val="tx1"/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F6F85A9-59DA-4939-9ABA-45D363902BDB}"/>
              </a:ext>
            </a:extLst>
          </p:cNvPr>
          <p:cNvSpPr/>
          <p:nvPr/>
        </p:nvSpPr>
        <p:spPr>
          <a:xfrm>
            <a:off x="2736158" y="735908"/>
            <a:ext cx="3671684" cy="3671684"/>
          </a:xfrm>
          <a:prstGeom prst="ellipse">
            <a:avLst/>
          </a:prstGeom>
          <a:solidFill>
            <a:schemeClr val="accent1"/>
          </a:solidFill>
          <a:ln w="38100">
            <a:noFill/>
          </a:ln>
          <a:effectLst>
            <a:outerShdw blurRad="279400" sx="102000" sy="102000" algn="ctr" rotWithShape="0">
              <a:prstClr val="black">
                <a:alpha val="4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5E9D2F-16E7-432B-9B59-A5799A0DB25D}"/>
              </a:ext>
            </a:extLst>
          </p:cNvPr>
          <p:cNvSpPr txBox="1"/>
          <p:nvPr/>
        </p:nvSpPr>
        <p:spPr>
          <a:xfrm>
            <a:off x="379020" y="359302"/>
            <a:ext cx="16783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5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PIVOTS</a:t>
            </a:r>
            <a:r>
              <a:rPr lang="id-ID" sz="1050" dirty="0">
                <a:latin typeface="Poppins Black" panose="00000A00000000000000" pitchFamily="2" charset="0"/>
                <a:cs typeface="Poppins Black" panose="00000A00000000000000" pitchFamily="2" charset="0"/>
              </a:rPr>
              <a:t> </a:t>
            </a:r>
            <a:r>
              <a:rPr lang="id-ID" sz="105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BASKETBALL</a:t>
            </a:r>
            <a:endParaRPr lang="en-US" sz="105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784B287-D06B-4D7F-AE03-5408DBB02465}"/>
              </a:ext>
            </a:extLst>
          </p:cNvPr>
          <p:cNvGrpSpPr/>
          <p:nvPr/>
        </p:nvGrpSpPr>
        <p:grpSpPr>
          <a:xfrm>
            <a:off x="8447282" y="3176709"/>
            <a:ext cx="415320" cy="1630364"/>
            <a:chOff x="11263043" y="4235612"/>
            <a:chExt cx="553760" cy="217381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6B7317C-06AF-4EFC-AAC6-0FC4B84FD316}"/>
                </a:ext>
              </a:extLst>
            </p:cNvPr>
            <p:cNvSpPr/>
            <p:nvPr/>
          </p:nvSpPr>
          <p:spPr>
            <a:xfrm>
              <a:off x="11581468" y="5769406"/>
              <a:ext cx="66811" cy="3217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97E2B70E-4977-4180-94EA-E2F103C07933}"/>
                </a:ext>
              </a:extLst>
            </p:cNvPr>
            <p:cNvSpPr/>
            <p:nvPr/>
          </p:nvSpPr>
          <p:spPr>
            <a:xfrm flipV="1">
              <a:off x="11544631" y="6268946"/>
              <a:ext cx="140484" cy="14048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0" name="Text Placeholder 7">
              <a:extLst>
                <a:ext uri="{FF2B5EF4-FFF2-40B4-BE49-F238E27FC236}">
                  <a16:creationId xmlns:a16="http://schemas.microsoft.com/office/drawing/2014/main" id="{4E222AAB-3611-40CB-86E0-28A59025B8AC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4235612"/>
              <a:ext cx="553760" cy="305385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accent2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01</a:t>
              </a:r>
              <a:endParaRPr lang="en-US" sz="1050" b="1" dirty="0">
                <a:solidFill>
                  <a:schemeClr val="accent2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1" name="Text Placeholder 7">
              <a:extLst>
                <a:ext uri="{FF2B5EF4-FFF2-40B4-BE49-F238E27FC236}">
                  <a16:creationId xmlns:a16="http://schemas.microsoft.com/office/drawing/2014/main" id="{A5C485AD-AAE4-4F9E-9B61-26653BBE7739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4657547"/>
              <a:ext cx="553760" cy="309154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02</a:t>
              </a:r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2" name="Text Placeholder 7">
              <a:extLst>
                <a:ext uri="{FF2B5EF4-FFF2-40B4-BE49-F238E27FC236}">
                  <a16:creationId xmlns:a16="http://schemas.microsoft.com/office/drawing/2014/main" id="{4A5F30FB-E54A-44F0-8E97-3D8C0CCD8B67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5086454"/>
              <a:ext cx="553760" cy="309154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03</a:t>
              </a:r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D0E40A02-6602-478F-993C-803E7BA6C117}"/>
              </a:ext>
            </a:extLst>
          </p:cNvPr>
          <p:cNvSpPr txBox="1"/>
          <p:nvPr/>
        </p:nvSpPr>
        <p:spPr>
          <a:xfrm>
            <a:off x="2572313" y="1639526"/>
            <a:ext cx="39993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400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DUNK</a:t>
            </a:r>
            <a:r>
              <a:rPr lang="id-ID" sz="330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 </a:t>
            </a:r>
            <a:r>
              <a:rPr lang="id-ID" sz="180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COMPETITION</a:t>
            </a:r>
            <a:endParaRPr lang="en-US" sz="240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E2018994-53F5-43C2-9661-021852DF675E}"/>
              </a:ext>
            </a:extLst>
          </p:cNvPr>
          <p:cNvSpPr txBox="1">
            <a:spLocks/>
          </p:cNvSpPr>
          <p:nvPr/>
        </p:nvSpPr>
        <p:spPr>
          <a:xfrm rot="21568649">
            <a:off x="3101727" y="2162671"/>
            <a:ext cx="2940546" cy="192919"/>
          </a:xfrm>
          <a:prstGeom prst="rect">
            <a:avLst/>
          </a:prstGeom>
        </p:spPr>
        <p:txBody>
          <a:bodyPr/>
          <a:lstStyle/>
          <a:p>
            <a:pPr lvl="0" algn="ctr">
              <a:lnSpc>
                <a:spcPct val="150000"/>
              </a:lnSpc>
            </a:pPr>
            <a:r>
              <a:rPr lang="id-ID" sz="825" b="1" spc="225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BEST CLUB AND ASOCIATIONS </a:t>
            </a:r>
            <a:endParaRPr lang="en-US" sz="825" b="1" spc="225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D9BCB01-1901-461D-A052-776C31812844}"/>
              </a:ext>
            </a:extLst>
          </p:cNvPr>
          <p:cNvSpPr/>
          <p:nvPr/>
        </p:nvSpPr>
        <p:spPr>
          <a:xfrm>
            <a:off x="3208491" y="2751076"/>
            <a:ext cx="2727018" cy="833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25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industry. Lorem Ipsum has been the industry’s</a:t>
            </a:r>
            <a:r>
              <a:rPr lang="id-ID" sz="825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dummy text of the printing and typesetting industry. Lorem I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FE40B4C-B690-4D47-834E-B469E85136C0}"/>
              </a:ext>
            </a:extLst>
          </p:cNvPr>
          <p:cNvCxnSpPr/>
          <p:nvPr/>
        </p:nvCxnSpPr>
        <p:spPr>
          <a:xfrm>
            <a:off x="4274914" y="2594392"/>
            <a:ext cx="59417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C536F2C-D445-4192-BA64-0BFD73791776}"/>
              </a:ext>
            </a:extLst>
          </p:cNvPr>
          <p:cNvSpPr/>
          <p:nvPr/>
        </p:nvSpPr>
        <p:spPr>
          <a:xfrm rot="9486764">
            <a:off x="-69997" y="4587491"/>
            <a:ext cx="658758" cy="636179"/>
          </a:xfrm>
          <a:custGeom>
            <a:avLst/>
            <a:gdLst>
              <a:gd name="connsiteX0" fmla="*/ 681149 w 878344"/>
              <a:gd name="connsiteY0" fmla="*/ 317441 h 848239"/>
              <a:gd name="connsiteX1" fmla="*/ 686831 w 878344"/>
              <a:gd name="connsiteY1" fmla="*/ 275009 h 848239"/>
              <a:gd name="connsiteX2" fmla="*/ 711323 w 878344"/>
              <a:gd name="connsiteY2" fmla="*/ 191584 h 848239"/>
              <a:gd name="connsiteX3" fmla="*/ 878344 w 878344"/>
              <a:gd name="connsiteY3" fmla="*/ 258682 h 848239"/>
              <a:gd name="connsiteX4" fmla="*/ 837274 w 878344"/>
              <a:gd name="connsiteY4" fmla="*/ 360911 h 848239"/>
              <a:gd name="connsiteX5" fmla="*/ 798647 w 878344"/>
              <a:gd name="connsiteY5" fmla="*/ 345210 h 848239"/>
              <a:gd name="connsiteX6" fmla="*/ 682791 w 878344"/>
              <a:gd name="connsiteY6" fmla="*/ 317671 h 848239"/>
              <a:gd name="connsiteX7" fmla="*/ 424492 w 878344"/>
              <a:gd name="connsiteY7" fmla="*/ 300994 h 848239"/>
              <a:gd name="connsiteX8" fmla="*/ 388351 w 878344"/>
              <a:gd name="connsiteY8" fmla="*/ 61833 h 848239"/>
              <a:gd name="connsiteX9" fmla="*/ 680810 w 878344"/>
              <a:gd name="connsiteY9" fmla="*/ 179325 h 848239"/>
              <a:gd name="connsiteX10" fmla="*/ 649789 w 878344"/>
              <a:gd name="connsiteY10" fmla="*/ 301009 h 848239"/>
              <a:gd name="connsiteX11" fmla="*/ 648550 w 878344"/>
              <a:gd name="connsiteY11" fmla="*/ 312885 h 848239"/>
              <a:gd name="connsiteX12" fmla="*/ 609339 w 878344"/>
              <a:gd name="connsiteY12" fmla="*/ 307404 h 848239"/>
              <a:gd name="connsiteX13" fmla="*/ 451908 w 878344"/>
              <a:gd name="connsiteY13" fmla="*/ 300110 h 848239"/>
              <a:gd name="connsiteX14" fmla="*/ 160378 w 878344"/>
              <a:gd name="connsiteY14" fmla="*/ 339205 h 848239"/>
              <a:gd name="connsiteX15" fmla="*/ 149222 w 878344"/>
              <a:gd name="connsiteY15" fmla="*/ 308787 h 848239"/>
              <a:gd name="connsiteX16" fmla="*/ 62772 w 878344"/>
              <a:gd name="connsiteY16" fmla="*/ 171198 h 848239"/>
              <a:gd name="connsiteX17" fmla="*/ 60407 w 878344"/>
              <a:gd name="connsiteY17" fmla="*/ 168933 h 848239"/>
              <a:gd name="connsiteX18" fmla="*/ 63823 w 878344"/>
              <a:gd name="connsiteY18" fmla="*/ 162561 h 848239"/>
              <a:gd name="connsiteX19" fmla="*/ 179480 w 878344"/>
              <a:gd name="connsiteY19" fmla="*/ 33669 h 848239"/>
              <a:gd name="connsiteX20" fmla="*/ 234436 w 878344"/>
              <a:gd name="connsiteY20" fmla="*/ 0 h 848239"/>
              <a:gd name="connsiteX21" fmla="*/ 368842 w 878344"/>
              <a:gd name="connsiteY21" fmla="*/ 53996 h 848239"/>
              <a:gd name="connsiteX22" fmla="*/ 406256 w 878344"/>
              <a:gd name="connsiteY22" fmla="*/ 301582 h 848239"/>
              <a:gd name="connsiteX23" fmla="*/ 399349 w 878344"/>
              <a:gd name="connsiteY23" fmla="*/ 301804 h 848239"/>
              <a:gd name="connsiteX24" fmla="*/ 165728 w 878344"/>
              <a:gd name="connsiteY24" fmla="*/ 337577 h 848239"/>
              <a:gd name="connsiteX25" fmla="*/ 738987 w 878344"/>
              <a:gd name="connsiteY25" fmla="*/ 605566 h 848239"/>
              <a:gd name="connsiteX26" fmla="*/ 709530 w 878344"/>
              <a:gd name="connsiteY26" fmla="*/ 554266 h 848239"/>
              <a:gd name="connsiteX27" fmla="*/ 677040 w 878344"/>
              <a:gd name="connsiteY27" fmla="*/ 370577 h 848239"/>
              <a:gd name="connsiteX28" fmla="*/ 678347 w 878344"/>
              <a:gd name="connsiteY28" fmla="*/ 342823 h 848239"/>
              <a:gd name="connsiteX29" fmla="*/ 731096 w 878344"/>
              <a:gd name="connsiteY29" fmla="*/ 352655 h 848239"/>
              <a:gd name="connsiteX30" fmla="*/ 816233 w 878344"/>
              <a:gd name="connsiteY30" fmla="*/ 376272 h 848239"/>
              <a:gd name="connsiteX31" fmla="*/ 828916 w 878344"/>
              <a:gd name="connsiteY31" fmla="*/ 381717 h 848239"/>
              <a:gd name="connsiteX32" fmla="*/ 0 w 878344"/>
              <a:gd name="connsiteY32" fmla="*/ 412412 h 848239"/>
              <a:gd name="connsiteX33" fmla="*/ 61 w 878344"/>
              <a:gd name="connsiteY33" fmla="*/ 371266 h 848239"/>
              <a:gd name="connsiteX34" fmla="*/ 43251 w 878344"/>
              <a:gd name="connsiteY34" fmla="*/ 200936 h 848239"/>
              <a:gd name="connsiteX35" fmla="*/ 44677 w 878344"/>
              <a:gd name="connsiteY35" fmla="*/ 198275 h 848239"/>
              <a:gd name="connsiteX36" fmla="*/ 62268 w 878344"/>
              <a:gd name="connsiteY36" fmla="*/ 219271 h 848239"/>
              <a:gd name="connsiteX37" fmla="*/ 120973 w 878344"/>
              <a:gd name="connsiteY37" fmla="*/ 324884 h 848239"/>
              <a:gd name="connsiteX38" fmla="*/ 129399 w 878344"/>
              <a:gd name="connsiteY38" fmla="*/ 348633 h 848239"/>
              <a:gd name="connsiteX39" fmla="*/ 126550 w 878344"/>
              <a:gd name="connsiteY39" fmla="*/ 349500 h 848239"/>
              <a:gd name="connsiteX40" fmla="*/ 3144 w 878344"/>
              <a:gd name="connsiteY40" fmla="*/ 409796 h 848239"/>
              <a:gd name="connsiteX41" fmla="*/ 506613 w 878344"/>
              <a:gd name="connsiteY41" fmla="*/ 844444 h 848239"/>
              <a:gd name="connsiteX42" fmla="*/ 428409 w 878344"/>
              <a:gd name="connsiteY42" fmla="*/ 326924 h 848239"/>
              <a:gd name="connsiteX43" fmla="*/ 454099 w 878344"/>
              <a:gd name="connsiteY43" fmla="*/ 326188 h 848239"/>
              <a:gd name="connsiteX44" fmla="*/ 599400 w 878344"/>
              <a:gd name="connsiteY44" fmla="*/ 332280 h 848239"/>
              <a:gd name="connsiteX45" fmla="*/ 646105 w 878344"/>
              <a:gd name="connsiteY45" fmla="*/ 338122 h 848239"/>
              <a:gd name="connsiteX46" fmla="*/ 644639 w 878344"/>
              <a:gd name="connsiteY46" fmla="*/ 372796 h 848239"/>
              <a:gd name="connsiteX47" fmla="*/ 715932 w 878344"/>
              <a:gd name="connsiteY47" fmla="*/ 631649 h 848239"/>
              <a:gd name="connsiteX48" fmla="*/ 724745 w 878344"/>
              <a:gd name="connsiteY48" fmla="*/ 641017 h 848239"/>
              <a:gd name="connsiteX49" fmla="*/ 663298 w 878344"/>
              <a:gd name="connsiteY49" fmla="*/ 793970 h 848239"/>
              <a:gd name="connsiteX50" fmla="*/ 650292 w 878344"/>
              <a:gd name="connsiteY50" fmla="*/ 802831 h 848239"/>
              <a:gd name="connsiteX51" fmla="*/ 520152 w 878344"/>
              <a:gd name="connsiteY51" fmla="*/ 843092 h 848239"/>
              <a:gd name="connsiteX52" fmla="*/ 120989 w 878344"/>
              <a:gd name="connsiteY52" fmla="*/ 703782 h 848239"/>
              <a:gd name="connsiteX53" fmla="*/ 118931 w 878344"/>
              <a:gd name="connsiteY53" fmla="*/ 701751 h 848239"/>
              <a:gd name="connsiteX54" fmla="*/ 4602 w 878344"/>
              <a:gd name="connsiteY54" fmla="*/ 462902 h 848239"/>
              <a:gd name="connsiteX55" fmla="*/ 2422 w 878344"/>
              <a:gd name="connsiteY55" fmla="*/ 441068 h 848239"/>
              <a:gd name="connsiteX56" fmla="*/ 6114 w 878344"/>
              <a:gd name="connsiteY56" fmla="*/ 437363 h 848239"/>
              <a:gd name="connsiteX57" fmla="*/ 109684 w 878344"/>
              <a:gd name="connsiteY57" fmla="*/ 380764 h 848239"/>
              <a:gd name="connsiteX58" fmla="*/ 136479 w 878344"/>
              <a:gd name="connsiteY58" fmla="*/ 371729 h 848239"/>
              <a:gd name="connsiteX59" fmla="*/ 141194 w 878344"/>
              <a:gd name="connsiteY59" fmla="*/ 388292 h 848239"/>
              <a:gd name="connsiteX60" fmla="*/ 148582 w 878344"/>
              <a:gd name="connsiteY60" fmla="*/ 422163 h 848239"/>
              <a:gd name="connsiteX61" fmla="*/ 122990 w 878344"/>
              <a:gd name="connsiteY61" fmla="*/ 699775 h 848239"/>
              <a:gd name="connsiteX62" fmla="*/ 298502 w 878344"/>
              <a:gd name="connsiteY62" fmla="*/ 821297 h 848239"/>
              <a:gd name="connsiteX63" fmla="*/ 149924 w 878344"/>
              <a:gd name="connsiteY63" fmla="*/ 732334 h 848239"/>
              <a:gd name="connsiteX64" fmla="*/ 144730 w 878344"/>
              <a:gd name="connsiteY64" fmla="*/ 727209 h 848239"/>
              <a:gd name="connsiteX65" fmla="*/ 148003 w 878344"/>
              <a:gd name="connsiteY65" fmla="*/ 721100 h 848239"/>
              <a:gd name="connsiteX66" fmla="*/ 180145 w 878344"/>
              <a:gd name="connsiteY66" fmla="*/ 414644 h 848239"/>
              <a:gd name="connsiteX67" fmla="*/ 171916 w 878344"/>
              <a:gd name="connsiteY67" fmla="*/ 377764 h 848239"/>
              <a:gd name="connsiteX68" fmla="*/ 167484 w 878344"/>
              <a:gd name="connsiteY68" fmla="*/ 362642 h 848239"/>
              <a:gd name="connsiteX69" fmla="*/ 181435 w 878344"/>
              <a:gd name="connsiteY69" fmla="*/ 358753 h 848239"/>
              <a:gd name="connsiteX70" fmla="*/ 404040 w 878344"/>
              <a:gd name="connsiteY70" fmla="*/ 327624 h 848239"/>
              <a:gd name="connsiteX71" fmla="*/ 410164 w 878344"/>
              <a:gd name="connsiteY71" fmla="*/ 327448 h 848239"/>
              <a:gd name="connsiteX72" fmla="*/ 488562 w 878344"/>
              <a:gd name="connsiteY72" fmla="*/ 846246 h 848239"/>
              <a:gd name="connsiteX73" fmla="*/ 474011 w 878344"/>
              <a:gd name="connsiteY73" fmla="*/ 847700 h 848239"/>
              <a:gd name="connsiteX74" fmla="*/ 298502 w 878344"/>
              <a:gd name="connsiteY74" fmla="*/ 821297 h 848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878344" h="848239">
                <a:moveTo>
                  <a:pt x="681149" y="317441"/>
                </a:moveTo>
                <a:lnTo>
                  <a:pt x="686831" y="275009"/>
                </a:lnTo>
                <a:lnTo>
                  <a:pt x="711323" y="191584"/>
                </a:lnTo>
                <a:lnTo>
                  <a:pt x="878344" y="258682"/>
                </a:lnTo>
                <a:lnTo>
                  <a:pt x="837274" y="360911"/>
                </a:lnTo>
                <a:lnTo>
                  <a:pt x="798647" y="345210"/>
                </a:lnTo>
                <a:cubicBezTo>
                  <a:pt x="763240" y="334129"/>
                  <a:pt x="724290" y="324868"/>
                  <a:pt x="682791" y="317671"/>
                </a:cubicBezTo>
                <a:close/>
                <a:moveTo>
                  <a:pt x="424492" y="300994"/>
                </a:moveTo>
                <a:lnTo>
                  <a:pt x="388351" y="61833"/>
                </a:lnTo>
                <a:lnTo>
                  <a:pt x="680810" y="179325"/>
                </a:lnTo>
                <a:lnTo>
                  <a:pt x="649789" y="301009"/>
                </a:lnTo>
                <a:lnTo>
                  <a:pt x="648550" y="312885"/>
                </a:lnTo>
                <a:lnTo>
                  <a:pt x="609339" y="307404"/>
                </a:lnTo>
                <a:cubicBezTo>
                  <a:pt x="558954" y="301969"/>
                  <a:pt x="505982" y="299415"/>
                  <a:pt x="451908" y="300110"/>
                </a:cubicBezTo>
                <a:close/>
                <a:moveTo>
                  <a:pt x="160378" y="339205"/>
                </a:moveTo>
                <a:lnTo>
                  <a:pt x="149222" y="308787"/>
                </a:lnTo>
                <a:cubicBezTo>
                  <a:pt x="127086" y="254211"/>
                  <a:pt x="97280" y="207313"/>
                  <a:pt x="62772" y="171198"/>
                </a:cubicBezTo>
                <a:lnTo>
                  <a:pt x="60407" y="168933"/>
                </a:lnTo>
                <a:lnTo>
                  <a:pt x="63823" y="162561"/>
                </a:lnTo>
                <a:cubicBezTo>
                  <a:pt x="93647" y="112805"/>
                  <a:pt x="132879" y="68919"/>
                  <a:pt x="179480" y="33669"/>
                </a:cubicBezTo>
                <a:lnTo>
                  <a:pt x="234436" y="0"/>
                </a:lnTo>
                <a:lnTo>
                  <a:pt x="368842" y="53996"/>
                </a:lnTo>
                <a:lnTo>
                  <a:pt x="406256" y="301582"/>
                </a:lnTo>
                <a:lnTo>
                  <a:pt x="399349" y="301804"/>
                </a:lnTo>
                <a:cubicBezTo>
                  <a:pt x="313031" y="306282"/>
                  <a:pt x="233460" y="318892"/>
                  <a:pt x="165728" y="337577"/>
                </a:cubicBezTo>
                <a:close/>
                <a:moveTo>
                  <a:pt x="738987" y="605566"/>
                </a:moveTo>
                <a:lnTo>
                  <a:pt x="709530" y="554266"/>
                </a:lnTo>
                <a:cubicBezTo>
                  <a:pt x="687824" y="502243"/>
                  <a:pt x="675963" y="439020"/>
                  <a:pt x="677040" y="370577"/>
                </a:cubicBezTo>
                <a:lnTo>
                  <a:pt x="678347" y="342823"/>
                </a:lnTo>
                <a:lnTo>
                  <a:pt x="731096" y="352655"/>
                </a:lnTo>
                <a:cubicBezTo>
                  <a:pt x="761667" y="359390"/>
                  <a:pt x="790230" y="367303"/>
                  <a:pt x="816233" y="376272"/>
                </a:cubicBezTo>
                <a:lnTo>
                  <a:pt x="828916" y="381717"/>
                </a:lnTo>
                <a:close/>
                <a:moveTo>
                  <a:pt x="0" y="412412"/>
                </a:moveTo>
                <a:lnTo>
                  <a:pt x="61" y="371266"/>
                </a:lnTo>
                <a:cubicBezTo>
                  <a:pt x="3182" y="311152"/>
                  <a:pt x="18258" y="253454"/>
                  <a:pt x="43251" y="200936"/>
                </a:cubicBezTo>
                <a:lnTo>
                  <a:pt x="44677" y="198275"/>
                </a:lnTo>
                <a:lnTo>
                  <a:pt x="62268" y="219271"/>
                </a:lnTo>
                <a:cubicBezTo>
                  <a:pt x="85222" y="249027"/>
                  <a:pt x="105239" y="284722"/>
                  <a:pt x="120973" y="324884"/>
                </a:cubicBezTo>
                <a:lnTo>
                  <a:pt x="129399" y="348633"/>
                </a:lnTo>
                <a:lnTo>
                  <a:pt x="126550" y="349500"/>
                </a:lnTo>
                <a:cubicBezTo>
                  <a:pt x="76316" y="366326"/>
                  <a:pt x="34312" y="386776"/>
                  <a:pt x="3144" y="409796"/>
                </a:cubicBezTo>
                <a:close/>
                <a:moveTo>
                  <a:pt x="506613" y="844444"/>
                </a:moveTo>
                <a:lnTo>
                  <a:pt x="428409" y="326924"/>
                </a:lnTo>
                <a:lnTo>
                  <a:pt x="454099" y="326188"/>
                </a:lnTo>
                <a:cubicBezTo>
                  <a:pt x="503931" y="325646"/>
                  <a:pt x="552799" y="327773"/>
                  <a:pt x="599400" y="332280"/>
                </a:cubicBezTo>
                <a:lnTo>
                  <a:pt x="646105" y="338122"/>
                </a:lnTo>
                <a:lnTo>
                  <a:pt x="644639" y="372796"/>
                </a:lnTo>
                <a:cubicBezTo>
                  <a:pt x="643668" y="475406"/>
                  <a:pt x="670520" y="567331"/>
                  <a:pt x="715932" y="631649"/>
                </a:cubicBezTo>
                <a:lnTo>
                  <a:pt x="724745" y="641017"/>
                </a:lnTo>
                <a:lnTo>
                  <a:pt x="663298" y="793970"/>
                </a:lnTo>
                <a:lnTo>
                  <a:pt x="650292" y="802831"/>
                </a:lnTo>
                <a:cubicBezTo>
                  <a:pt x="610197" y="822275"/>
                  <a:pt x="566530" y="836084"/>
                  <a:pt x="520152" y="843092"/>
                </a:cubicBezTo>
                <a:close/>
                <a:moveTo>
                  <a:pt x="120989" y="703782"/>
                </a:moveTo>
                <a:lnTo>
                  <a:pt x="118931" y="701751"/>
                </a:lnTo>
                <a:cubicBezTo>
                  <a:pt x="59838" y="637568"/>
                  <a:pt x="18619" y="555658"/>
                  <a:pt x="4602" y="462902"/>
                </a:cubicBezTo>
                <a:lnTo>
                  <a:pt x="2422" y="441068"/>
                </a:lnTo>
                <a:lnTo>
                  <a:pt x="6114" y="437363"/>
                </a:lnTo>
                <a:cubicBezTo>
                  <a:pt x="30516" y="416164"/>
                  <a:pt x="65871" y="396990"/>
                  <a:pt x="109684" y="380764"/>
                </a:cubicBezTo>
                <a:lnTo>
                  <a:pt x="136479" y="371729"/>
                </a:lnTo>
                <a:lnTo>
                  <a:pt x="141194" y="388292"/>
                </a:lnTo>
                <a:cubicBezTo>
                  <a:pt x="143974" y="399357"/>
                  <a:pt x="146443" y="410656"/>
                  <a:pt x="148582" y="422163"/>
                </a:cubicBezTo>
                <a:cubicBezTo>
                  <a:pt x="167602" y="524504"/>
                  <a:pt x="156822" y="624819"/>
                  <a:pt x="122990" y="699775"/>
                </a:cubicBezTo>
                <a:close/>
                <a:moveTo>
                  <a:pt x="298502" y="821297"/>
                </a:moveTo>
                <a:cubicBezTo>
                  <a:pt x="243566" y="801390"/>
                  <a:pt x="193119" y="771056"/>
                  <a:pt x="149924" y="732334"/>
                </a:cubicBezTo>
                <a:lnTo>
                  <a:pt x="144730" y="727209"/>
                </a:lnTo>
                <a:lnTo>
                  <a:pt x="148003" y="721100"/>
                </a:lnTo>
                <a:cubicBezTo>
                  <a:pt x="188068" y="638496"/>
                  <a:pt x="201527" y="527579"/>
                  <a:pt x="180145" y="414644"/>
                </a:cubicBezTo>
                <a:cubicBezTo>
                  <a:pt x="177772" y="402110"/>
                  <a:pt x="175021" y="389809"/>
                  <a:pt x="171916" y="377764"/>
                </a:cubicBezTo>
                <a:lnTo>
                  <a:pt x="167484" y="362642"/>
                </a:lnTo>
                <a:lnTo>
                  <a:pt x="181435" y="358753"/>
                </a:lnTo>
                <a:cubicBezTo>
                  <a:pt x="245995" y="342445"/>
                  <a:pt x="321821" y="331468"/>
                  <a:pt x="404040" y="327624"/>
                </a:cubicBezTo>
                <a:lnTo>
                  <a:pt x="410164" y="327448"/>
                </a:lnTo>
                <a:lnTo>
                  <a:pt x="488562" y="846246"/>
                </a:lnTo>
                <a:lnTo>
                  <a:pt x="474011" y="847700"/>
                </a:lnTo>
                <a:cubicBezTo>
                  <a:pt x="412862" y="850684"/>
                  <a:pt x="353438" y="841204"/>
                  <a:pt x="298502" y="82129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7092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70571B14-FE35-40F7-9BDB-D345660D181A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99" b="21999"/>
          <a:stretch>
            <a:fillRect/>
          </a:stretch>
        </p:blipFill>
        <p:spPr/>
      </p:pic>
      <p:pic>
        <p:nvPicPr>
          <p:cNvPr id="13" name="Picture Placeholder 12">
            <a:extLst>
              <a:ext uri="{FF2B5EF4-FFF2-40B4-BE49-F238E27FC236}">
                <a16:creationId xmlns:a16="http://schemas.microsoft.com/office/drawing/2014/main" id="{ABDB6ED5-B448-4115-852B-1847F74E9FE1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99" b="21999"/>
          <a:stretch>
            <a:fillRect/>
          </a:stretch>
        </p:blipFill>
        <p:spPr/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2497D3C-C41C-4085-92FA-76067801B557}"/>
              </a:ext>
            </a:extLst>
          </p:cNvPr>
          <p:cNvSpPr txBox="1"/>
          <p:nvPr/>
        </p:nvSpPr>
        <p:spPr>
          <a:xfrm>
            <a:off x="379020" y="359302"/>
            <a:ext cx="16783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5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PIVOTS</a:t>
            </a:r>
            <a:r>
              <a:rPr lang="id-ID" sz="1050" dirty="0">
                <a:latin typeface="Poppins Black" panose="00000A00000000000000" pitchFamily="2" charset="0"/>
                <a:cs typeface="Poppins Black" panose="00000A00000000000000" pitchFamily="2" charset="0"/>
              </a:rPr>
              <a:t> </a:t>
            </a:r>
            <a:r>
              <a:rPr lang="id-ID" sz="105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BASKETBALL</a:t>
            </a:r>
            <a:endParaRPr lang="en-US" sz="105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7791324-9F05-4C57-BA40-AFBCB713DADE}"/>
              </a:ext>
            </a:extLst>
          </p:cNvPr>
          <p:cNvGrpSpPr/>
          <p:nvPr/>
        </p:nvGrpSpPr>
        <p:grpSpPr>
          <a:xfrm rot="16200000">
            <a:off x="8527734" y="4410908"/>
            <a:ext cx="105363" cy="480018"/>
            <a:chOff x="11544631" y="5769406"/>
            <a:chExt cx="140484" cy="640024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8959E96-2E07-4122-9D30-318C88EAF064}"/>
                </a:ext>
              </a:extLst>
            </p:cNvPr>
            <p:cNvSpPr/>
            <p:nvPr/>
          </p:nvSpPr>
          <p:spPr>
            <a:xfrm>
              <a:off x="11581468" y="5769406"/>
              <a:ext cx="66811" cy="3217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5AE2600-93D9-4A9D-883C-12CDFA8E4F1F}"/>
                </a:ext>
              </a:extLst>
            </p:cNvPr>
            <p:cNvSpPr/>
            <p:nvPr/>
          </p:nvSpPr>
          <p:spPr>
            <a:xfrm flipV="1">
              <a:off x="11544631" y="6268946"/>
              <a:ext cx="140484" cy="14048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164A248-8803-470B-819C-716AB7ADCFFA}"/>
              </a:ext>
            </a:extLst>
          </p:cNvPr>
          <p:cNvGrpSpPr/>
          <p:nvPr/>
        </p:nvGrpSpPr>
        <p:grpSpPr>
          <a:xfrm>
            <a:off x="200131" y="3831713"/>
            <a:ext cx="415320" cy="869997"/>
            <a:chOff x="11263043" y="4235612"/>
            <a:chExt cx="553760" cy="1159996"/>
          </a:xfrm>
        </p:grpSpPr>
        <p:sp>
          <p:nvSpPr>
            <p:cNvPr id="8" name="Text Placeholder 7">
              <a:extLst>
                <a:ext uri="{FF2B5EF4-FFF2-40B4-BE49-F238E27FC236}">
                  <a16:creationId xmlns:a16="http://schemas.microsoft.com/office/drawing/2014/main" id="{D8419F53-4950-4EE9-A007-BFC7C1FBD375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4235612"/>
              <a:ext cx="553760" cy="305385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accent2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01</a:t>
              </a:r>
              <a:endParaRPr lang="en-US" sz="1050" b="1" dirty="0">
                <a:solidFill>
                  <a:schemeClr val="accent2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9" name="Text Placeholder 7">
              <a:extLst>
                <a:ext uri="{FF2B5EF4-FFF2-40B4-BE49-F238E27FC236}">
                  <a16:creationId xmlns:a16="http://schemas.microsoft.com/office/drawing/2014/main" id="{2E64114F-30D4-4AE4-8534-BB6A757024B6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4657547"/>
              <a:ext cx="553760" cy="309154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02</a:t>
              </a:r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0" name="Text Placeholder 7">
              <a:extLst>
                <a:ext uri="{FF2B5EF4-FFF2-40B4-BE49-F238E27FC236}">
                  <a16:creationId xmlns:a16="http://schemas.microsoft.com/office/drawing/2014/main" id="{168083B0-ADE9-4E5F-A211-5D2B2BFD4524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5086454"/>
              <a:ext cx="553760" cy="309154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03</a:t>
              </a:r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77AA5CE5-E67C-40D7-AC3B-F1ACB79B1915}"/>
              </a:ext>
            </a:extLst>
          </p:cNvPr>
          <p:cNvSpPr txBox="1"/>
          <p:nvPr/>
        </p:nvSpPr>
        <p:spPr>
          <a:xfrm>
            <a:off x="2565919" y="766224"/>
            <a:ext cx="4024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70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SHOOTING</a:t>
            </a:r>
            <a:r>
              <a:rPr lang="id-ID" sz="360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 </a:t>
            </a:r>
            <a:r>
              <a:rPr lang="id-ID" sz="210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COMPETITION</a:t>
            </a:r>
            <a:endParaRPr lang="en-US" sz="270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F06EA22E-AA5D-4297-97CF-60C5DA482876}"/>
              </a:ext>
            </a:extLst>
          </p:cNvPr>
          <p:cNvSpPr txBox="1">
            <a:spLocks/>
          </p:cNvSpPr>
          <p:nvPr/>
        </p:nvSpPr>
        <p:spPr>
          <a:xfrm rot="21568649">
            <a:off x="3101727" y="1347172"/>
            <a:ext cx="2940546" cy="192919"/>
          </a:xfrm>
          <a:prstGeom prst="rect">
            <a:avLst/>
          </a:prstGeom>
        </p:spPr>
        <p:txBody>
          <a:bodyPr/>
          <a:lstStyle/>
          <a:p>
            <a:pPr lvl="0" algn="ctr">
              <a:lnSpc>
                <a:spcPct val="150000"/>
              </a:lnSpc>
            </a:pPr>
            <a:r>
              <a:rPr lang="id-ID" sz="825" b="1" spc="2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BEST CLUB AND ASOCIATIONS </a:t>
            </a:r>
            <a:endParaRPr lang="en-US" sz="825" b="1" spc="225" dirty="0">
              <a:solidFill>
                <a:schemeClr val="bg1">
                  <a:lumMod val="7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F3E4943-ED43-4474-94A3-70BEC1FEB56D}"/>
              </a:ext>
            </a:extLst>
          </p:cNvPr>
          <p:cNvSpPr/>
          <p:nvPr/>
        </p:nvSpPr>
        <p:spPr>
          <a:xfrm>
            <a:off x="934840" y="3770065"/>
            <a:ext cx="2403766" cy="478721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 marL="128588" indent="-128588">
              <a:lnSpc>
                <a:spcPts val="1560"/>
              </a:lnSpc>
              <a:buFont typeface="Wingdings" panose="05000000000000000000" pitchFamily="2" charset="2"/>
              <a:buChar char="ü"/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</a:t>
            </a:r>
            <a:r>
              <a:rPr lang="en-US" sz="825" dirty="0" err="1">
                <a:solidFill>
                  <a:schemeClr val="bg1">
                    <a:lumMod val="75000"/>
                  </a:schemeClr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enim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 err="1">
                <a:solidFill>
                  <a:schemeClr val="bg1">
                    <a:lumMod val="75000"/>
                  </a:schemeClr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mattis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 err="1">
                <a:solidFill>
                  <a:schemeClr val="bg1">
                    <a:lumMod val="75000"/>
                  </a:schemeClr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morbi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 err="1">
                <a:solidFill>
                  <a:schemeClr val="bg1">
                    <a:lumMod val="75000"/>
                  </a:schemeClr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aliquet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 to</a:t>
            </a:r>
            <a:r>
              <a:rPr lang="id-ID" sz="825" dirty="0">
                <a:solidFill>
                  <a:schemeClr val="bg1">
                    <a:lumMod val="75000"/>
                  </a:schemeClr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 err="1">
                <a:solidFill>
                  <a:schemeClr val="bg1">
                    <a:lumMod val="75000"/>
                  </a:schemeClr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rtor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 , </a:t>
            </a:r>
            <a:r>
              <a:rPr lang="en-US" sz="825" dirty="0" err="1">
                <a:solidFill>
                  <a:schemeClr val="bg1">
                    <a:lumMod val="75000"/>
                  </a:schemeClr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enim</a:t>
            </a:r>
            <a:endParaRPr lang="en-US" sz="825" dirty="0">
              <a:solidFill>
                <a:schemeClr val="bg1">
                  <a:lumMod val="75000"/>
                </a:schemeClr>
              </a:solidFill>
              <a:latin typeface="Open Sans (Body)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574C5EC-0F53-487D-9567-9487C23D0E05}"/>
              </a:ext>
            </a:extLst>
          </p:cNvPr>
          <p:cNvSpPr/>
          <p:nvPr/>
        </p:nvSpPr>
        <p:spPr>
          <a:xfrm>
            <a:off x="3456538" y="3770065"/>
            <a:ext cx="2403766" cy="478721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 marL="128588" indent="-128588">
              <a:lnSpc>
                <a:spcPts val="1560"/>
              </a:lnSpc>
              <a:buFont typeface="Wingdings" panose="05000000000000000000" pitchFamily="2" charset="2"/>
              <a:buChar char="ü"/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</a:t>
            </a:r>
            <a:r>
              <a:rPr lang="en-US" sz="825" dirty="0" err="1">
                <a:solidFill>
                  <a:schemeClr val="bg1">
                    <a:lumMod val="75000"/>
                  </a:schemeClr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enim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 err="1">
                <a:solidFill>
                  <a:schemeClr val="bg1">
                    <a:lumMod val="75000"/>
                  </a:schemeClr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mattis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 err="1">
                <a:solidFill>
                  <a:schemeClr val="bg1">
                    <a:lumMod val="75000"/>
                  </a:schemeClr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morbi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 err="1">
                <a:solidFill>
                  <a:schemeClr val="bg1">
                    <a:lumMod val="75000"/>
                  </a:schemeClr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aliquet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 to</a:t>
            </a:r>
            <a:r>
              <a:rPr lang="id-ID" sz="825" dirty="0">
                <a:solidFill>
                  <a:schemeClr val="bg1">
                    <a:lumMod val="75000"/>
                  </a:schemeClr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 err="1">
                <a:solidFill>
                  <a:schemeClr val="bg1">
                    <a:lumMod val="75000"/>
                  </a:schemeClr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rtor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 , </a:t>
            </a:r>
            <a:r>
              <a:rPr lang="en-US" sz="825" dirty="0" err="1">
                <a:solidFill>
                  <a:schemeClr val="bg1">
                    <a:lumMod val="75000"/>
                  </a:schemeClr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enim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 err="1">
                <a:solidFill>
                  <a:schemeClr val="bg1">
                    <a:lumMod val="75000"/>
                  </a:schemeClr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mattis</a:t>
            </a:r>
            <a:endParaRPr lang="en-US" sz="825" dirty="0">
              <a:solidFill>
                <a:schemeClr val="bg1">
                  <a:lumMod val="75000"/>
                </a:schemeClr>
              </a:solidFill>
              <a:latin typeface="Open Sans (Body)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392A583-072A-4802-9A44-1068B9994C89}"/>
              </a:ext>
            </a:extLst>
          </p:cNvPr>
          <p:cNvSpPr/>
          <p:nvPr/>
        </p:nvSpPr>
        <p:spPr>
          <a:xfrm>
            <a:off x="5978236" y="3770065"/>
            <a:ext cx="2403766" cy="478721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 marL="128588" indent="-128588">
              <a:lnSpc>
                <a:spcPts val="1560"/>
              </a:lnSpc>
              <a:buFont typeface="Wingdings" panose="05000000000000000000" pitchFamily="2" charset="2"/>
              <a:buChar char="ü"/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</a:t>
            </a:r>
            <a:r>
              <a:rPr lang="en-US" sz="825" dirty="0" err="1">
                <a:solidFill>
                  <a:schemeClr val="bg1">
                    <a:lumMod val="75000"/>
                  </a:schemeClr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enim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 err="1">
                <a:solidFill>
                  <a:schemeClr val="bg1">
                    <a:lumMod val="75000"/>
                  </a:schemeClr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mattis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 err="1">
                <a:solidFill>
                  <a:schemeClr val="bg1">
                    <a:lumMod val="75000"/>
                  </a:schemeClr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morbi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 err="1">
                <a:solidFill>
                  <a:schemeClr val="bg1">
                    <a:lumMod val="75000"/>
                  </a:schemeClr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aliquet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 to</a:t>
            </a:r>
            <a:r>
              <a:rPr lang="id-ID" sz="825" dirty="0">
                <a:solidFill>
                  <a:schemeClr val="bg1">
                    <a:lumMod val="75000"/>
                  </a:schemeClr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 err="1">
                <a:solidFill>
                  <a:schemeClr val="bg1">
                    <a:lumMod val="75000"/>
                  </a:schemeClr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rtor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 , </a:t>
            </a:r>
            <a:r>
              <a:rPr lang="en-US" sz="825" dirty="0" err="1">
                <a:solidFill>
                  <a:schemeClr val="bg1">
                    <a:lumMod val="75000"/>
                  </a:schemeClr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enim</a:t>
            </a:r>
            <a:endParaRPr lang="en-US" sz="825" dirty="0">
              <a:solidFill>
                <a:schemeClr val="bg1">
                  <a:lumMod val="75000"/>
                </a:schemeClr>
              </a:solidFill>
              <a:latin typeface="Open Sans (Body)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0D13A36-D694-49DA-89DB-0079B090C451}"/>
              </a:ext>
            </a:extLst>
          </p:cNvPr>
          <p:cNvSpPr/>
          <p:nvPr/>
        </p:nvSpPr>
        <p:spPr>
          <a:xfrm>
            <a:off x="4301056" y="2435353"/>
            <a:ext cx="541889" cy="541889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228600" sx="102000" sy="102000" algn="ctr" rotWithShape="0">
              <a:prstClr val="black">
                <a:alpha val="8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013" b="1" dirty="0"/>
              <a:t>1</a:t>
            </a:r>
            <a:r>
              <a:rPr lang="id-ID" sz="900" b="1" dirty="0"/>
              <a:t>ST</a:t>
            </a:r>
            <a:endParaRPr lang="en-US" sz="1013" b="1" dirty="0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3DE9887A-8CC6-4CFC-9F51-38C2EE51ADC5}"/>
              </a:ext>
            </a:extLst>
          </p:cNvPr>
          <p:cNvSpPr/>
          <p:nvPr/>
        </p:nvSpPr>
        <p:spPr>
          <a:xfrm rot="9486764">
            <a:off x="7604911" y="-204310"/>
            <a:ext cx="1733255" cy="1710388"/>
          </a:xfrm>
          <a:custGeom>
            <a:avLst/>
            <a:gdLst>
              <a:gd name="connsiteX0" fmla="*/ 1712582 w 2311006"/>
              <a:gd name="connsiteY0" fmla="*/ 1003337 h 2280517"/>
              <a:gd name="connsiteX1" fmla="*/ 1727775 w 2311006"/>
              <a:gd name="connsiteY1" fmla="*/ 889879 h 2280517"/>
              <a:gd name="connsiteX2" fmla="*/ 1923693 w 2311006"/>
              <a:gd name="connsiteY2" fmla="*/ 406967 h 2280517"/>
              <a:gd name="connsiteX3" fmla="*/ 1959953 w 2311006"/>
              <a:gd name="connsiteY3" fmla="*/ 359101 h 2280517"/>
              <a:gd name="connsiteX4" fmla="*/ 1992982 w 2311006"/>
              <a:gd name="connsiteY4" fmla="*/ 391692 h 2280517"/>
              <a:gd name="connsiteX5" fmla="*/ 2298685 w 2311006"/>
              <a:gd name="connsiteY5" fmla="*/ 1030348 h 2280517"/>
              <a:gd name="connsiteX6" fmla="*/ 2311006 w 2311006"/>
              <a:gd name="connsiteY6" fmla="*/ 1153725 h 2280517"/>
              <a:gd name="connsiteX7" fmla="*/ 2310940 w 2311006"/>
              <a:gd name="connsiteY7" fmla="*/ 1198327 h 2280517"/>
              <a:gd name="connsiteX8" fmla="*/ 2279697 w 2311006"/>
              <a:gd name="connsiteY8" fmla="*/ 1180406 h 2280517"/>
              <a:gd name="connsiteX9" fmla="*/ 1716971 w 2311006"/>
              <a:gd name="connsiteY9" fmla="*/ 1003951 h 2280517"/>
              <a:gd name="connsiteX10" fmla="*/ 1026308 w 2311006"/>
              <a:gd name="connsiteY10" fmla="*/ 959358 h 2280517"/>
              <a:gd name="connsiteX11" fmla="*/ 884510 w 2311006"/>
              <a:gd name="connsiteY11" fmla="*/ 21005 h 2280517"/>
              <a:gd name="connsiteX12" fmla="*/ 920163 w 2311006"/>
              <a:gd name="connsiteY12" fmla="*/ 13762 h 2280517"/>
              <a:gd name="connsiteX13" fmla="*/ 1819965 w 2311006"/>
              <a:gd name="connsiteY13" fmla="*/ 236555 h 2280517"/>
              <a:gd name="connsiteX14" fmla="*/ 1898721 w 2311006"/>
              <a:gd name="connsiteY14" fmla="*/ 300650 h 2280517"/>
              <a:gd name="connsiteX15" fmla="*/ 1867647 w 2311006"/>
              <a:gd name="connsiteY15" fmla="*/ 339506 h 2280517"/>
              <a:gd name="connsiteX16" fmla="*/ 1628727 w 2311006"/>
              <a:gd name="connsiteY16" fmla="*/ 959396 h 2280517"/>
              <a:gd name="connsiteX17" fmla="*/ 1625412 w 2311006"/>
              <a:gd name="connsiteY17" fmla="*/ 991152 h 2280517"/>
              <a:gd name="connsiteX18" fmla="*/ 1520567 w 2311006"/>
              <a:gd name="connsiteY18" fmla="*/ 976496 h 2280517"/>
              <a:gd name="connsiteX19" fmla="*/ 1099615 w 2311006"/>
              <a:gd name="connsiteY19" fmla="*/ 956994 h 2280517"/>
              <a:gd name="connsiteX20" fmla="*/ 320105 w 2311006"/>
              <a:gd name="connsiteY20" fmla="*/ 1061529 h 2280517"/>
              <a:gd name="connsiteX21" fmla="*/ 290275 w 2311006"/>
              <a:gd name="connsiteY21" fmla="*/ 980194 h 2280517"/>
              <a:gd name="connsiteX22" fmla="*/ 270743 w 2311006"/>
              <a:gd name="connsiteY22" fmla="*/ 937380 h 2280517"/>
              <a:gd name="connsiteX23" fmla="*/ 603973 w 2311006"/>
              <a:gd name="connsiteY23" fmla="*/ 107913 h 2280517"/>
              <a:gd name="connsiteX24" fmla="*/ 682492 w 2311006"/>
              <a:gd name="connsiteY24" fmla="*/ 74563 h 2280517"/>
              <a:gd name="connsiteX25" fmla="*/ 798655 w 2311006"/>
              <a:gd name="connsiteY25" fmla="*/ 38447 h 2280517"/>
              <a:gd name="connsiteX26" fmla="*/ 836974 w 2311006"/>
              <a:gd name="connsiteY26" fmla="*/ 30662 h 2280517"/>
              <a:gd name="connsiteX27" fmla="*/ 977551 w 2311006"/>
              <a:gd name="connsiteY27" fmla="*/ 960930 h 2280517"/>
              <a:gd name="connsiteX28" fmla="*/ 959081 w 2311006"/>
              <a:gd name="connsiteY28" fmla="*/ 961525 h 2280517"/>
              <a:gd name="connsiteX29" fmla="*/ 334409 w 2311006"/>
              <a:gd name="connsiteY29" fmla="*/ 1057176 h 2280517"/>
              <a:gd name="connsiteX30" fmla="*/ 206366 w 2311006"/>
              <a:gd name="connsiteY30" fmla="*/ 1097627 h 2280517"/>
              <a:gd name="connsiteX31" fmla="*/ 224829 w 2311006"/>
              <a:gd name="connsiteY31" fmla="*/ 1051670 h 2280517"/>
              <a:gd name="connsiteX32" fmla="*/ 237272 w 2311006"/>
              <a:gd name="connsiteY32" fmla="*/ 1086738 h 2280517"/>
              <a:gd name="connsiteX33" fmla="*/ 229653 w 2311006"/>
              <a:gd name="connsiteY33" fmla="*/ 1089057 h 2280517"/>
              <a:gd name="connsiteX34" fmla="*/ 2052904 w 2311006"/>
              <a:gd name="connsiteY34" fmla="*/ 1958394 h 2280517"/>
              <a:gd name="connsiteX35" fmla="*/ 2033281 w 2311006"/>
              <a:gd name="connsiteY35" fmla="*/ 1948071 h 2280517"/>
              <a:gd name="connsiteX36" fmla="*/ 1701593 w 2311006"/>
              <a:gd name="connsiteY36" fmla="*/ 1145416 h 2280517"/>
              <a:gd name="connsiteX37" fmla="*/ 1705088 w 2311006"/>
              <a:gd name="connsiteY37" fmla="*/ 1071204 h 2280517"/>
              <a:gd name="connsiteX38" fmla="*/ 1846135 w 2311006"/>
              <a:gd name="connsiteY38" fmla="*/ 1097494 h 2280517"/>
              <a:gd name="connsiteX39" fmla="*/ 2260363 w 2311006"/>
              <a:gd name="connsiteY39" fmla="*/ 1240736 h 2280517"/>
              <a:gd name="connsiteX40" fmla="*/ 2310833 w 2311006"/>
              <a:gd name="connsiteY40" fmla="*/ 1270235 h 2280517"/>
              <a:gd name="connsiteX41" fmla="*/ 2310825 w 2311006"/>
              <a:gd name="connsiteY41" fmla="*/ 1275373 h 2280517"/>
              <a:gd name="connsiteX42" fmla="*/ 2075891 w 2311006"/>
              <a:gd name="connsiteY42" fmla="*/ 1930149 h 2280517"/>
              <a:gd name="connsiteX43" fmla="*/ 300654 w 2311006"/>
              <a:gd name="connsiteY43" fmla="*/ 1732092 h 2280517"/>
              <a:gd name="connsiteX44" fmla="*/ 0 w 2311006"/>
              <a:gd name="connsiteY44" fmla="*/ 1611307 h 2280517"/>
              <a:gd name="connsiteX45" fmla="*/ 174597 w 2311006"/>
              <a:gd name="connsiteY45" fmla="*/ 1176704 h 2280517"/>
              <a:gd name="connsiteX46" fmla="*/ 184554 w 2311006"/>
              <a:gd name="connsiteY46" fmla="*/ 1172653 h 2280517"/>
              <a:gd name="connsiteX47" fmla="*/ 256201 w 2311006"/>
              <a:gd name="connsiteY47" fmla="*/ 1148494 h 2280517"/>
              <a:gd name="connsiteX48" fmla="*/ 268809 w 2311006"/>
              <a:gd name="connsiteY48" fmla="*/ 1192783 h 2280517"/>
              <a:gd name="connsiteX49" fmla="*/ 288562 w 2311006"/>
              <a:gd name="connsiteY49" fmla="*/ 1283350 h 2280517"/>
              <a:gd name="connsiteX50" fmla="*/ 307343 w 2311006"/>
              <a:gd name="connsiteY50" fmla="*/ 1681960 h 2280517"/>
              <a:gd name="connsiteX51" fmla="*/ 1145364 w 2311006"/>
              <a:gd name="connsiteY51" fmla="*/ 2071445 h 2280517"/>
              <a:gd name="connsiteX52" fmla="*/ 382452 w 2311006"/>
              <a:gd name="connsiteY52" fmla="*/ 1764953 h 2280517"/>
              <a:gd name="connsiteX53" fmla="*/ 391600 w 2311006"/>
              <a:gd name="connsiteY53" fmla="*/ 1703373 h 2280517"/>
              <a:gd name="connsiteX54" fmla="*/ 372959 w 2311006"/>
              <a:gd name="connsiteY54" fmla="*/ 1263245 h 2280517"/>
              <a:gd name="connsiteX55" fmla="*/ 350954 w 2311006"/>
              <a:gd name="connsiteY55" fmla="*/ 1164632 h 2280517"/>
              <a:gd name="connsiteX56" fmla="*/ 339104 w 2311006"/>
              <a:gd name="connsiteY56" fmla="*/ 1124196 h 2280517"/>
              <a:gd name="connsiteX57" fmla="*/ 376407 w 2311006"/>
              <a:gd name="connsiteY57" fmla="*/ 1113798 h 2280517"/>
              <a:gd name="connsiteX58" fmla="*/ 971626 w 2311006"/>
              <a:gd name="connsiteY58" fmla="*/ 1030562 h 2280517"/>
              <a:gd name="connsiteX59" fmla="*/ 988002 w 2311006"/>
              <a:gd name="connsiteY59" fmla="*/ 1030092 h 2280517"/>
              <a:gd name="connsiteX60" fmla="*/ 1665782 w 2311006"/>
              <a:gd name="connsiteY60" fmla="*/ 2280517 h 2280517"/>
              <a:gd name="connsiteX61" fmla="*/ 1197527 w 2311006"/>
              <a:gd name="connsiteY61" fmla="*/ 2092401 h 2280517"/>
              <a:gd name="connsiteX62" fmla="*/ 1036786 w 2311006"/>
              <a:gd name="connsiteY62" fmla="*/ 1028692 h 2280517"/>
              <a:gd name="connsiteX63" fmla="*/ 1105479 w 2311006"/>
              <a:gd name="connsiteY63" fmla="*/ 1026721 h 2280517"/>
              <a:gd name="connsiteX64" fmla="*/ 1493996 w 2311006"/>
              <a:gd name="connsiteY64" fmla="*/ 1043013 h 2280517"/>
              <a:gd name="connsiteX65" fmla="*/ 1618881 w 2311006"/>
              <a:gd name="connsiteY65" fmla="*/ 1058634 h 2280517"/>
              <a:gd name="connsiteX66" fmla="*/ 1614961 w 2311006"/>
              <a:gd name="connsiteY66" fmla="*/ 1151348 h 2280517"/>
              <a:gd name="connsiteX67" fmla="*/ 1942640 w 2311006"/>
              <a:gd name="connsiteY67" fmla="*/ 1989191 h 2280517"/>
              <a:gd name="connsiteX68" fmla="*/ 1996802 w 2311006"/>
              <a:gd name="connsiteY68" fmla="*/ 2026096 h 2280517"/>
              <a:gd name="connsiteX69" fmla="*/ 1920754 w 2311006"/>
              <a:gd name="connsiteY69" fmla="*/ 2103164 h 2280517"/>
              <a:gd name="connsiteX70" fmla="*/ 1783440 w 2311006"/>
              <a:gd name="connsiteY70" fmla="*/ 2212319 h 2280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2311006" h="2280517">
                <a:moveTo>
                  <a:pt x="1712582" y="1003337"/>
                </a:moveTo>
                <a:lnTo>
                  <a:pt x="1727775" y="889879"/>
                </a:lnTo>
                <a:cubicBezTo>
                  <a:pt x="1763184" y="704434"/>
                  <a:pt x="1832329" y="537108"/>
                  <a:pt x="1923693" y="406967"/>
                </a:cubicBezTo>
                <a:lnTo>
                  <a:pt x="1959953" y="359101"/>
                </a:lnTo>
                <a:lnTo>
                  <a:pt x="1992982" y="391692"/>
                </a:lnTo>
                <a:cubicBezTo>
                  <a:pt x="2150990" y="563310"/>
                  <a:pt x="2261206" y="782327"/>
                  <a:pt x="2298685" y="1030348"/>
                </a:cubicBezTo>
                <a:cubicBezTo>
                  <a:pt x="2304932" y="1071685"/>
                  <a:pt x="2309010" y="1112849"/>
                  <a:pt x="2311006" y="1153725"/>
                </a:cubicBezTo>
                <a:lnTo>
                  <a:pt x="2310940" y="1198327"/>
                </a:lnTo>
                <a:lnTo>
                  <a:pt x="2279697" y="1180406"/>
                </a:lnTo>
                <a:cubicBezTo>
                  <a:pt x="2133565" y="1103011"/>
                  <a:pt x="1938898" y="1042436"/>
                  <a:pt x="1716971" y="1003951"/>
                </a:cubicBezTo>
                <a:close/>
                <a:moveTo>
                  <a:pt x="1026308" y="959358"/>
                </a:moveTo>
                <a:lnTo>
                  <a:pt x="884510" y="21005"/>
                </a:lnTo>
                <a:lnTo>
                  <a:pt x="920163" y="13762"/>
                </a:lnTo>
                <a:cubicBezTo>
                  <a:pt x="1250858" y="-36210"/>
                  <a:pt x="1570502" y="52589"/>
                  <a:pt x="1819965" y="236555"/>
                </a:cubicBezTo>
                <a:lnTo>
                  <a:pt x="1898721" y="300650"/>
                </a:lnTo>
                <a:lnTo>
                  <a:pt x="1867647" y="339506"/>
                </a:lnTo>
                <a:cubicBezTo>
                  <a:pt x="1747308" y="502151"/>
                  <a:pt x="1660932" y="719399"/>
                  <a:pt x="1628727" y="959396"/>
                </a:cubicBezTo>
                <a:lnTo>
                  <a:pt x="1625412" y="991152"/>
                </a:lnTo>
                <a:lnTo>
                  <a:pt x="1520567" y="976496"/>
                </a:lnTo>
                <a:cubicBezTo>
                  <a:pt x="1385843" y="961964"/>
                  <a:pt x="1244203" y="955135"/>
                  <a:pt x="1099615" y="956994"/>
                </a:cubicBezTo>
                <a:close/>
                <a:moveTo>
                  <a:pt x="320105" y="1061529"/>
                </a:moveTo>
                <a:lnTo>
                  <a:pt x="290275" y="980194"/>
                </a:lnTo>
                <a:lnTo>
                  <a:pt x="270743" y="937380"/>
                </a:lnTo>
                <a:lnTo>
                  <a:pt x="603973" y="107913"/>
                </a:lnTo>
                <a:lnTo>
                  <a:pt x="682492" y="74563"/>
                </a:lnTo>
                <a:cubicBezTo>
                  <a:pt x="720265" y="60696"/>
                  <a:pt x="759015" y="48619"/>
                  <a:pt x="798655" y="38447"/>
                </a:cubicBezTo>
                <a:lnTo>
                  <a:pt x="836974" y="30662"/>
                </a:lnTo>
                <a:lnTo>
                  <a:pt x="977551" y="960930"/>
                </a:lnTo>
                <a:lnTo>
                  <a:pt x="959081" y="961525"/>
                </a:lnTo>
                <a:cubicBezTo>
                  <a:pt x="728279" y="973497"/>
                  <a:pt x="515514" y="1007215"/>
                  <a:pt x="334409" y="1057176"/>
                </a:cubicBezTo>
                <a:close/>
                <a:moveTo>
                  <a:pt x="206366" y="1097627"/>
                </a:moveTo>
                <a:lnTo>
                  <a:pt x="224829" y="1051670"/>
                </a:lnTo>
                <a:lnTo>
                  <a:pt x="237272" y="1086738"/>
                </a:lnTo>
                <a:lnTo>
                  <a:pt x="229653" y="1089057"/>
                </a:lnTo>
                <a:close/>
                <a:moveTo>
                  <a:pt x="2052904" y="1958394"/>
                </a:moveTo>
                <a:lnTo>
                  <a:pt x="2033281" y="1948071"/>
                </a:lnTo>
                <a:cubicBezTo>
                  <a:pt x="1828457" y="1821620"/>
                  <a:pt x="1695835" y="1511433"/>
                  <a:pt x="1701593" y="1145416"/>
                </a:cubicBezTo>
                <a:lnTo>
                  <a:pt x="1705088" y="1071204"/>
                </a:lnTo>
                <a:lnTo>
                  <a:pt x="1846135" y="1097494"/>
                </a:lnTo>
                <a:cubicBezTo>
                  <a:pt x="2009623" y="1133514"/>
                  <a:pt x="2151622" y="1182125"/>
                  <a:pt x="2260363" y="1240736"/>
                </a:cubicBezTo>
                <a:lnTo>
                  <a:pt x="2310833" y="1270235"/>
                </a:lnTo>
                <a:lnTo>
                  <a:pt x="2310825" y="1275373"/>
                </a:lnTo>
                <a:cubicBezTo>
                  <a:pt x="2298309" y="1516478"/>
                  <a:pt x="2213866" y="1743052"/>
                  <a:pt x="2075891" y="1930149"/>
                </a:cubicBezTo>
                <a:close/>
                <a:moveTo>
                  <a:pt x="300654" y="1732092"/>
                </a:moveTo>
                <a:lnTo>
                  <a:pt x="0" y="1611307"/>
                </a:lnTo>
                <a:lnTo>
                  <a:pt x="174597" y="1176704"/>
                </a:lnTo>
                <a:lnTo>
                  <a:pt x="184554" y="1172653"/>
                </a:lnTo>
                <a:lnTo>
                  <a:pt x="256201" y="1148494"/>
                </a:lnTo>
                <a:lnTo>
                  <a:pt x="268809" y="1192783"/>
                </a:lnTo>
                <a:cubicBezTo>
                  <a:pt x="276240" y="1222369"/>
                  <a:pt x="282843" y="1252579"/>
                  <a:pt x="288562" y="1283350"/>
                </a:cubicBezTo>
                <a:cubicBezTo>
                  <a:pt x="313991" y="1420174"/>
                  <a:pt x="319499" y="1555643"/>
                  <a:pt x="307343" y="1681960"/>
                </a:cubicBezTo>
                <a:close/>
                <a:moveTo>
                  <a:pt x="1145364" y="2071445"/>
                </a:moveTo>
                <a:lnTo>
                  <a:pt x="382452" y="1764953"/>
                </a:lnTo>
                <a:lnTo>
                  <a:pt x="391600" y="1703373"/>
                </a:lnTo>
                <a:cubicBezTo>
                  <a:pt x="406842" y="1563872"/>
                  <a:pt x="401546" y="1414233"/>
                  <a:pt x="372959" y="1263245"/>
                </a:cubicBezTo>
                <a:cubicBezTo>
                  <a:pt x="366613" y="1229730"/>
                  <a:pt x="359257" y="1196837"/>
                  <a:pt x="350954" y="1164632"/>
                </a:cubicBezTo>
                <a:lnTo>
                  <a:pt x="339104" y="1124196"/>
                </a:lnTo>
                <a:lnTo>
                  <a:pt x="376407" y="1113798"/>
                </a:lnTo>
                <a:cubicBezTo>
                  <a:pt x="549032" y="1070194"/>
                  <a:pt x="751782" y="1040840"/>
                  <a:pt x="971626" y="1030562"/>
                </a:cubicBezTo>
                <a:lnTo>
                  <a:pt x="988002" y="1030092"/>
                </a:lnTo>
                <a:close/>
                <a:moveTo>
                  <a:pt x="1665782" y="2280517"/>
                </a:moveTo>
                <a:lnTo>
                  <a:pt x="1197527" y="2092401"/>
                </a:lnTo>
                <a:lnTo>
                  <a:pt x="1036786" y="1028692"/>
                </a:lnTo>
                <a:lnTo>
                  <a:pt x="1105479" y="1026721"/>
                </a:lnTo>
                <a:cubicBezTo>
                  <a:pt x="1238724" y="1025275"/>
                  <a:pt x="1369390" y="1030961"/>
                  <a:pt x="1493996" y="1043013"/>
                </a:cubicBezTo>
                <a:lnTo>
                  <a:pt x="1618881" y="1058634"/>
                </a:lnTo>
                <a:lnTo>
                  <a:pt x="1614961" y="1151348"/>
                </a:lnTo>
                <a:cubicBezTo>
                  <a:pt x="1611498" y="1517170"/>
                  <a:pt x="1740297" y="1832206"/>
                  <a:pt x="1942640" y="1989191"/>
                </a:cubicBezTo>
                <a:lnTo>
                  <a:pt x="1996802" y="2026096"/>
                </a:lnTo>
                <a:lnTo>
                  <a:pt x="1920754" y="2103164"/>
                </a:lnTo>
                <a:cubicBezTo>
                  <a:pt x="1877849" y="2142666"/>
                  <a:pt x="1831982" y="2179181"/>
                  <a:pt x="1783440" y="221231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5445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E104F419-2753-4FA6-8E9A-747EC8010653}"/>
              </a:ext>
            </a:extLst>
          </p:cNvPr>
          <p:cNvSpPr/>
          <p:nvPr/>
        </p:nvSpPr>
        <p:spPr>
          <a:xfrm rot="9486764">
            <a:off x="7604911" y="-204310"/>
            <a:ext cx="1733255" cy="1710388"/>
          </a:xfrm>
          <a:custGeom>
            <a:avLst/>
            <a:gdLst>
              <a:gd name="connsiteX0" fmla="*/ 1712582 w 2311006"/>
              <a:gd name="connsiteY0" fmla="*/ 1003337 h 2280517"/>
              <a:gd name="connsiteX1" fmla="*/ 1727775 w 2311006"/>
              <a:gd name="connsiteY1" fmla="*/ 889879 h 2280517"/>
              <a:gd name="connsiteX2" fmla="*/ 1923693 w 2311006"/>
              <a:gd name="connsiteY2" fmla="*/ 406967 h 2280517"/>
              <a:gd name="connsiteX3" fmla="*/ 1959953 w 2311006"/>
              <a:gd name="connsiteY3" fmla="*/ 359101 h 2280517"/>
              <a:gd name="connsiteX4" fmla="*/ 1992982 w 2311006"/>
              <a:gd name="connsiteY4" fmla="*/ 391692 h 2280517"/>
              <a:gd name="connsiteX5" fmla="*/ 2298685 w 2311006"/>
              <a:gd name="connsiteY5" fmla="*/ 1030348 h 2280517"/>
              <a:gd name="connsiteX6" fmla="*/ 2311006 w 2311006"/>
              <a:gd name="connsiteY6" fmla="*/ 1153725 h 2280517"/>
              <a:gd name="connsiteX7" fmla="*/ 2310940 w 2311006"/>
              <a:gd name="connsiteY7" fmla="*/ 1198327 h 2280517"/>
              <a:gd name="connsiteX8" fmla="*/ 2279697 w 2311006"/>
              <a:gd name="connsiteY8" fmla="*/ 1180406 h 2280517"/>
              <a:gd name="connsiteX9" fmla="*/ 1716971 w 2311006"/>
              <a:gd name="connsiteY9" fmla="*/ 1003951 h 2280517"/>
              <a:gd name="connsiteX10" fmla="*/ 1026308 w 2311006"/>
              <a:gd name="connsiteY10" fmla="*/ 959358 h 2280517"/>
              <a:gd name="connsiteX11" fmla="*/ 884510 w 2311006"/>
              <a:gd name="connsiteY11" fmla="*/ 21005 h 2280517"/>
              <a:gd name="connsiteX12" fmla="*/ 920163 w 2311006"/>
              <a:gd name="connsiteY12" fmla="*/ 13762 h 2280517"/>
              <a:gd name="connsiteX13" fmla="*/ 1819965 w 2311006"/>
              <a:gd name="connsiteY13" fmla="*/ 236555 h 2280517"/>
              <a:gd name="connsiteX14" fmla="*/ 1898721 w 2311006"/>
              <a:gd name="connsiteY14" fmla="*/ 300650 h 2280517"/>
              <a:gd name="connsiteX15" fmla="*/ 1867647 w 2311006"/>
              <a:gd name="connsiteY15" fmla="*/ 339506 h 2280517"/>
              <a:gd name="connsiteX16" fmla="*/ 1628727 w 2311006"/>
              <a:gd name="connsiteY16" fmla="*/ 959396 h 2280517"/>
              <a:gd name="connsiteX17" fmla="*/ 1625412 w 2311006"/>
              <a:gd name="connsiteY17" fmla="*/ 991152 h 2280517"/>
              <a:gd name="connsiteX18" fmla="*/ 1520567 w 2311006"/>
              <a:gd name="connsiteY18" fmla="*/ 976496 h 2280517"/>
              <a:gd name="connsiteX19" fmla="*/ 1099615 w 2311006"/>
              <a:gd name="connsiteY19" fmla="*/ 956994 h 2280517"/>
              <a:gd name="connsiteX20" fmla="*/ 320105 w 2311006"/>
              <a:gd name="connsiteY20" fmla="*/ 1061529 h 2280517"/>
              <a:gd name="connsiteX21" fmla="*/ 290275 w 2311006"/>
              <a:gd name="connsiteY21" fmla="*/ 980194 h 2280517"/>
              <a:gd name="connsiteX22" fmla="*/ 270743 w 2311006"/>
              <a:gd name="connsiteY22" fmla="*/ 937380 h 2280517"/>
              <a:gd name="connsiteX23" fmla="*/ 603973 w 2311006"/>
              <a:gd name="connsiteY23" fmla="*/ 107913 h 2280517"/>
              <a:gd name="connsiteX24" fmla="*/ 682492 w 2311006"/>
              <a:gd name="connsiteY24" fmla="*/ 74563 h 2280517"/>
              <a:gd name="connsiteX25" fmla="*/ 798655 w 2311006"/>
              <a:gd name="connsiteY25" fmla="*/ 38447 h 2280517"/>
              <a:gd name="connsiteX26" fmla="*/ 836974 w 2311006"/>
              <a:gd name="connsiteY26" fmla="*/ 30662 h 2280517"/>
              <a:gd name="connsiteX27" fmla="*/ 977551 w 2311006"/>
              <a:gd name="connsiteY27" fmla="*/ 960930 h 2280517"/>
              <a:gd name="connsiteX28" fmla="*/ 959081 w 2311006"/>
              <a:gd name="connsiteY28" fmla="*/ 961525 h 2280517"/>
              <a:gd name="connsiteX29" fmla="*/ 334409 w 2311006"/>
              <a:gd name="connsiteY29" fmla="*/ 1057176 h 2280517"/>
              <a:gd name="connsiteX30" fmla="*/ 206366 w 2311006"/>
              <a:gd name="connsiteY30" fmla="*/ 1097627 h 2280517"/>
              <a:gd name="connsiteX31" fmla="*/ 224829 w 2311006"/>
              <a:gd name="connsiteY31" fmla="*/ 1051670 h 2280517"/>
              <a:gd name="connsiteX32" fmla="*/ 237272 w 2311006"/>
              <a:gd name="connsiteY32" fmla="*/ 1086738 h 2280517"/>
              <a:gd name="connsiteX33" fmla="*/ 229653 w 2311006"/>
              <a:gd name="connsiteY33" fmla="*/ 1089057 h 2280517"/>
              <a:gd name="connsiteX34" fmla="*/ 2052904 w 2311006"/>
              <a:gd name="connsiteY34" fmla="*/ 1958394 h 2280517"/>
              <a:gd name="connsiteX35" fmla="*/ 2033281 w 2311006"/>
              <a:gd name="connsiteY35" fmla="*/ 1948071 h 2280517"/>
              <a:gd name="connsiteX36" fmla="*/ 1701593 w 2311006"/>
              <a:gd name="connsiteY36" fmla="*/ 1145416 h 2280517"/>
              <a:gd name="connsiteX37" fmla="*/ 1705088 w 2311006"/>
              <a:gd name="connsiteY37" fmla="*/ 1071204 h 2280517"/>
              <a:gd name="connsiteX38" fmla="*/ 1846135 w 2311006"/>
              <a:gd name="connsiteY38" fmla="*/ 1097494 h 2280517"/>
              <a:gd name="connsiteX39" fmla="*/ 2260363 w 2311006"/>
              <a:gd name="connsiteY39" fmla="*/ 1240736 h 2280517"/>
              <a:gd name="connsiteX40" fmla="*/ 2310833 w 2311006"/>
              <a:gd name="connsiteY40" fmla="*/ 1270235 h 2280517"/>
              <a:gd name="connsiteX41" fmla="*/ 2310825 w 2311006"/>
              <a:gd name="connsiteY41" fmla="*/ 1275373 h 2280517"/>
              <a:gd name="connsiteX42" fmla="*/ 2075891 w 2311006"/>
              <a:gd name="connsiteY42" fmla="*/ 1930149 h 2280517"/>
              <a:gd name="connsiteX43" fmla="*/ 300654 w 2311006"/>
              <a:gd name="connsiteY43" fmla="*/ 1732092 h 2280517"/>
              <a:gd name="connsiteX44" fmla="*/ 0 w 2311006"/>
              <a:gd name="connsiteY44" fmla="*/ 1611307 h 2280517"/>
              <a:gd name="connsiteX45" fmla="*/ 174597 w 2311006"/>
              <a:gd name="connsiteY45" fmla="*/ 1176704 h 2280517"/>
              <a:gd name="connsiteX46" fmla="*/ 184554 w 2311006"/>
              <a:gd name="connsiteY46" fmla="*/ 1172653 h 2280517"/>
              <a:gd name="connsiteX47" fmla="*/ 256201 w 2311006"/>
              <a:gd name="connsiteY47" fmla="*/ 1148494 h 2280517"/>
              <a:gd name="connsiteX48" fmla="*/ 268809 w 2311006"/>
              <a:gd name="connsiteY48" fmla="*/ 1192783 h 2280517"/>
              <a:gd name="connsiteX49" fmla="*/ 288562 w 2311006"/>
              <a:gd name="connsiteY49" fmla="*/ 1283350 h 2280517"/>
              <a:gd name="connsiteX50" fmla="*/ 307343 w 2311006"/>
              <a:gd name="connsiteY50" fmla="*/ 1681960 h 2280517"/>
              <a:gd name="connsiteX51" fmla="*/ 1145364 w 2311006"/>
              <a:gd name="connsiteY51" fmla="*/ 2071445 h 2280517"/>
              <a:gd name="connsiteX52" fmla="*/ 382452 w 2311006"/>
              <a:gd name="connsiteY52" fmla="*/ 1764953 h 2280517"/>
              <a:gd name="connsiteX53" fmla="*/ 391600 w 2311006"/>
              <a:gd name="connsiteY53" fmla="*/ 1703373 h 2280517"/>
              <a:gd name="connsiteX54" fmla="*/ 372959 w 2311006"/>
              <a:gd name="connsiteY54" fmla="*/ 1263245 h 2280517"/>
              <a:gd name="connsiteX55" fmla="*/ 350954 w 2311006"/>
              <a:gd name="connsiteY55" fmla="*/ 1164632 h 2280517"/>
              <a:gd name="connsiteX56" fmla="*/ 339104 w 2311006"/>
              <a:gd name="connsiteY56" fmla="*/ 1124196 h 2280517"/>
              <a:gd name="connsiteX57" fmla="*/ 376407 w 2311006"/>
              <a:gd name="connsiteY57" fmla="*/ 1113798 h 2280517"/>
              <a:gd name="connsiteX58" fmla="*/ 971626 w 2311006"/>
              <a:gd name="connsiteY58" fmla="*/ 1030562 h 2280517"/>
              <a:gd name="connsiteX59" fmla="*/ 988002 w 2311006"/>
              <a:gd name="connsiteY59" fmla="*/ 1030092 h 2280517"/>
              <a:gd name="connsiteX60" fmla="*/ 1665782 w 2311006"/>
              <a:gd name="connsiteY60" fmla="*/ 2280517 h 2280517"/>
              <a:gd name="connsiteX61" fmla="*/ 1197527 w 2311006"/>
              <a:gd name="connsiteY61" fmla="*/ 2092401 h 2280517"/>
              <a:gd name="connsiteX62" fmla="*/ 1036786 w 2311006"/>
              <a:gd name="connsiteY62" fmla="*/ 1028692 h 2280517"/>
              <a:gd name="connsiteX63" fmla="*/ 1105479 w 2311006"/>
              <a:gd name="connsiteY63" fmla="*/ 1026721 h 2280517"/>
              <a:gd name="connsiteX64" fmla="*/ 1493996 w 2311006"/>
              <a:gd name="connsiteY64" fmla="*/ 1043013 h 2280517"/>
              <a:gd name="connsiteX65" fmla="*/ 1618881 w 2311006"/>
              <a:gd name="connsiteY65" fmla="*/ 1058634 h 2280517"/>
              <a:gd name="connsiteX66" fmla="*/ 1614961 w 2311006"/>
              <a:gd name="connsiteY66" fmla="*/ 1151348 h 2280517"/>
              <a:gd name="connsiteX67" fmla="*/ 1942640 w 2311006"/>
              <a:gd name="connsiteY67" fmla="*/ 1989191 h 2280517"/>
              <a:gd name="connsiteX68" fmla="*/ 1996802 w 2311006"/>
              <a:gd name="connsiteY68" fmla="*/ 2026096 h 2280517"/>
              <a:gd name="connsiteX69" fmla="*/ 1920754 w 2311006"/>
              <a:gd name="connsiteY69" fmla="*/ 2103164 h 2280517"/>
              <a:gd name="connsiteX70" fmla="*/ 1783440 w 2311006"/>
              <a:gd name="connsiteY70" fmla="*/ 2212319 h 2280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2311006" h="2280517">
                <a:moveTo>
                  <a:pt x="1712582" y="1003337"/>
                </a:moveTo>
                <a:lnTo>
                  <a:pt x="1727775" y="889879"/>
                </a:lnTo>
                <a:cubicBezTo>
                  <a:pt x="1763184" y="704434"/>
                  <a:pt x="1832329" y="537108"/>
                  <a:pt x="1923693" y="406967"/>
                </a:cubicBezTo>
                <a:lnTo>
                  <a:pt x="1959953" y="359101"/>
                </a:lnTo>
                <a:lnTo>
                  <a:pt x="1992982" y="391692"/>
                </a:lnTo>
                <a:cubicBezTo>
                  <a:pt x="2150990" y="563310"/>
                  <a:pt x="2261206" y="782327"/>
                  <a:pt x="2298685" y="1030348"/>
                </a:cubicBezTo>
                <a:cubicBezTo>
                  <a:pt x="2304932" y="1071685"/>
                  <a:pt x="2309010" y="1112849"/>
                  <a:pt x="2311006" y="1153725"/>
                </a:cubicBezTo>
                <a:lnTo>
                  <a:pt x="2310940" y="1198327"/>
                </a:lnTo>
                <a:lnTo>
                  <a:pt x="2279697" y="1180406"/>
                </a:lnTo>
                <a:cubicBezTo>
                  <a:pt x="2133565" y="1103011"/>
                  <a:pt x="1938898" y="1042436"/>
                  <a:pt x="1716971" y="1003951"/>
                </a:cubicBezTo>
                <a:close/>
                <a:moveTo>
                  <a:pt x="1026308" y="959358"/>
                </a:moveTo>
                <a:lnTo>
                  <a:pt x="884510" y="21005"/>
                </a:lnTo>
                <a:lnTo>
                  <a:pt x="920163" y="13762"/>
                </a:lnTo>
                <a:cubicBezTo>
                  <a:pt x="1250858" y="-36210"/>
                  <a:pt x="1570502" y="52589"/>
                  <a:pt x="1819965" y="236555"/>
                </a:cubicBezTo>
                <a:lnTo>
                  <a:pt x="1898721" y="300650"/>
                </a:lnTo>
                <a:lnTo>
                  <a:pt x="1867647" y="339506"/>
                </a:lnTo>
                <a:cubicBezTo>
                  <a:pt x="1747308" y="502151"/>
                  <a:pt x="1660932" y="719399"/>
                  <a:pt x="1628727" y="959396"/>
                </a:cubicBezTo>
                <a:lnTo>
                  <a:pt x="1625412" y="991152"/>
                </a:lnTo>
                <a:lnTo>
                  <a:pt x="1520567" y="976496"/>
                </a:lnTo>
                <a:cubicBezTo>
                  <a:pt x="1385843" y="961964"/>
                  <a:pt x="1244203" y="955135"/>
                  <a:pt x="1099615" y="956994"/>
                </a:cubicBezTo>
                <a:close/>
                <a:moveTo>
                  <a:pt x="320105" y="1061529"/>
                </a:moveTo>
                <a:lnTo>
                  <a:pt x="290275" y="980194"/>
                </a:lnTo>
                <a:lnTo>
                  <a:pt x="270743" y="937380"/>
                </a:lnTo>
                <a:lnTo>
                  <a:pt x="603973" y="107913"/>
                </a:lnTo>
                <a:lnTo>
                  <a:pt x="682492" y="74563"/>
                </a:lnTo>
                <a:cubicBezTo>
                  <a:pt x="720265" y="60696"/>
                  <a:pt x="759015" y="48619"/>
                  <a:pt x="798655" y="38447"/>
                </a:cubicBezTo>
                <a:lnTo>
                  <a:pt x="836974" y="30662"/>
                </a:lnTo>
                <a:lnTo>
                  <a:pt x="977551" y="960930"/>
                </a:lnTo>
                <a:lnTo>
                  <a:pt x="959081" y="961525"/>
                </a:lnTo>
                <a:cubicBezTo>
                  <a:pt x="728279" y="973497"/>
                  <a:pt x="515514" y="1007215"/>
                  <a:pt x="334409" y="1057176"/>
                </a:cubicBezTo>
                <a:close/>
                <a:moveTo>
                  <a:pt x="206366" y="1097627"/>
                </a:moveTo>
                <a:lnTo>
                  <a:pt x="224829" y="1051670"/>
                </a:lnTo>
                <a:lnTo>
                  <a:pt x="237272" y="1086738"/>
                </a:lnTo>
                <a:lnTo>
                  <a:pt x="229653" y="1089057"/>
                </a:lnTo>
                <a:close/>
                <a:moveTo>
                  <a:pt x="2052904" y="1958394"/>
                </a:moveTo>
                <a:lnTo>
                  <a:pt x="2033281" y="1948071"/>
                </a:lnTo>
                <a:cubicBezTo>
                  <a:pt x="1828457" y="1821620"/>
                  <a:pt x="1695835" y="1511433"/>
                  <a:pt x="1701593" y="1145416"/>
                </a:cubicBezTo>
                <a:lnTo>
                  <a:pt x="1705088" y="1071204"/>
                </a:lnTo>
                <a:lnTo>
                  <a:pt x="1846135" y="1097494"/>
                </a:lnTo>
                <a:cubicBezTo>
                  <a:pt x="2009623" y="1133514"/>
                  <a:pt x="2151622" y="1182125"/>
                  <a:pt x="2260363" y="1240736"/>
                </a:cubicBezTo>
                <a:lnTo>
                  <a:pt x="2310833" y="1270235"/>
                </a:lnTo>
                <a:lnTo>
                  <a:pt x="2310825" y="1275373"/>
                </a:lnTo>
                <a:cubicBezTo>
                  <a:pt x="2298309" y="1516478"/>
                  <a:pt x="2213866" y="1743052"/>
                  <a:pt x="2075891" y="1930149"/>
                </a:cubicBezTo>
                <a:close/>
                <a:moveTo>
                  <a:pt x="300654" y="1732092"/>
                </a:moveTo>
                <a:lnTo>
                  <a:pt x="0" y="1611307"/>
                </a:lnTo>
                <a:lnTo>
                  <a:pt x="174597" y="1176704"/>
                </a:lnTo>
                <a:lnTo>
                  <a:pt x="184554" y="1172653"/>
                </a:lnTo>
                <a:lnTo>
                  <a:pt x="256201" y="1148494"/>
                </a:lnTo>
                <a:lnTo>
                  <a:pt x="268809" y="1192783"/>
                </a:lnTo>
                <a:cubicBezTo>
                  <a:pt x="276240" y="1222369"/>
                  <a:pt x="282843" y="1252579"/>
                  <a:pt x="288562" y="1283350"/>
                </a:cubicBezTo>
                <a:cubicBezTo>
                  <a:pt x="313991" y="1420174"/>
                  <a:pt x="319499" y="1555643"/>
                  <a:pt x="307343" y="1681960"/>
                </a:cubicBezTo>
                <a:close/>
                <a:moveTo>
                  <a:pt x="1145364" y="2071445"/>
                </a:moveTo>
                <a:lnTo>
                  <a:pt x="382452" y="1764953"/>
                </a:lnTo>
                <a:lnTo>
                  <a:pt x="391600" y="1703373"/>
                </a:lnTo>
                <a:cubicBezTo>
                  <a:pt x="406842" y="1563872"/>
                  <a:pt x="401546" y="1414233"/>
                  <a:pt x="372959" y="1263245"/>
                </a:cubicBezTo>
                <a:cubicBezTo>
                  <a:pt x="366613" y="1229730"/>
                  <a:pt x="359257" y="1196837"/>
                  <a:pt x="350954" y="1164632"/>
                </a:cubicBezTo>
                <a:lnTo>
                  <a:pt x="339104" y="1124196"/>
                </a:lnTo>
                <a:lnTo>
                  <a:pt x="376407" y="1113798"/>
                </a:lnTo>
                <a:cubicBezTo>
                  <a:pt x="549032" y="1070194"/>
                  <a:pt x="751782" y="1040840"/>
                  <a:pt x="971626" y="1030562"/>
                </a:cubicBezTo>
                <a:lnTo>
                  <a:pt x="988002" y="1030092"/>
                </a:lnTo>
                <a:close/>
                <a:moveTo>
                  <a:pt x="1665782" y="2280517"/>
                </a:moveTo>
                <a:lnTo>
                  <a:pt x="1197527" y="2092401"/>
                </a:lnTo>
                <a:lnTo>
                  <a:pt x="1036786" y="1028692"/>
                </a:lnTo>
                <a:lnTo>
                  <a:pt x="1105479" y="1026721"/>
                </a:lnTo>
                <a:cubicBezTo>
                  <a:pt x="1238724" y="1025275"/>
                  <a:pt x="1369390" y="1030961"/>
                  <a:pt x="1493996" y="1043013"/>
                </a:cubicBezTo>
                <a:lnTo>
                  <a:pt x="1618881" y="1058634"/>
                </a:lnTo>
                <a:lnTo>
                  <a:pt x="1614961" y="1151348"/>
                </a:lnTo>
                <a:cubicBezTo>
                  <a:pt x="1611498" y="1517170"/>
                  <a:pt x="1740297" y="1832206"/>
                  <a:pt x="1942640" y="1989191"/>
                </a:cubicBezTo>
                <a:lnTo>
                  <a:pt x="1996802" y="2026096"/>
                </a:lnTo>
                <a:lnTo>
                  <a:pt x="1920754" y="2103164"/>
                </a:lnTo>
                <a:cubicBezTo>
                  <a:pt x="1877849" y="2142666"/>
                  <a:pt x="1831982" y="2179181"/>
                  <a:pt x="1783440" y="221231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80B5E0-4C3E-49C9-BA86-A4C0B96BE622}"/>
              </a:ext>
            </a:extLst>
          </p:cNvPr>
          <p:cNvSpPr txBox="1"/>
          <p:nvPr/>
        </p:nvSpPr>
        <p:spPr>
          <a:xfrm>
            <a:off x="379020" y="359302"/>
            <a:ext cx="16783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5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PIVOTS</a:t>
            </a:r>
            <a:r>
              <a:rPr lang="id-ID" sz="1050" dirty="0">
                <a:latin typeface="Poppins Black" panose="00000A00000000000000" pitchFamily="2" charset="0"/>
                <a:cs typeface="Poppins Black" panose="00000A00000000000000" pitchFamily="2" charset="0"/>
              </a:rPr>
              <a:t> </a:t>
            </a:r>
            <a:r>
              <a:rPr lang="id-ID" sz="105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BASKETBALL</a:t>
            </a:r>
            <a:endParaRPr lang="en-US" sz="105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5E4A8E6-98B2-48AC-BA6F-03E91ED11D6B}"/>
              </a:ext>
            </a:extLst>
          </p:cNvPr>
          <p:cNvGrpSpPr/>
          <p:nvPr/>
        </p:nvGrpSpPr>
        <p:grpSpPr>
          <a:xfrm>
            <a:off x="8447282" y="3176709"/>
            <a:ext cx="415320" cy="1630364"/>
            <a:chOff x="11263043" y="4235612"/>
            <a:chExt cx="553760" cy="2173818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727A0C2-A824-4555-B096-F04E2460E8E8}"/>
                </a:ext>
              </a:extLst>
            </p:cNvPr>
            <p:cNvSpPr/>
            <p:nvPr/>
          </p:nvSpPr>
          <p:spPr>
            <a:xfrm>
              <a:off x="11581468" y="5769406"/>
              <a:ext cx="66811" cy="3217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8ECE7B1B-0D43-4380-92E7-AA5F002E3E5C}"/>
                </a:ext>
              </a:extLst>
            </p:cNvPr>
            <p:cNvSpPr/>
            <p:nvPr/>
          </p:nvSpPr>
          <p:spPr>
            <a:xfrm flipV="1">
              <a:off x="11544631" y="6268946"/>
              <a:ext cx="140484" cy="14048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7" name="Text Placeholder 7">
              <a:extLst>
                <a:ext uri="{FF2B5EF4-FFF2-40B4-BE49-F238E27FC236}">
                  <a16:creationId xmlns:a16="http://schemas.microsoft.com/office/drawing/2014/main" id="{F62E60BC-56FB-47BB-9A56-3AE3616A5F3E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4235612"/>
              <a:ext cx="553760" cy="305385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accent2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01</a:t>
              </a:r>
              <a:endParaRPr lang="en-US" sz="1050" b="1" dirty="0">
                <a:solidFill>
                  <a:schemeClr val="accent2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8" name="Text Placeholder 7">
              <a:extLst>
                <a:ext uri="{FF2B5EF4-FFF2-40B4-BE49-F238E27FC236}">
                  <a16:creationId xmlns:a16="http://schemas.microsoft.com/office/drawing/2014/main" id="{42546EFD-7728-4A7C-8482-EEC0B02A9AAB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4657547"/>
              <a:ext cx="553760" cy="309154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02</a:t>
              </a:r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9" name="Text Placeholder 7">
              <a:extLst>
                <a:ext uri="{FF2B5EF4-FFF2-40B4-BE49-F238E27FC236}">
                  <a16:creationId xmlns:a16="http://schemas.microsoft.com/office/drawing/2014/main" id="{B85641AA-2859-4256-AC6E-C62E1334A691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5086454"/>
              <a:ext cx="553760" cy="309154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03</a:t>
              </a:r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6535474D-E1DC-41FD-8690-5EC872147202}"/>
              </a:ext>
            </a:extLst>
          </p:cNvPr>
          <p:cNvSpPr txBox="1"/>
          <p:nvPr/>
        </p:nvSpPr>
        <p:spPr>
          <a:xfrm>
            <a:off x="1150595" y="1160766"/>
            <a:ext cx="31992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70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PIVOT CLUB’S </a:t>
            </a:r>
            <a:r>
              <a:rPr lang="id-ID" sz="210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COURT HERE</a:t>
            </a:r>
            <a:endParaRPr lang="en-US" sz="270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87B766E-E0E8-409C-89C5-BA743525406B}"/>
              </a:ext>
            </a:extLst>
          </p:cNvPr>
          <p:cNvGrpSpPr/>
          <p:nvPr/>
        </p:nvGrpSpPr>
        <p:grpSpPr>
          <a:xfrm rot="19771175">
            <a:off x="3005147" y="1671562"/>
            <a:ext cx="160091" cy="160400"/>
            <a:chOff x="4107416" y="1679584"/>
            <a:chExt cx="3953359" cy="3961013"/>
          </a:xfrm>
          <a:solidFill>
            <a:schemeClr val="accent2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D9061C99-032E-473E-A81F-B38AC42502F7}"/>
                </a:ext>
              </a:extLst>
            </p:cNvPr>
            <p:cNvSpPr/>
            <p:nvPr/>
          </p:nvSpPr>
          <p:spPr>
            <a:xfrm rot="11315589">
              <a:off x="4813980" y="1679584"/>
              <a:ext cx="1509995" cy="2179994"/>
            </a:xfrm>
            <a:custGeom>
              <a:avLst/>
              <a:gdLst>
                <a:gd name="connsiteX0" fmla="*/ 385845 w 1509995"/>
                <a:gd name="connsiteY0" fmla="*/ 2174308 h 2179994"/>
                <a:gd name="connsiteX1" fmla="*/ 328906 w 1509995"/>
                <a:gd name="connsiteY1" fmla="*/ 2179994 h 2179994"/>
                <a:gd name="connsiteX2" fmla="*/ 0 w 1509995"/>
                <a:gd name="connsiteY2" fmla="*/ 3448 h 2179994"/>
                <a:gd name="connsiteX3" fmla="*/ 108047 w 1509995"/>
                <a:gd name="connsiteY3" fmla="*/ 348 h 2179994"/>
                <a:gd name="connsiteX4" fmla="*/ 719139 w 1509995"/>
                <a:gd name="connsiteY4" fmla="*/ 25973 h 2179994"/>
                <a:gd name="connsiteX5" fmla="*/ 915568 w 1509995"/>
                <a:gd name="connsiteY5" fmla="*/ 50543 h 2179994"/>
                <a:gd name="connsiteX6" fmla="*/ 909403 w 1509995"/>
                <a:gd name="connsiteY6" fmla="*/ 196372 h 2179994"/>
                <a:gd name="connsiteX7" fmla="*/ 1424805 w 1509995"/>
                <a:gd name="connsiteY7" fmla="*/ 1514204 h 2179994"/>
                <a:gd name="connsiteX8" fmla="*/ 1509995 w 1509995"/>
                <a:gd name="connsiteY8" fmla="*/ 1572251 h 2179994"/>
                <a:gd name="connsiteX9" fmla="*/ 1390380 w 1509995"/>
                <a:gd name="connsiteY9" fmla="*/ 1693471 h 2179994"/>
                <a:gd name="connsiteX10" fmla="*/ 385845 w 1509995"/>
                <a:gd name="connsiteY10" fmla="*/ 2174308 h 217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09995" h="2179994">
                  <a:moveTo>
                    <a:pt x="385845" y="2174308"/>
                  </a:moveTo>
                  <a:lnTo>
                    <a:pt x="328906" y="2179994"/>
                  </a:lnTo>
                  <a:lnTo>
                    <a:pt x="0" y="3448"/>
                  </a:lnTo>
                  <a:lnTo>
                    <a:pt x="108047" y="348"/>
                  </a:lnTo>
                  <a:cubicBezTo>
                    <a:pt x="317624" y="-1927"/>
                    <a:pt x="523149" y="7017"/>
                    <a:pt x="719139" y="25973"/>
                  </a:cubicBezTo>
                  <a:lnTo>
                    <a:pt x="915568" y="50543"/>
                  </a:lnTo>
                  <a:lnTo>
                    <a:pt x="909403" y="196372"/>
                  </a:lnTo>
                  <a:cubicBezTo>
                    <a:pt x="903956" y="771769"/>
                    <a:pt x="1106542" y="1267285"/>
                    <a:pt x="1424805" y="1514204"/>
                  </a:cubicBezTo>
                  <a:lnTo>
                    <a:pt x="1509995" y="1572251"/>
                  </a:lnTo>
                  <a:lnTo>
                    <a:pt x="1390380" y="1693471"/>
                  </a:lnTo>
                  <a:cubicBezTo>
                    <a:pt x="1120444" y="1941999"/>
                    <a:pt x="775954" y="2115357"/>
                    <a:pt x="385845" y="217430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1C749D37-171E-44DA-B40C-DFB92CB99E03}"/>
                </a:ext>
              </a:extLst>
            </p:cNvPr>
            <p:cNvSpPr/>
            <p:nvPr/>
          </p:nvSpPr>
          <p:spPr>
            <a:xfrm rot="11315589">
              <a:off x="6058851" y="1846787"/>
              <a:ext cx="1446055" cy="2190305"/>
            </a:xfrm>
            <a:custGeom>
              <a:avLst/>
              <a:gdLst>
                <a:gd name="connsiteX0" fmla="*/ 1446055 w 1446055"/>
                <a:gd name="connsiteY0" fmla="*/ 2181926 h 2190305"/>
                <a:gd name="connsiteX1" fmla="*/ 1384856 w 1446055"/>
                <a:gd name="connsiteY1" fmla="*/ 2188037 h 2190305"/>
                <a:gd name="connsiteX2" fmla="*/ 21844 w 1446055"/>
                <a:gd name="connsiteY2" fmla="*/ 1702840 h 2190305"/>
                <a:gd name="connsiteX3" fmla="*/ 0 w 1446055"/>
                <a:gd name="connsiteY3" fmla="*/ 1681285 h 2190305"/>
                <a:gd name="connsiteX4" fmla="*/ 13766 w 1446055"/>
                <a:gd name="connsiteY4" fmla="*/ 1655592 h 2190305"/>
                <a:gd name="connsiteX5" fmla="*/ 148945 w 1446055"/>
                <a:gd name="connsiteY5" fmla="*/ 366724 h 2190305"/>
                <a:gd name="connsiteX6" fmla="*/ 114334 w 1446055"/>
                <a:gd name="connsiteY6" fmla="*/ 211616 h 2190305"/>
                <a:gd name="connsiteX7" fmla="*/ 95696 w 1446055"/>
                <a:gd name="connsiteY7" fmla="*/ 148015 h 2190305"/>
                <a:gd name="connsiteX8" fmla="*/ 154370 w 1446055"/>
                <a:gd name="connsiteY8" fmla="*/ 131660 h 2190305"/>
                <a:gd name="connsiteX9" fmla="*/ 1090580 w 1446055"/>
                <a:gd name="connsiteY9" fmla="*/ 739 h 2190305"/>
                <a:gd name="connsiteX10" fmla="*/ 1116337 w 1446055"/>
                <a:gd name="connsiteY10" fmla="*/ 0 h 2190305"/>
                <a:gd name="connsiteX11" fmla="*/ 1446055 w 1446055"/>
                <a:gd name="connsiteY11" fmla="*/ 2181926 h 2190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46055" h="2190305">
                  <a:moveTo>
                    <a:pt x="1446055" y="2181926"/>
                  </a:moveTo>
                  <a:lnTo>
                    <a:pt x="1384856" y="2188037"/>
                  </a:lnTo>
                  <a:cubicBezTo>
                    <a:pt x="870509" y="2213141"/>
                    <a:pt x="385171" y="2028547"/>
                    <a:pt x="21844" y="1702840"/>
                  </a:cubicBezTo>
                  <a:lnTo>
                    <a:pt x="0" y="1681285"/>
                  </a:lnTo>
                  <a:lnTo>
                    <a:pt x="13766" y="1655592"/>
                  </a:lnTo>
                  <a:cubicBezTo>
                    <a:pt x="182265" y="1308185"/>
                    <a:pt x="238873" y="841698"/>
                    <a:pt x="148945" y="366724"/>
                  </a:cubicBezTo>
                  <a:cubicBezTo>
                    <a:pt x="138964" y="314008"/>
                    <a:pt x="127394" y="262271"/>
                    <a:pt x="114334" y="211616"/>
                  </a:cubicBezTo>
                  <a:lnTo>
                    <a:pt x="95696" y="148015"/>
                  </a:lnTo>
                  <a:lnTo>
                    <a:pt x="154370" y="131660"/>
                  </a:lnTo>
                  <a:cubicBezTo>
                    <a:pt x="425889" y="63076"/>
                    <a:pt x="744790" y="16905"/>
                    <a:pt x="1090580" y="739"/>
                  </a:cubicBezTo>
                  <a:lnTo>
                    <a:pt x="1116337" y="0"/>
                  </a:lnTo>
                  <a:lnTo>
                    <a:pt x="1446055" y="218192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A8F4258-4DB2-4731-915D-D9EB1C80D1BD}"/>
                </a:ext>
              </a:extLst>
            </p:cNvPr>
            <p:cNvSpPr/>
            <p:nvPr/>
          </p:nvSpPr>
          <p:spPr>
            <a:xfrm rot="11315589">
              <a:off x="4280580" y="2275199"/>
              <a:ext cx="958547" cy="1395449"/>
            </a:xfrm>
            <a:custGeom>
              <a:avLst/>
              <a:gdLst>
                <a:gd name="connsiteX0" fmla="*/ 552854 w 958547"/>
                <a:gd name="connsiteY0" fmla="*/ 1395449 h 1395449"/>
                <a:gd name="connsiteX1" fmla="*/ 521990 w 958547"/>
                <a:gd name="connsiteY1" fmla="*/ 1379211 h 1395449"/>
                <a:gd name="connsiteX2" fmla="*/ 284 w 958547"/>
                <a:gd name="connsiteY2" fmla="*/ 116726 h 1395449"/>
                <a:gd name="connsiteX3" fmla="*/ 5781 w 958547"/>
                <a:gd name="connsiteY3" fmla="*/ 0 h 1395449"/>
                <a:gd name="connsiteX4" fmla="*/ 227631 w 958547"/>
                <a:gd name="connsiteY4" fmla="*/ 41350 h 1395449"/>
                <a:gd name="connsiteX5" fmla="*/ 879165 w 958547"/>
                <a:gd name="connsiteY5" fmla="*/ 266654 h 1395449"/>
                <a:gd name="connsiteX6" fmla="*/ 958547 w 958547"/>
                <a:gd name="connsiteY6" fmla="*/ 313052 h 1395449"/>
                <a:gd name="connsiteX7" fmla="*/ 958535 w 958547"/>
                <a:gd name="connsiteY7" fmla="*/ 321134 h 1395449"/>
                <a:gd name="connsiteX8" fmla="*/ 589011 w 958547"/>
                <a:gd name="connsiteY8" fmla="*/ 1351023 h 1395449"/>
                <a:gd name="connsiteX9" fmla="*/ 552854 w 958547"/>
                <a:gd name="connsiteY9" fmla="*/ 1395449 h 1395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58547" h="1395449">
                  <a:moveTo>
                    <a:pt x="552854" y="1395449"/>
                  </a:moveTo>
                  <a:lnTo>
                    <a:pt x="521990" y="1379211"/>
                  </a:lnTo>
                  <a:cubicBezTo>
                    <a:pt x="199827" y="1180319"/>
                    <a:pt x="-8774" y="692430"/>
                    <a:pt x="284" y="116726"/>
                  </a:cubicBezTo>
                  <a:lnTo>
                    <a:pt x="5781" y="0"/>
                  </a:lnTo>
                  <a:lnTo>
                    <a:pt x="227631" y="41350"/>
                  </a:lnTo>
                  <a:cubicBezTo>
                    <a:pt x="484779" y="98005"/>
                    <a:pt x="708128" y="174466"/>
                    <a:pt x="879165" y="266654"/>
                  </a:cubicBezTo>
                  <a:lnTo>
                    <a:pt x="958547" y="313052"/>
                  </a:lnTo>
                  <a:lnTo>
                    <a:pt x="958535" y="321134"/>
                  </a:lnTo>
                  <a:cubicBezTo>
                    <a:pt x="938849" y="700365"/>
                    <a:pt x="806029" y="1056740"/>
                    <a:pt x="589011" y="1351023"/>
                  </a:cubicBezTo>
                  <a:lnTo>
                    <a:pt x="552854" y="13954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B14BB632-14F4-4852-8584-1F274D2E936B}"/>
                </a:ext>
              </a:extLst>
            </p:cNvPr>
            <p:cNvSpPr/>
            <p:nvPr/>
          </p:nvSpPr>
          <p:spPr>
            <a:xfrm rot="11315589">
              <a:off x="7406799" y="2600572"/>
              <a:ext cx="653976" cy="1396524"/>
            </a:xfrm>
            <a:custGeom>
              <a:avLst/>
              <a:gdLst>
                <a:gd name="connsiteX0" fmla="*/ 498661 w 653976"/>
                <a:gd name="connsiteY0" fmla="*/ 1396524 h 1396524"/>
                <a:gd name="connsiteX1" fmla="*/ 490006 w 653976"/>
                <a:gd name="connsiteY1" fmla="*/ 1387984 h 1396524"/>
                <a:gd name="connsiteX2" fmla="*/ 9170 w 653976"/>
                <a:gd name="connsiteY2" fmla="*/ 383449 h 1396524"/>
                <a:gd name="connsiteX3" fmla="*/ 0 w 653976"/>
                <a:gd name="connsiteY3" fmla="*/ 291623 h 1396524"/>
                <a:gd name="connsiteX4" fmla="*/ 15530 w 653976"/>
                <a:gd name="connsiteY4" fmla="*/ 276039 h 1396524"/>
                <a:gd name="connsiteX5" fmla="*/ 451115 w 653976"/>
                <a:gd name="connsiteY5" fmla="*/ 38000 h 1396524"/>
                <a:gd name="connsiteX6" fmla="*/ 563807 w 653976"/>
                <a:gd name="connsiteY6" fmla="*/ 0 h 1396524"/>
                <a:gd name="connsiteX7" fmla="*/ 583639 w 653976"/>
                <a:gd name="connsiteY7" fmla="*/ 69662 h 1396524"/>
                <a:gd name="connsiteX8" fmla="*/ 614708 w 653976"/>
                <a:gd name="connsiteY8" fmla="*/ 212114 h 1396524"/>
                <a:gd name="connsiteX9" fmla="*/ 507075 w 653976"/>
                <a:gd name="connsiteY9" fmla="*/ 1379671 h 1396524"/>
                <a:gd name="connsiteX10" fmla="*/ 498661 w 653976"/>
                <a:gd name="connsiteY10" fmla="*/ 1396524 h 139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3976" h="1396524">
                  <a:moveTo>
                    <a:pt x="498661" y="1396524"/>
                  </a:moveTo>
                  <a:lnTo>
                    <a:pt x="490006" y="1387984"/>
                  </a:lnTo>
                  <a:cubicBezTo>
                    <a:pt x="241478" y="1118048"/>
                    <a:pt x="68120" y="773559"/>
                    <a:pt x="9170" y="383449"/>
                  </a:cubicBezTo>
                  <a:lnTo>
                    <a:pt x="0" y="291623"/>
                  </a:lnTo>
                  <a:lnTo>
                    <a:pt x="15530" y="276039"/>
                  </a:lnTo>
                  <a:cubicBezTo>
                    <a:pt x="118157" y="186882"/>
                    <a:pt x="266850" y="106240"/>
                    <a:pt x="451115" y="38000"/>
                  </a:cubicBezTo>
                  <a:lnTo>
                    <a:pt x="563807" y="0"/>
                  </a:lnTo>
                  <a:lnTo>
                    <a:pt x="583639" y="69662"/>
                  </a:lnTo>
                  <a:cubicBezTo>
                    <a:pt x="595327" y="116198"/>
                    <a:pt x="605713" y="163715"/>
                    <a:pt x="614708" y="212114"/>
                  </a:cubicBezTo>
                  <a:cubicBezTo>
                    <a:pt x="694702" y="642531"/>
                    <a:pt x="649364" y="1064427"/>
                    <a:pt x="507075" y="1379671"/>
                  </a:cubicBezTo>
                  <a:lnTo>
                    <a:pt x="498661" y="139652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B22B5D9-A817-481B-B083-C3A073C77C74}"/>
                </a:ext>
              </a:extLst>
            </p:cNvPr>
            <p:cNvSpPr/>
            <p:nvPr/>
          </p:nvSpPr>
          <p:spPr>
            <a:xfrm rot="11315589">
              <a:off x="4107416" y="3456370"/>
              <a:ext cx="941252" cy="1320008"/>
            </a:xfrm>
            <a:custGeom>
              <a:avLst/>
              <a:gdLst>
                <a:gd name="connsiteX0" fmla="*/ 941149 w 941252"/>
                <a:gd name="connsiteY0" fmla="*/ 1320008 h 1320008"/>
                <a:gd name="connsiteX1" fmla="*/ 892007 w 941252"/>
                <a:gd name="connsiteY1" fmla="*/ 1291820 h 1320008"/>
                <a:gd name="connsiteX2" fmla="*/ 6905 w 941252"/>
                <a:gd name="connsiteY2" fmla="*/ 1014277 h 1320008"/>
                <a:gd name="connsiteX3" fmla="*/ 0 w 941252"/>
                <a:gd name="connsiteY3" fmla="*/ 1013312 h 1320008"/>
                <a:gd name="connsiteX4" fmla="*/ 23897 w 941252"/>
                <a:gd name="connsiteY4" fmla="*/ 834854 h 1320008"/>
                <a:gd name="connsiteX5" fmla="*/ 332055 w 941252"/>
                <a:gd name="connsiteY5" fmla="*/ 75289 h 1320008"/>
                <a:gd name="connsiteX6" fmla="*/ 389087 w 941252"/>
                <a:gd name="connsiteY6" fmla="*/ 0 h 1320008"/>
                <a:gd name="connsiteX7" fmla="*/ 441037 w 941252"/>
                <a:gd name="connsiteY7" fmla="*/ 51263 h 1320008"/>
                <a:gd name="connsiteX8" fmla="*/ 921874 w 941252"/>
                <a:gd name="connsiteY8" fmla="*/ 1055797 h 1320008"/>
                <a:gd name="connsiteX9" fmla="*/ 941252 w 941252"/>
                <a:gd name="connsiteY9" fmla="*/ 1249855 h 1320008"/>
                <a:gd name="connsiteX10" fmla="*/ 941149 w 941252"/>
                <a:gd name="connsiteY10" fmla="*/ 1320008 h 1320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252" h="1320008">
                  <a:moveTo>
                    <a:pt x="941149" y="1320008"/>
                  </a:moveTo>
                  <a:lnTo>
                    <a:pt x="892007" y="1291820"/>
                  </a:lnTo>
                  <a:cubicBezTo>
                    <a:pt x="662158" y="1170087"/>
                    <a:pt x="355970" y="1074810"/>
                    <a:pt x="6905" y="1014277"/>
                  </a:cubicBezTo>
                  <a:lnTo>
                    <a:pt x="0" y="1013312"/>
                  </a:lnTo>
                  <a:lnTo>
                    <a:pt x="23897" y="834854"/>
                  </a:lnTo>
                  <a:cubicBezTo>
                    <a:pt x="79591" y="543171"/>
                    <a:pt x="188348" y="279985"/>
                    <a:pt x="332055" y="75289"/>
                  </a:cubicBezTo>
                  <a:lnTo>
                    <a:pt x="389087" y="0"/>
                  </a:lnTo>
                  <a:lnTo>
                    <a:pt x="441037" y="51263"/>
                  </a:lnTo>
                  <a:cubicBezTo>
                    <a:pt x="689565" y="321198"/>
                    <a:pt x="862923" y="665688"/>
                    <a:pt x="921874" y="1055797"/>
                  </a:cubicBezTo>
                  <a:cubicBezTo>
                    <a:pt x="931699" y="1120815"/>
                    <a:pt x="938113" y="1185562"/>
                    <a:pt x="941252" y="1249855"/>
                  </a:cubicBezTo>
                  <a:lnTo>
                    <a:pt x="941149" y="132000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4E031079-B4B7-4DC6-AEA2-117ACF238F7F}"/>
                </a:ext>
              </a:extLst>
            </p:cNvPr>
            <p:cNvSpPr/>
            <p:nvPr/>
          </p:nvSpPr>
          <p:spPr>
            <a:xfrm rot="11315589">
              <a:off x="7379963" y="3824742"/>
              <a:ext cx="544215" cy="900600"/>
            </a:xfrm>
            <a:custGeom>
              <a:avLst/>
              <a:gdLst>
                <a:gd name="connsiteX0" fmla="*/ 0 w 544215"/>
                <a:gd name="connsiteY0" fmla="*/ 900600 h 900600"/>
                <a:gd name="connsiteX1" fmla="*/ 255 w 544215"/>
                <a:gd name="connsiteY1" fmla="*/ 727549 h 900600"/>
                <a:gd name="connsiteX2" fmla="*/ 181899 w 544215"/>
                <a:gd name="connsiteY2" fmla="*/ 11188 h 900600"/>
                <a:gd name="connsiteX3" fmla="*/ 187897 w 544215"/>
                <a:gd name="connsiteY3" fmla="*/ 0 h 900600"/>
                <a:gd name="connsiteX4" fmla="*/ 261882 w 544215"/>
                <a:gd name="connsiteY4" fmla="*/ 88303 h 900600"/>
                <a:gd name="connsiteX5" fmla="*/ 508775 w 544215"/>
                <a:gd name="connsiteY5" fmla="*/ 532482 h 900600"/>
                <a:gd name="connsiteX6" fmla="*/ 544215 w 544215"/>
                <a:gd name="connsiteY6" fmla="*/ 632362 h 900600"/>
                <a:gd name="connsiteX7" fmla="*/ 532232 w 544215"/>
                <a:gd name="connsiteY7" fmla="*/ 636009 h 900600"/>
                <a:gd name="connsiteX8" fmla="*/ 13222 w 544215"/>
                <a:gd name="connsiteY8" fmla="*/ 889596 h 900600"/>
                <a:gd name="connsiteX9" fmla="*/ 0 w 544215"/>
                <a:gd name="connsiteY9" fmla="*/ 900600 h 90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4215" h="900600">
                  <a:moveTo>
                    <a:pt x="0" y="900600"/>
                  </a:moveTo>
                  <a:lnTo>
                    <a:pt x="255" y="727549"/>
                  </a:lnTo>
                  <a:cubicBezTo>
                    <a:pt x="13380" y="474729"/>
                    <a:pt x="76785" y="232066"/>
                    <a:pt x="181899" y="11188"/>
                  </a:cubicBezTo>
                  <a:lnTo>
                    <a:pt x="187897" y="0"/>
                  </a:lnTo>
                  <a:lnTo>
                    <a:pt x="261882" y="88303"/>
                  </a:lnTo>
                  <a:cubicBezTo>
                    <a:pt x="358420" y="213446"/>
                    <a:pt x="442602" y="363572"/>
                    <a:pt x="508775" y="532482"/>
                  </a:cubicBezTo>
                  <a:lnTo>
                    <a:pt x="544215" y="632362"/>
                  </a:lnTo>
                  <a:lnTo>
                    <a:pt x="532232" y="636009"/>
                  </a:lnTo>
                  <a:cubicBezTo>
                    <a:pt x="320963" y="706774"/>
                    <a:pt x="144304" y="792780"/>
                    <a:pt x="13222" y="889596"/>
                  </a:cubicBezTo>
                  <a:lnTo>
                    <a:pt x="0" y="9006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656AB1F-736A-4943-9AA5-671F0F57AE69}"/>
                </a:ext>
              </a:extLst>
            </p:cNvPr>
            <p:cNvSpPr/>
            <p:nvPr/>
          </p:nvSpPr>
          <p:spPr>
            <a:xfrm rot="11315589">
              <a:off x="4678399" y="3922984"/>
              <a:ext cx="1595237" cy="1558970"/>
            </a:xfrm>
            <a:custGeom>
              <a:avLst/>
              <a:gdLst>
                <a:gd name="connsiteX0" fmla="*/ 1165353 w 1595237"/>
                <a:gd name="connsiteY0" fmla="*/ 1558970 h 1558970"/>
                <a:gd name="connsiteX1" fmla="*/ 1000444 w 1595237"/>
                <a:gd name="connsiteY1" fmla="*/ 1535918 h 1558970"/>
                <a:gd name="connsiteX2" fmla="*/ 338336 w 1595237"/>
                <a:gd name="connsiteY2" fmla="*/ 1505244 h 1558970"/>
                <a:gd name="connsiteX3" fmla="*/ 223032 w 1595237"/>
                <a:gd name="connsiteY3" fmla="*/ 1508961 h 1558970"/>
                <a:gd name="connsiteX4" fmla="*/ 0 w 1595237"/>
                <a:gd name="connsiteY4" fmla="*/ 33038 h 1558970"/>
                <a:gd name="connsiteX5" fmla="*/ 56077 w 1595237"/>
                <a:gd name="connsiteY5" fmla="*/ 21646 h 1558970"/>
                <a:gd name="connsiteX6" fmla="*/ 1471363 w 1595237"/>
                <a:gd name="connsiteY6" fmla="*/ 372074 h 1558970"/>
                <a:gd name="connsiteX7" fmla="*/ 1595237 w 1595237"/>
                <a:gd name="connsiteY7" fmla="*/ 472888 h 1558970"/>
                <a:gd name="connsiteX8" fmla="*/ 1546361 w 1595237"/>
                <a:gd name="connsiteY8" fmla="*/ 534004 h 1558970"/>
                <a:gd name="connsiteX9" fmla="*/ 1170566 w 1595237"/>
                <a:gd name="connsiteY9" fmla="*/ 1509022 h 1558970"/>
                <a:gd name="connsiteX10" fmla="*/ 1165353 w 1595237"/>
                <a:gd name="connsiteY10" fmla="*/ 1558970 h 1558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95237" h="1558970">
                  <a:moveTo>
                    <a:pt x="1165353" y="1558970"/>
                  </a:moveTo>
                  <a:lnTo>
                    <a:pt x="1000444" y="1535918"/>
                  </a:lnTo>
                  <a:cubicBezTo>
                    <a:pt x="788539" y="1513060"/>
                    <a:pt x="565755" y="1502319"/>
                    <a:pt x="338336" y="1505244"/>
                  </a:cubicBezTo>
                  <a:lnTo>
                    <a:pt x="223032" y="1508961"/>
                  </a:lnTo>
                  <a:lnTo>
                    <a:pt x="0" y="33038"/>
                  </a:lnTo>
                  <a:lnTo>
                    <a:pt x="56077" y="21646"/>
                  </a:lnTo>
                  <a:cubicBezTo>
                    <a:pt x="576223" y="-56955"/>
                    <a:pt x="1078986" y="82716"/>
                    <a:pt x="1471363" y="372074"/>
                  </a:cubicBezTo>
                  <a:lnTo>
                    <a:pt x="1595237" y="472888"/>
                  </a:lnTo>
                  <a:lnTo>
                    <a:pt x="1546361" y="534004"/>
                  </a:lnTo>
                  <a:cubicBezTo>
                    <a:pt x="1357081" y="789826"/>
                    <a:pt x="1221220" y="1131533"/>
                    <a:pt x="1170566" y="1509022"/>
                  </a:cubicBezTo>
                  <a:lnTo>
                    <a:pt x="1165353" y="155897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41B3524-7870-4E1C-9061-05FB681F69BD}"/>
                </a:ext>
              </a:extLst>
            </p:cNvPr>
            <p:cNvSpPr/>
            <p:nvPr/>
          </p:nvSpPr>
          <p:spPr>
            <a:xfrm rot="11315589">
              <a:off x="6123693" y="4019160"/>
              <a:ext cx="1454536" cy="1621437"/>
            </a:xfrm>
            <a:custGeom>
              <a:avLst/>
              <a:gdLst>
                <a:gd name="connsiteX0" fmla="*/ 420450 w 1454536"/>
                <a:gd name="connsiteY0" fmla="*/ 1621437 h 1621437"/>
                <a:gd name="connsiteX1" fmla="*/ 373531 w 1454536"/>
                <a:gd name="connsiteY1" fmla="*/ 1493506 h 1621437"/>
                <a:gd name="connsiteX2" fmla="*/ 9945 w 1454536"/>
                <a:gd name="connsiteY2" fmla="*/ 914847 h 1621437"/>
                <a:gd name="connsiteX3" fmla="*/ 0 w 1454536"/>
                <a:gd name="connsiteY3" fmla="*/ 905320 h 1621437"/>
                <a:gd name="connsiteX4" fmla="*/ 14367 w 1454536"/>
                <a:gd name="connsiteY4" fmla="*/ 878520 h 1621437"/>
                <a:gd name="connsiteX5" fmla="*/ 1173154 w 1454536"/>
                <a:gd name="connsiteY5" fmla="*/ 12245 h 1621437"/>
                <a:gd name="connsiteX6" fmla="*/ 1233426 w 1454536"/>
                <a:gd name="connsiteY6" fmla="*/ 0 h 1621437"/>
                <a:gd name="connsiteX7" fmla="*/ 1454536 w 1454536"/>
                <a:gd name="connsiteY7" fmla="*/ 1463205 h 1621437"/>
                <a:gd name="connsiteX8" fmla="*/ 1425485 w 1454536"/>
                <a:gd name="connsiteY8" fmla="*/ 1464141 h 1621437"/>
                <a:gd name="connsiteX9" fmla="*/ 442948 w 1454536"/>
                <a:gd name="connsiteY9" fmla="*/ 1614590 h 1621437"/>
                <a:gd name="connsiteX10" fmla="*/ 420450 w 1454536"/>
                <a:gd name="connsiteY10" fmla="*/ 1621437 h 1621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54536" h="1621437">
                  <a:moveTo>
                    <a:pt x="420450" y="1621437"/>
                  </a:moveTo>
                  <a:lnTo>
                    <a:pt x="373531" y="1493506"/>
                  </a:lnTo>
                  <a:cubicBezTo>
                    <a:pt x="280431" y="1263975"/>
                    <a:pt x="155075" y="1066736"/>
                    <a:pt x="9945" y="914847"/>
                  </a:cubicBezTo>
                  <a:lnTo>
                    <a:pt x="0" y="905320"/>
                  </a:lnTo>
                  <a:lnTo>
                    <a:pt x="14367" y="878520"/>
                  </a:lnTo>
                  <a:cubicBezTo>
                    <a:pt x="265231" y="460000"/>
                    <a:pt x="674355" y="140241"/>
                    <a:pt x="1173154" y="12245"/>
                  </a:cubicBezTo>
                  <a:lnTo>
                    <a:pt x="1233426" y="0"/>
                  </a:lnTo>
                  <a:lnTo>
                    <a:pt x="1454536" y="1463205"/>
                  </a:lnTo>
                  <a:lnTo>
                    <a:pt x="1425485" y="1464141"/>
                  </a:lnTo>
                  <a:cubicBezTo>
                    <a:pt x="1062461" y="1482972"/>
                    <a:pt x="727807" y="1536007"/>
                    <a:pt x="442948" y="1614590"/>
                  </a:cubicBezTo>
                  <a:lnTo>
                    <a:pt x="420450" y="162143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</p:grp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240B0A1D-220C-4E4D-97AB-CFAB118A75A4}"/>
              </a:ext>
            </a:extLst>
          </p:cNvPr>
          <p:cNvSpPr txBox="1">
            <a:spLocks/>
          </p:cNvSpPr>
          <p:nvPr/>
        </p:nvSpPr>
        <p:spPr>
          <a:xfrm rot="21568649">
            <a:off x="1172794" y="1965688"/>
            <a:ext cx="2940546" cy="192919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id-ID" sz="825" b="1" spc="2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BEST CLUB AND ASOCIATIONS </a:t>
            </a:r>
            <a:endParaRPr lang="en-US" sz="825" b="1" spc="225" dirty="0">
              <a:solidFill>
                <a:schemeClr val="bg1">
                  <a:lumMod val="7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BD4916E-008D-4C06-9AAC-BE1D679051B1}"/>
              </a:ext>
            </a:extLst>
          </p:cNvPr>
          <p:cNvSpPr/>
          <p:nvPr/>
        </p:nvSpPr>
        <p:spPr>
          <a:xfrm>
            <a:off x="2385800" y="2515905"/>
            <a:ext cx="3285242" cy="643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industry. Lorem Ipsum has been the industry's standard dummy text eve</a:t>
            </a:r>
            <a:r>
              <a:rPr lang="id-ID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simply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02C1312-A235-424C-A055-CB5E3A6A7997}"/>
              </a:ext>
            </a:extLst>
          </p:cNvPr>
          <p:cNvSpPr/>
          <p:nvPr/>
        </p:nvSpPr>
        <p:spPr>
          <a:xfrm>
            <a:off x="2411559" y="3351151"/>
            <a:ext cx="3285242" cy="643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industry. Lorem Ipsum has been the industry's standard dummy text eve</a:t>
            </a:r>
            <a:r>
              <a:rPr lang="id-ID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simply</a:t>
            </a:r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84DCE79B-1EDA-4484-A69F-42F1CD24626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5" r="21875"/>
          <a:stretch>
            <a:fillRect/>
          </a:stretch>
        </p:blipFill>
        <p:spPr/>
      </p:pic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id="{040BB565-FD12-468D-A96D-BE9260E504E7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14" r="1831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979698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D88B92C-7159-4B1F-9166-2DA49A9B6869}"/>
              </a:ext>
            </a:extLst>
          </p:cNvPr>
          <p:cNvSpPr/>
          <p:nvPr/>
        </p:nvSpPr>
        <p:spPr>
          <a:xfrm>
            <a:off x="4714629" y="2571750"/>
            <a:ext cx="3582666" cy="26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7D5C80-5287-4AA5-89F4-DB85CCA66B5E}"/>
              </a:ext>
            </a:extLst>
          </p:cNvPr>
          <p:cNvSpPr txBox="1"/>
          <p:nvPr/>
        </p:nvSpPr>
        <p:spPr>
          <a:xfrm>
            <a:off x="4714629" y="2337273"/>
            <a:ext cx="19239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50" b="1" dirty="0">
                <a:solidFill>
                  <a:schemeClr val="accent2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First Resource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44A3C8B-5CE0-4DD9-838A-FC7CCB0BA88C}"/>
              </a:ext>
            </a:extLst>
          </p:cNvPr>
          <p:cNvSpPr/>
          <p:nvPr/>
        </p:nvSpPr>
        <p:spPr>
          <a:xfrm>
            <a:off x="4714629" y="3286125"/>
            <a:ext cx="3582666" cy="26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BAD3D22-8435-4216-B66F-65D453EC431B}"/>
              </a:ext>
            </a:extLst>
          </p:cNvPr>
          <p:cNvSpPr txBox="1"/>
          <p:nvPr/>
        </p:nvSpPr>
        <p:spPr>
          <a:xfrm>
            <a:off x="4714629" y="3051648"/>
            <a:ext cx="19239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50" b="1" dirty="0">
                <a:solidFill>
                  <a:schemeClr val="accent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Second Resource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8802763-68F0-4C24-8E0A-44215A577CA4}"/>
              </a:ext>
            </a:extLst>
          </p:cNvPr>
          <p:cNvSpPr/>
          <p:nvPr/>
        </p:nvSpPr>
        <p:spPr>
          <a:xfrm>
            <a:off x="4714629" y="4000500"/>
            <a:ext cx="3582666" cy="26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51A75ED-9CB8-4840-96DC-F9E89DB6C0A6}"/>
              </a:ext>
            </a:extLst>
          </p:cNvPr>
          <p:cNvSpPr txBox="1"/>
          <p:nvPr/>
        </p:nvSpPr>
        <p:spPr>
          <a:xfrm>
            <a:off x="4714629" y="3766023"/>
            <a:ext cx="19239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50" b="1" dirty="0">
                <a:solidFill>
                  <a:schemeClr val="accent2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Third Resource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3C2BCCF-E4BF-4B6F-B3CE-2E61CC5D984A}"/>
              </a:ext>
            </a:extLst>
          </p:cNvPr>
          <p:cNvSpPr txBox="1"/>
          <p:nvPr/>
        </p:nvSpPr>
        <p:spPr>
          <a:xfrm>
            <a:off x="4714629" y="1099718"/>
            <a:ext cx="31992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70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INTERNATIONAL</a:t>
            </a:r>
          </a:p>
          <a:p>
            <a:r>
              <a:rPr lang="id-ID" sz="210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CLUB’S COURT</a:t>
            </a:r>
            <a:endParaRPr lang="en-US" sz="270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EC9B0C8-B0F1-42DD-9C12-C8731E362E26}"/>
              </a:ext>
            </a:extLst>
          </p:cNvPr>
          <p:cNvGrpSpPr/>
          <p:nvPr/>
        </p:nvGrpSpPr>
        <p:grpSpPr>
          <a:xfrm rot="19771175">
            <a:off x="6913621" y="1603355"/>
            <a:ext cx="160091" cy="160400"/>
            <a:chOff x="4107416" y="1679584"/>
            <a:chExt cx="3953359" cy="3961013"/>
          </a:xfrm>
          <a:solidFill>
            <a:schemeClr val="accent2"/>
          </a:solidFill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431AC870-5F52-4DAC-BC8F-3D1A2DF18103}"/>
                </a:ext>
              </a:extLst>
            </p:cNvPr>
            <p:cNvSpPr/>
            <p:nvPr/>
          </p:nvSpPr>
          <p:spPr>
            <a:xfrm rot="11315589">
              <a:off x="4813980" y="1679584"/>
              <a:ext cx="1509995" cy="2179994"/>
            </a:xfrm>
            <a:custGeom>
              <a:avLst/>
              <a:gdLst>
                <a:gd name="connsiteX0" fmla="*/ 385845 w 1509995"/>
                <a:gd name="connsiteY0" fmla="*/ 2174308 h 2179994"/>
                <a:gd name="connsiteX1" fmla="*/ 328906 w 1509995"/>
                <a:gd name="connsiteY1" fmla="*/ 2179994 h 2179994"/>
                <a:gd name="connsiteX2" fmla="*/ 0 w 1509995"/>
                <a:gd name="connsiteY2" fmla="*/ 3448 h 2179994"/>
                <a:gd name="connsiteX3" fmla="*/ 108047 w 1509995"/>
                <a:gd name="connsiteY3" fmla="*/ 348 h 2179994"/>
                <a:gd name="connsiteX4" fmla="*/ 719139 w 1509995"/>
                <a:gd name="connsiteY4" fmla="*/ 25973 h 2179994"/>
                <a:gd name="connsiteX5" fmla="*/ 915568 w 1509995"/>
                <a:gd name="connsiteY5" fmla="*/ 50543 h 2179994"/>
                <a:gd name="connsiteX6" fmla="*/ 909403 w 1509995"/>
                <a:gd name="connsiteY6" fmla="*/ 196372 h 2179994"/>
                <a:gd name="connsiteX7" fmla="*/ 1424805 w 1509995"/>
                <a:gd name="connsiteY7" fmla="*/ 1514204 h 2179994"/>
                <a:gd name="connsiteX8" fmla="*/ 1509995 w 1509995"/>
                <a:gd name="connsiteY8" fmla="*/ 1572251 h 2179994"/>
                <a:gd name="connsiteX9" fmla="*/ 1390380 w 1509995"/>
                <a:gd name="connsiteY9" fmla="*/ 1693471 h 2179994"/>
                <a:gd name="connsiteX10" fmla="*/ 385845 w 1509995"/>
                <a:gd name="connsiteY10" fmla="*/ 2174308 h 217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09995" h="2179994">
                  <a:moveTo>
                    <a:pt x="385845" y="2174308"/>
                  </a:moveTo>
                  <a:lnTo>
                    <a:pt x="328906" y="2179994"/>
                  </a:lnTo>
                  <a:lnTo>
                    <a:pt x="0" y="3448"/>
                  </a:lnTo>
                  <a:lnTo>
                    <a:pt x="108047" y="348"/>
                  </a:lnTo>
                  <a:cubicBezTo>
                    <a:pt x="317624" y="-1927"/>
                    <a:pt x="523149" y="7017"/>
                    <a:pt x="719139" y="25973"/>
                  </a:cubicBezTo>
                  <a:lnTo>
                    <a:pt x="915568" y="50543"/>
                  </a:lnTo>
                  <a:lnTo>
                    <a:pt x="909403" y="196372"/>
                  </a:lnTo>
                  <a:cubicBezTo>
                    <a:pt x="903956" y="771769"/>
                    <a:pt x="1106542" y="1267285"/>
                    <a:pt x="1424805" y="1514204"/>
                  </a:cubicBezTo>
                  <a:lnTo>
                    <a:pt x="1509995" y="1572251"/>
                  </a:lnTo>
                  <a:lnTo>
                    <a:pt x="1390380" y="1693471"/>
                  </a:lnTo>
                  <a:cubicBezTo>
                    <a:pt x="1120444" y="1941999"/>
                    <a:pt x="775954" y="2115357"/>
                    <a:pt x="385845" y="217430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22773E13-03B3-42BA-B762-2142FF3BAE64}"/>
                </a:ext>
              </a:extLst>
            </p:cNvPr>
            <p:cNvSpPr/>
            <p:nvPr/>
          </p:nvSpPr>
          <p:spPr>
            <a:xfrm rot="11315589">
              <a:off x="6058851" y="1846787"/>
              <a:ext cx="1446055" cy="2190305"/>
            </a:xfrm>
            <a:custGeom>
              <a:avLst/>
              <a:gdLst>
                <a:gd name="connsiteX0" fmla="*/ 1446055 w 1446055"/>
                <a:gd name="connsiteY0" fmla="*/ 2181926 h 2190305"/>
                <a:gd name="connsiteX1" fmla="*/ 1384856 w 1446055"/>
                <a:gd name="connsiteY1" fmla="*/ 2188037 h 2190305"/>
                <a:gd name="connsiteX2" fmla="*/ 21844 w 1446055"/>
                <a:gd name="connsiteY2" fmla="*/ 1702840 h 2190305"/>
                <a:gd name="connsiteX3" fmla="*/ 0 w 1446055"/>
                <a:gd name="connsiteY3" fmla="*/ 1681285 h 2190305"/>
                <a:gd name="connsiteX4" fmla="*/ 13766 w 1446055"/>
                <a:gd name="connsiteY4" fmla="*/ 1655592 h 2190305"/>
                <a:gd name="connsiteX5" fmla="*/ 148945 w 1446055"/>
                <a:gd name="connsiteY5" fmla="*/ 366724 h 2190305"/>
                <a:gd name="connsiteX6" fmla="*/ 114334 w 1446055"/>
                <a:gd name="connsiteY6" fmla="*/ 211616 h 2190305"/>
                <a:gd name="connsiteX7" fmla="*/ 95696 w 1446055"/>
                <a:gd name="connsiteY7" fmla="*/ 148015 h 2190305"/>
                <a:gd name="connsiteX8" fmla="*/ 154370 w 1446055"/>
                <a:gd name="connsiteY8" fmla="*/ 131660 h 2190305"/>
                <a:gd name="connsiteX9" fmla="*/ 1090580 w 1446055"/>
                <a:gd name="connsiteY9" fmla="*/ 739 h 2190305"/>
                <a:gd name="connsiteX10" fmla="*/ 1116337 w 1446055"/>
                <a:gd name="connsiteY10" fmla="*/ 0 h 2190305"/>
                <a:gd name="connsiteX11" fmla="*/ 1446055 w 1446055"/>
                <a:gd name="connsiteY11" fmla="*/ 2181926 h 2190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46055" h="2190305">
                  <a:moveTo>
                    <a:pt x="1446055" y="2181926"/>
                  </a:moveTo>
                  <a:lnTo>
                    <a:pt x="1384856" y="2188037"/>
                  </a:lnTo>
                  <a:cubicBezTo>
                    <a:pt x="870509" y="2213141"/>
                    <a:pt x="385171" y="2028547"/>
                    <a:pt x="21844" y="1702840"/>
                  </a:cubicBezTo>
                  <a:lnTo>
                    <a:pt x="0" y="1681285"/>
                  </a:lnTo>
                  <a:lnTo>
                    <a:pt x="13766" y="1655592"/>
                  </a:lnTo>
                  <a:cubicBezTo>
                    <a:pt x="182265" y="1308185"/>
                    <a:pt x="238873" y="841698"/>
                    <a:pt x="148945" y="366724"/>
                  </a:cubicBezTo>
                  <a:cubicBezTo>
                    <a:pt x="138964" y="314008"/>
                    <a:pt x="127394" y="262271"/>
                    <a:pt x="114334" y="211616"/>
                  </a:cubicBezTo>
                  <a:lnTo>
                    <a:pt x="95696" y="148015"/>
                  </a:lnTo>
                  <a:lnTo>
                    <a:pt x="154370" y="131660"/>
                  </a:lnTo>
                  <a:cubicBezTo>
                    <a:pt x="425889" y="63076"/>
                    <a:pt x="744790" y="16905"/>
                    <a:pt x="1090580" y="739"/>
                  </a:cubicBezTo>
                  <a:lnTo>
                    <a:pt x="1116337" y="0"/>
                  </a:lnTo>
                  <a:lnTo>
                    <a:pt x="1446055" y="218192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0DD140FD-171A-498A-8C10-9F1CA7264678}"/>
                </a:ext>
              </a:extLst>
            </p:cNvPr>
            <p:cNvSpPr/>
            <p:nvPr/>
          </p:nvSpPr>
          <p:spPr>
            <a:xfrm rot="11315589">
              <a:off x="4280580" y="2275199"/>
              <a:ext cx="958547" cy="1395449"/>
            </a:xfrm>
            <a:custGeom>
              <a:avLst/>
              <a:gdLst>
                <a:gd name="connsiteX0" fmla="*/ 552854 w 958547"/>
                <a:gd name="connsiteY0" fmla="*/ 1395449 h 1395449"/>
                <a:gd name="connsiteX1" fmla="*/ 521990 w 958547"/>
                <a:gd name="connsiteY1" fmla="*/ 1379211 h 1395449"/>
                <a:gd name="connsiteX2" fmla="*/ 284 w 958547"/>
                <a:gd name="connsiteY2" fmla="*/ 116726 h 1395449"/>
                <a:gd name="connsiteX3" fmla="*/ 5781 w 958547"/>
                <a:gd name="connsiteY3" fmla="*/ 0 h 1395449"/>
                <a:gd name="connsiteX4" fmla="*/ 227631 w 958547"/>
                <a:gd name="connsiteY4" fmla="*/ 41350 h 1395449"/>
                <a:gd name="connsiteX5" fmla="*/ 879165 w 958547"/>
                <a:gd name="connsiteY5" fmla="*/ 266654 h 1395449"/>
                <a:gd name="connsiteX6" fmla="*/ 958547 w 958547"/>
                <a:gd name="connsiteY6" fmla="*/ 313052 h 1395449"/>
                <a:gd name="connsiteX7" fmla="*/ 958535 w 958547"/>
                <a:gd name="connsiteY7" fmla="*/ 321134 h 1395449"/>
                <a:gd name="connsiteX8" fmla="*/ 589011 w 958547"/>
                <a:gd name="connsiteY8" fmla="*/ 1351023 h 1395449"/>
                <a:gd name="connsiteX9" fmla="*/ 552854 w 958547"/>
                <a:gd name="connsiteY9" fmla="*/ 1395449 h 1395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58547" h="1395449">
                  <a:moveTo>
                    <a:pt x="552854" y="1395449"/>
                  </a:moveTo>
                  <a:lnTo>
                    <a:pt x="521990" y="1379211"/>
                  </a:lnTo>
                  <a:cubicBezTo>
                    <a:pt x="199827" y="1180319"/>
                    <a:pt x="-8774" y="692430"/>
                    <a:pt x="284" y="116726"/>
                  </a:cubicBezTo>
                  <a:lnTo>
                    <a:pt x="5781" y="0"/>
                  </a:lnTo>
                  <a:lnTo>
                    <a:pt x="227631" y="41350"/>
                  </a:lnTo>
                  <a:cubicBezTo>
                    <a:pt x="484779" y="98005"/>
                    <a:pt x="708128" y="174466"/>
                    <a:pt x="879165" y="266654"/>
                  </a:cubicBezTo>
                  <a:lnTo>
                    <a:pt x="958547" y="313052"/>
                  </a:lnTo>
                  <a:lnTo>
                    <a:pt x="958535" y="321134"/>
                  </a:lnTo>
                  <a:cubicBezTo>
                    <a:pt x="938849" y="700365"/>
                    <a:pt x="806029" y="1056740"/>
                    <a:pt x="589011" y="1351023"/>
                  </a:cubicBezTo>
                  <a:lnTo>
                    <a:pt x="552854" y="13954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492A386F-1A34-4C45-9209-05F39529FE27}"/>
                </a:ext>
              </a:extLst>
            </p:cNvPr>
            <p:cNvSpPr/>
            <p:nvPr/>
          </p:nvSpPr>
          <p:spPr>
            <a:xfrm rot="11315589">
              <a:off x="7406799" y="2600572"/>
              <a:ext cx="653976" cy="1396524"/>
            </a:xfrm>
            <a:custGeom>
              <a:avLst/>
              <a:gdLst>
                <a:gd name="connsiteX0" fmla="*/ 498661 w 653976"/>
                <a:gd name="connsiteY0" fmla="*/ 1396524 h 1396524"/>
                <a:gd name="connsiteX1" fmla="*/ 490006 w 653976"/>
                <a:gd name="connsiteY1" fmla="*/ 1387984 h 1396524"/>
                <a:gd name="connsiteX2" fmla="*/ 9170 w 653976"/>
                <a:gd name="connsiteY2" fmla="*/ 383449 h 1396524"/>
                <a:gd name="connsiteX3" fmla="*/ 0 w 653976"/>
                <a:gd name="connsiteY3" fmla="*/ 291623 h 1396524"/>
                <a:gd name="connsiteX4" fmla="*/ 15530 w 653976"/>
                <a:gd name="connsiteY4" fmla="*/ 276039 h 1396524"/>
                <a:gd name="connsiteX5" fmla="*/ 451115 w 653976"/>
                <a:gd name="connsiteY5" fmla="*/ 38000 h 1396524"/>
                <a:gd name="connsiteX6" fmla="*/ 563807 w 653976"/>
                <a:gd name="connsiteY6" fmla="*/ 0 h 1396524"/>
                <a:gd name="connsiteX7" fmla="*/ 583639 w 653976"/>
                <a:gd name="connsiteY7" fmla="*/ 69662 h 1396524"/>
                <a:gd name="connsiteX8" fmla="*/ 614708 w 653976"/>
                <a:gd name="connsiteY8" fmla="*/ 212114 h 1396524"/>
                <a:gd name="connsiteX9" fmla="*/ 507075 w 653976"/>
                <a:gd name="connsiteY9" fmla="*/ 1379671 h 1396524"/>
                <a:gd name="connsiteX10" fmla="*/ 498661 w 653976"/>
                <a:gd name="connsiteY10" fmla="*/ 1396524 h 139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3976" h="1396524">
                  <a:moveTo>
                    <a:pt x="498661" y="1396524"/>
                  </a:moveTo>
                  <a:lnTo>
                    <a:pt x="490006" y="1387984"/>
                  </a:lnTo>
                  <a:cubicBezTo>
                    <a:pt x="241478" y="1118048"/>
                    <a:pt x="68120" y="773559"/>
                    <a:pt x="9170" y="383449"/>
                  </a:cubicBezTo>
                  <a:lnTo>
                    <a:pt x="0" y="291623"/>
                  </a:lnTo>
                  <a:lnTo>
                    <a:pt x="15530" y="276039"/>
                  </a:lnTo>
                  <a:cubicBezTo>
                    <a:pt x="118157" y="186882"/>
                    <a:pt x="266850" y="106240"/>
                    <a:pt x="451115" y="38000"/>
                  </a:cubicBezTo>
                  <a:lnTo>
                    <a:pt x="563807" y="0"/>
                  </a:lnTo>
                  <a:lnTo>
                    <a:pt x="583639" y="69662"/>
                  </a:lnTo>
                  <a:cubicBezTo>
                    <a:pt x="595327" y="116198"/>
                    <a:pt x="605713" y="163715"/>
                    <a:pt x="614708" y="212114"/>
                  </a:cubicBezTo>
                  <a:cubicBezTo>
                    <a:pt x="694702" y="642531"/>
                    <a:pt x="649364" y="1064427"/>
                    <a:pt x="507075" y="1379671"/>
                  </a:cubicBezTo>
                  <a:lnTo>
                    <a:pt x="498661" y="139652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E0CDB915-605C-49B2-B1CF-33B6930A19E7}"/>
                </a:ext>
              </a:extLst>
            </p:cNvPr>
            <p:cNvSpPr/>
            <p:nvPr/>
          </p:nvSpPr>
          <p:spPr>
            <a:xfrm rot="11315589">
              <a:off x="4107416" y="3456370"/>
              <a:ext cx="941252" cy="1320008"/>
            </a:xfrm>
            <a:custGeom>
              <a:avLst/>
              <a:gdLst>
                <a:gd name="connsiteX0" fmla="*/ 941149 w 941252"/>
                <a:gd name="connsiteY0" fmla="*/ 1320008 h 1320008"/>
                <a:gd name="connsiteX1" fmla="*/ 892007 w 941252"/>
                <a:gd name="connsiteY1" fmla="*/ 1291820 h 1320008"/>
                <a:gd name="connsiteX2" fmla="*/ 6905 w 941252"/>
                <a:gd name="connsiteY2" fmla="*/ 1014277 h 1320008"/>
                <a:gd name="connsiteX3" fmla="*/ 0 w 941252"/>
                <a:gd name="connsiteY3" fmla="*/ 1013312 h 1320008"/>
                <a:gd name="connsiteX4" fmla="*/ 23897 w 941252"/>
                <a:gd name="connsiteY4" fmla="*/ 834854 h 1320008"/>
                <a:gd name="connsiteX5" fmla="*/ 332055 w 941252"/>
                <a:gd name="connsiteY5" fmla="*/ 75289 h 1320008"/>
                <a:gd name="connsiteX6" fmla="*/ 389087 w 941252"/>
                <a:gd name="connsiteY6" fmla="*/ 0 h 1320008"/>
                <a:gd name="connsiteX7" fmla="*/ 441037 w 941252"/>
                <a:gd name="connsiteY7" fmla="*/ 51263 h 1320008"/>
                <a:gd name="connsiteX8" fmla="*/ 921874 w 941252"/>
                <a:gd name="connsiteY8" fmla="*/ 1055797 h 1320008"/>
                <a:gd name="connsiteX9" fmla="*/ 941252 w 941252"/>
                <a:gd name="connsiteY9" fmla="*/ 1249855 h 1320008"/>
                <a:gd name="connsiteX10" fmla="*/ 941149 w 941252"/>
                <a:gd name="connsiteY10" fmla="*/ 1320008 h 1320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252" h="1320008">
                  <a:moveTo>
                    <a:pt x="941149" y="1320008"/>
                  </a:moveTo>
                  <a:lnTo>
                    <a:pt x="892007" y="1291820"/>
                  </a:lnTo>
                  <a:cubicBezTo>
                    <a:pt x="662158" y="1170087"/>
                    <a:pt x="355970" y="1074810"/>
                    <a:pt x="6905" y="1014277"/>
                  </a:cubicBezTo>
                  <a:lnTo>
                    <a:pt x="0" y="1013312"/>
                  </a:lnTo>
                  <a:lnTo>
                    <a:pt x="23897" y="834854"/>
                  </a:lnTo>
                  <a:cubicBezTo>
                    <a:pt x="79591" y="543171"/>
                    <a:pt x="188348" y="279985"/>
                    <a:pt x="332055" y="75289"/>
                  </a:cubicBezTo>
                  <a:lnTo>
                    <a:pt x="389087" y="0"/>
                  </a:lnTo>
                  <a:lnTo>
                    <a:pt x="441037" y="51263"/>
                  </a:lnTo>
                  <a:cubicBezTo>
                    <a:pt x="689565" y="321198"/>
                    <a:pt x="862923" y="665688"/>
                    <a:pt x="921874" y="1055797"/>
                  </a:cubicBezTo>
                  <a:cubicBezTo>
                    <a:pt x="931699" y="1120815"/>
                    <a:pt x="938113" y="1185562"/>
                    <a:pt x="941252" y="1249855"/>
                  </a:cubicBezTo>
                  <a:lnTo>
                    <a:pt x="941149" y="132000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C945020-1500-413F-9A91-63D094CA0A9F}"/>
                </a:ext>
              </a:extLst>
            </p:cNvPr>
            <p:cNvSpPr/>
            <p:nvPr/>
          </p:nvSpPr>
          <p:spPr>
            <a:xfrm rot="11315589">
              <a:off x="7379963" y="3824742"/>
              <a:ext cx="544215" cy="900600"/>
            </a:xfrm>
            <a:custGeom>
              <a:avLst/>
              <a:gdLst>
                <a:gd name="connsiteX0" fmla="*/ 0 w 544215"/>
                <a:gd name="connsiteY0" fmla="*/ 900600 h 900600"/>
                <a:gd name="connsiteX1" fmla="*/ 255 w 544215"/>
                <a:gd name="connsiteY1" fmla="*/ 727549 h 900600"/>
                <a:gd name="connsiteX2" fmla="*/ 181899 w 544215"/>
                <a:gd name="connsiteY2" fmla="*/ 11188 h 900600"/>
                <a:gd name="connsiteX3" fmla="*/ 187897 w 544215"/>
                <a:gd name="connsiteY3" fmla="*/ 0 h 900600"/>
                <a:gd name="connsiteX4" fmla="*/ 261882 w 544215"/>
                <a:gd name="connsiteY4" fmla="*/ 88303 h 900600"/>
                <a:gd name="connsiteX5" fmla="*/ 508775 w 544215"/>
                <a:gd name="connsiteY5" fmla="*/ 532482 h 900600"/>
                <a:gd name="connsiteX6" fmla="*/ 544215 w 544215"/>
                <a:gd name="connsiteY6" fmla="*/ 632362 h 900600"/>
                <a:gd name="connsiteX7" fmla="*/ 532232 w 544215"/>
                <a:gd name="connsiteY7" fmla="*/ 636009 h 900600"/>
                <a:gd name="connsiteX8" fmla="*/ 13222 w 544215"/>
                <a:gd name="connsiteY8" fmla="*/ 889596 h 900600"/>
                <a:gd name="connsiteX9" fmla="*/ 0 w 544215"/>
                <a:gd name="connsiteY9" fmla="*/ 900600 h 90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4215" h="900600">
                  <a:moveTo>
                    <a:pt x="0" y="900600"/>
                  </a:moveTo>
                  <a:lnTo>
                    <a:pt x="255" y="727549"/>
                  </a:lnTo>
                  <a:cubicBezTo>
                    <a:pt x="13380" y="474729"/>
                    <a:pt x="76785" y="232066"/>
                    <a:pt x="181899" y="11188"/>
                  </a:cubicBezTo>
                  <a:lnTo>
                    <a:pt x="187897" y="0"/>
                  </a:lnTo>
                  <a:lnTo>
                    <a:pt x="261882" y="88303"/>
                  </a:lnTo>
                  <a:cubicBezTo>
                    <a:pt x="358420" y="213446"/>
                    <a:pt x="442602" y="363572"/>
                    <a:pt x="508775" y="532482"/>
                  </a:cubicBezTo>
                  <a:lnTo>
                    <a:pt x="544215" y="632362"/>
                  </a:lnTo>
                  <a:lnTo>
                    <a:pt x="532232" y="636009"/>
                  </a:lnTo>
                  <a:cubicBezTo>
                    <a:pt x="320963" y="706774"/>
                    <a:pt x="144304" y="792780"/>
                    <a:pt x="13222" y="889596"/>
                  </a:cubicBezTo>
                  <a:lnTo>
                    <a:pt x="0" y="9006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47E889E7-94CE-4539-A329-B25E26098D95}"/>
                </a:ext>
              </a:extLst>
            </p:cNvPr>
            <p:cNvSpPr/>
            <p:nvPr/>
          </p:nvSpPr>
          <p:spPr>
            <a:xfrm rot="11315589">
              <a:off x="4678399" y="3922984"/>
              <a:ext cx="1595237" cy="1558970"/>
            </a:xfrm>
            <a:custGeom>
              <a:avLst/>
              <a:gdLst>
                <a:gd name="connsiteX0" fmla="*/ 1165353 w 1595237"/>
                <a:gd name="connsiteY0" fmla="*/ 1558970 h 1558970"/>
                <a:gd name="connsiteX1" fmla="*/ 1000444 w 1595237"/>
                <a:gd name="connsiteY1" fmla="*/ 1535918 h 1558970"/>
                <a:gd name="connsiteX2" fmla="*/ 338336 w 1595237"/>
                <a:gd name="connsiteY2" fmla="*/ 1505244 h 1558970"/>
                <a:gd name="connsiteX3" fmla="*/ 223032 w 1595237"/>
                <a:gd name="connsiteY3" fmla="*/ 1508961 h 1558970"/>
                <a:gd name="connsiteX4" fmla="*/ 0 w 1595237"/>
                <a:gd name="connsiteY4" fmla="*/ 33038 h 1558970"/>
                <a:gd name="connsiteX5" fmla="*/ 56077 w 1595237"/>
                <a:gd name="connsiteY5" fmla="*/ 21646 h 1558970"/>
                <a:gd name="connsiteX6" fmla="*/ 1471363 w 1595237"/>
                <a:gd name="connsiteY6" fmla="*/ 372074 h 1558970"/>
                <a:gd name="connsiteX7" fmla="*/ 1595237 w 1595237"/>
                <a:gd name="connsiteY7" fmla="*/ 472888 h 1558970"/>
                <a:gd name="connsiteX8" fmla="*/ 1546361 w 1595237"/>
                <a:gd name="connsiteY8" fmla="*/ 534004 h 1558970"/>
                <a:gd name="connsiteX9" fmla="*/ 1170566 w 1595237"/>
                <a:gd name="connsiteY9" fmla="*/ 1509022 h 1558970"/>
                <a:gd name="connsiteX10" fmla="*/ 1165353 w 1595237"/>
                <a:gd name="connsiteY10" fmla="*/ 1558970 h 1558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95237" h="1558970">
                  <a:moveTo>
                    <a:pt x="1165353" y="1558970"/>
                  </a:moveTo>
                  <a:lnTo>
                    <a:pt x="1000444" y="1535918"/>
                  </a:lnTo>
                  <a:cubicBezTo>
                    <a:pt x="788539" y="1513060"/>
                    <a:pt x="565755" y="1502319"/>
                    <a:pt x="338336" y="1505244"/>
                  </a:cubicBezTo>
                  <a:lnTo>
                    <a:pt x="223032" y="1508961"/>
                  </a:lnTo>
                  <a:lnTo>
                    <a:pt x="0" y="33038"/>
                  </a:lnTo>
                  <a:lnTo>
                    <a:pt x="56077" y="21646"/>
                  </a:lnTo>
                  <a:cubicBezTo>
                    <a:pt x="576223" y="-56955"/>
                    <a:pt x="1078986" y="82716"/>
                    <a:pt x="1471363" y="372074"/>
                  </a:cubicBezTo>
                  <a:lnTo>
                    <a:pt x="1595237" y="472888"/>
                  </a:lnTo>
                  <a:lnTo>
                    <a:pt x="1546361" y="534004"/>
                  </a:lnTo>
                  <a:cubicBezTo>
                    <a:pt x="1357081" y="789826"/>
                    <a:pt x="1221220" y="1131533"/>
                    <a:pt x="1170566" y="1509022"/>
                  </a:cubicBezTo>
                  <a:lnTo>
                    <a:pt x="1165353" y="155897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E7064FD3-156F-4C64-9EE3-E94E6BA38B4F}"/>
                </a:ext>
              </a:extLst>
            </p:cNvPr>
            <p:cNvSpPr/>
            <p:nvPr/>
          </p:nvSpPr>
          <p:spPr>
            <a:xfrm rot="11315589">
              <a:off x="6123693" y="4019160"/>
              <a:ext cx="1454536" cy="1621437"/>
            </a:xfrm>
            <a:custGeom>
              <a:avLst/>
              <a:gdLst>
                <a:gd name="connsiteX0" fmla="*/ 420450 w 1454536"/>
                <a:gd name="connsiteY0" fmla="*/ 1621437 h 1621437"/>
                <a:gd name="connsiteX1" fmla="*/ 373531 w 1454536"/>
                <a:gd name="connsiteY1" fmla="*/ 1493506 h 1621437"/>
                <a:gd name="connsiteX2" fmla="*/ 9945 w 1454536"/>
                <a:gd name="connsiteY2" fmla="*/ 914847 h 1621437"/>
                <a:gd name="connsiteX3" fmla="*/ 0 w 1454536"/>
                <a:gd name="connsiteY3" fmla="*/ 905320 h 1621437"/>
                <a:gd name="connsiteX4" fmla="*/ 14367 w 1454536"/>
                <a:gd name="connsiteY4" fmla="*/ 878520 h 1621437"/>
                <a:gd name="connsiteX5" fmla="*/ 1173154 w 1454536"/>
                <a:gd name="connsiteY5" fmla="*/ 12245 h 1621437"/>
                <a:gd name="connsiteX6" fmla="*/ 1233426 w 1454536"/>
                <a:gd name="connsiteY6" fmla="*/ 0 h 1621437"/>
                <a:gd name="connsiteX7" fmla="*/ 1454536 w 1454536"/>
                <a:gd name="connsiteY7" fmla="*/ 1463205 h 1621437"/>
                <a:gd name="connsiteX8" fmla="*/ 1425485 w 1454536"/>
                <a:gd name="connsiteY8" fmla="*/ 1464141 h 1621437"/>
                <a:gd name="connsiteX9" fmla="*/ 442948 w 1454536"/>
                <a:gd name="connsiteY9" fmla="*/ 1614590 h 1621437"/>
                <a:gd name="connsiteX10" fmla="*/ 420450 w 1454536"/>
                <a:gd name="connsiteY10" fmla="*/ 1621437 h 1621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54536" h="1621437">
                  <a:moveTo>
                    <a:pt x="420450" y="1621437"/>
                  </a:moveTo>
                  <a:lnTo>
                    <a:pt x="373531" y="1493506"/>
                  </a:lnTo>
                  <a:cubicBezTo>
                    <a:pt x="280431" y="1263975"/>
                    <a:pt x="155075" y="1066736"/>
                    <a:pt x="9945" y="914847"/>
                  </a:cubicBezTo>
                  <a:lnTo>
                    <a:pt x="0" y="905320"/>
                  </a:lnTo>
                  <a:lnTo>
                    <a:pt x="14367" y="878520"/>
                  </a:lnTo>
                  <a:cubicBezTo>
                    <a:pt x="265231" y="460000"/>
                    <a:pt x="674355" y="140241"/>
                    <a:pt x="1173154" y="12245"/>
                  </a:cubicBezTo>
                  <a:lnTo>
                    <a:pt x="1233426" y="0"/>
                  </a:lnTo>
                  <a:lnTo>
                    <a:pt x="1454536" y="1463205"/>
                  </a:lnTo>
                  <a:lnTo>
                    <a:pt x="1425485" y="1464141"/>
                  </a:lnTo>
                  <a:cubicBezTo>
                    <a:pt x="1062461" y="1482972"/>
                    <a:pt x="727807" y="1536007"/>
                    <a:pt x="442948" y="1614590"/>
                  </a:cubicBezTo>
                  <a:lnTo>
                    <a:pt x="420450" y="162143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</p:grpSp>
      <p:sp>
        <p:nvSpPr>
          <p:cNvPr id="35" name="Text Placeholder 7">
            <a:extLst>
              <a:ext uri="{FF2B5EF4-FFF2-40B4-BE49-F238E27FC236}">
                <a16:creationId xmlns:a16="http://schemas.microsoft.com/office/drawing/2014/main" id="{6EE3A81B-CA88-450C-836B-AF97F3E8226C}"/>
              </a:ext>
            </a:extLst>
          </p:cNvPr>
          <p:cNvSpPr txBox="1">
            <a:spLocks/>
          </p:cNvSpPr>
          <p:nvPr/>
        </p:nvSpPr>
        <p:spPr>
          <a:xfrm rot="21568649">
            <a:off x="4736828" y="1918221"/>
            <a:ext cx="2940546" cy="192919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id-ID" sz="825" b="1" spc="2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BEST CLUB AND ASOCIATIONS </a:t>
            </a:r>
            <a:endParaRPr lang="en-US" sz="825" b="1" spc="225" dirty="0">
              <a:solidFill>
                <a:schemeClr val="bg1">
                  <a:lumMod val="7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3BD899F-8235-45F8-8726-86B01493189D}"/>
              </a:ext>
            </a:extLst>
          </p:cNvPr>
          <p:cNvSpPr txBox="1"/>
          <p:nvPr/>
        </p:nvSpPr>
        <p:spPr>
          <a:xfrm>
            <a:off x="379020" y="359302"/>
            <a:ext cx="16783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5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PIVOTS</a:t>
            </a:r>
            <a:r>
              <a:rPr lang="id-ID" sz="1050" dirty="0">
                <a:latin typeface="Poppins Black" panose="00000A00000000000000" pitchFamily="2" charset="0"/>
                <a:cs typeface="Poppins Black" panose="00000A00000000000000" pitchFamily="2" charset="0"/>
              </a:rPr>
              <a:t> </a:t>
            </a:r>
            <a:r>
              <a:rPr lang="id-ID" sz="105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BASKETBALL</a:t>
            </a:r>
            <a:endParaRPr lang="en-US" sz="105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826BFE6F-C5FD-4048-8FE1-7E59C76EDD62}"/>
              </a:ext>
            </a:extLst>
          </p:cNvPr>
          <p:cNvGrpSpPr/>
          <p:nvPr/>
        </p:nvGrpSpPr>
        <p:grpSpPr>
          <a:xfrm>
            <a:off x="8447282" y="3176709"/>
            <a:ext cx="415320" cy="1630364"/>
            <a:chOff x="11263043" y="4235612"/>
            <a:chExt cx="553760" cy="2173818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06AD3722-0C2D-46FD-B7DA-B43E81E68DEF}"/>
                </a:ext>
              </a:extLst>
            </p:cNvPr>
            <p:cNvSpPr/>
            <p:nvPr/>
          </p:nvSpPr>
          <p:spPr>
            <a:xfrm>
              <a:off x="11581468" y="5769406"/>
              <a:ext cx="66811" cy="3217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28D1F4E-8C79-4B31-B49B-BD8D1E11CB3E}"/>
                </a:ext>
              </a:extLst>
            </p:cNvPr>
            <p:cNvSpPr/>
            <p:nvPr/>
          </p:nvSpPr>
          <p:spPr>
            <a:xfrm flipV="1">
              <a:off x="11544631" y="6268946"/>
              <a:ext cx="140484" cy="14048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49" name="Text Placeholder 7">
              <a:extLst>
                <a:ext uri="{FF2B5EF4-FFF2-40B4-BE49-F238E27FC236}">
                  <a16:creationId xmlns:a16="http://schemas.microsoft.com/office/drawing/2014/main" id="{78F8A079-4BFB-4133-8528-34EE7BE2DE37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4235612"/>
              <a:ext cx="553760" cy="305385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accent2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01</a:t>
              </a:r>
              <a:endParaRPr lang="en-US" sz="1050" b="1" dirty="0">
                <a:solidFill>
                  <a:schemeClr val="accent2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0" name="Text Placeholder 7">
              <a:extLst>
                <a:ext uri="{FF2B5EF4-FFF2-40B4-BE49-F238E27FC236}">
                  <a16:creationId xmlns:a16="http://schemas.microsoft.com/office/drawing/2014/main" id="{19EFB9DC-DEF4-4B68-BB49-1A6FCC3082E2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4657547"/>
              <a:ext cx="553760" cy="309154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02</a:t>
              </a:r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1" name="Text Placeholder 7">
              <a:extLst>
                <a:ext uri="{FF2B5EF4-FFF2-40B4-BE49-F238E27FC236}">
                  <a16:creationId xmlns:a16="http://schemas.microsoft.com/office/drawing/2014/main" id="{493BCCC2-DE09-4B1E-A73B-80E6DFDCE94C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5086454"/>
              <a:ext cx="553760" cy="309154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03</a:t>
              </a:r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0C26499A-45A3-40AC-A5A1-9C63F79C9A04}"/>
              </a:ext>
            </a:extLst>
          </p:cNvPr>
          <p:cNvSpPr/>
          <p:nvPr/>
        </p:nvSpPr>
        <p:spPr>
          <a:xfrm rot="9486764">
            <a:off x="7604911" y="-204310"/>
            <a:ext cx="1733255" cy="1710388"/>
          </a:xfrm>
          <a:custGeom>
            <a:avLst/>
            <a:gdLst>
              <a:gd name="connsiteX0" fmla="*/ 1712582 w 2311006"/>
              <a:gd name="connsiteY0" fmla="*/ 1003337 h 2280517"/>
              <a:gd name="connsiteX1" fmla="*/ 1727775 w 2311006"/>
              <a:gd name="connsiteY1" fmla="*/ 889879 h 2280517"/>
              <a:gd name="connsiteX2" fmla="*/ 1923693 w 2311006"/>
              <a:gd name="connsiteY2" fmla="*/ 406967 h 2280517"/>
              <a:gd name="connsiteX3" fmla="*/ 1959953 w 2311006"/>
              <a:gd name="connsiteY3" fmla="*/ 359101 h 2280517"/>
              <a:gd name="connsiteX4" fmla="*/ 1992982 w 2311006"/>
              <a:gd name="connsiteY4" fmla="*/ 391692 h 2280517"/>
              <a:gd name="connsiteX5" fmla="*/ 2298685 w 2311006"/>
              <a:gd name="connsiteY5" fmla="*/ 1030348 h 2280517"/>
              <a:gd name="connsiteX6" fmla="*/ 2311006 w 2311006"/>
              <a:gd name="connsiteY6" fmla="*/ 1153725 h 2280517"/>
              <a:gd name="connsiteX7" fmla="*/ 2310940 w 2311006"/>
              <a:gd name="connsiteY7" fmla="*/ 1198327 h 2280517"/>
              <a:gd name="connsiteX8" fmla="*/ 2279697 w 2311006"/>
              <a:gd name="connsiteY8" fmla="*/ 1180406 h 2280517"/>
              <a:gd name="connsiteX9" fmla="*/ 1716971 w 2311006"/>
              <a:gd name="connsiteY9" fmla="*/ 1003951 h 2280517"/>
              <a:gd name="connsiteX10" fmla="*/ 1026308 w 2311006"/>
              <a:gd name="connsiteY10" fmla="*/ 959358 h 2280517"/>
              <a:gd name="connsiteX11" fmla="*/ 884510 w 2311006"/>
              <a:gd name="connsiteY11" fmla="*/ 21005 h 2280517"/>
              <a:gd name="connsiteX12" fmla="*/ 920163 w 2311006"/>
              <a:gd name="connsiteY12" fmla="*/ 13762 h 2280517"/>
              <a:gd name="connsiteX13" fmla="*/ 1819965 w 2311006"/>
              <a:gd name="connsiteY13" fmla="*/ 236555 h 2280517"/>
              <a:gd name="connsiteX14" fmla="*/ 1898721 w 2311006"/>
              <a:gd name="connsiteY14" fmla="*/ 300650 h 2280517"/>
              <a:gd name="connsiteX15" fmla="*/ 1867647 w 2311006"/>
              <a:gd name="connsiteY15" fmla="*/ 339506 h 2280517"/>
              <a:gd name="connsiteX16" fmla="*/ 1628727 w 2311006"/>
              <a:gd name="connsiteY16" fmla="*/ 959396 h 2280517"/>
              <a:gd name="connsiteX17" fmla="*/ 1625412 w 2311006"/>
              <a:gd name="connsiteY17" fmla="*/ 991152 h 2280517"/>
              <a:gd name="connsiteX18" fmla="*/ 1520567 w 2311006"/>
              <a:gd name="connsiteY18" fmla="*/ 976496 h 2280517"/>
              <a:gd name="connsiteX19" fmla="*/ 1099615 w 2311006"/>
              <a:gd name="connsiteY19" fmla="*/ 956994 h 2280517"/>
              <a:gd name="connsiteX20" fmla="*/ 320105 w 2311006"/>
              <a:gd name="connsiteY20" fmla="*/ 1061529 h 2280517"/>
              <a:gd name="connsiteX21" fmla="*/ 290275 w 2311006"/>
              <a:gd name="connsiteY21" fmla="*/ 980194 h 2280517"/>
              <a:gd name="connsiteX22" fmla="*/ 270743 w 2311006"/>
              <a:gd name="connsiteY22" fmla="*/ 937380 h 2280517"/>
              <a:gd name="connsiteX23" fmla="*/ 603973 w 2311006"/>
              <a:gd name="connsiteY23" fmla="*/ 107913 h 2280517"/>
              <a:gd name="connsiteX24" fmla="*/ 682492 w 2311006"/>
              <a:gd name="connsiteY24" fmla="*/ 74563 h 2280517"/>
              <a:gd name="connsiteX25" fmla="*/ 798655 w 2311006"/>
              <a:gd name="connsiteY25" fmla="*/ 38447 h 2280517"/>
              <a:gd name="connsiteX26" fmla="*/ 836974 w 2311006"/>
              <a:gd name="connsiteY26" fmla="*/ 30662 h 2280517"/>
              <a:gd name="connsiteX27" fmla="*/ 977551 w 2311006"/>
              <a:gd name="connsiteY27" fmla="*/ 960930 h 2280517"/>
              <a:gd name="connsiteX28" fmla="*/ 959081 w 2311006"/>
              <a:gd name="connsiteY28" fmla="*/ 961525 h 2280517"/>
              <a:gd name="connsiteX29" fmla="*/ 334409 w 2311006"/>
              <a:gd name="connsiteY29" fmla="*/ 1057176 h 2280517"/>
              <a:gd name="connsiteX30" fmla="*/ 206366 w 2311006"/>
              <a:gd name="connsiteY30" fmla="*/ 1097627 h 2280517"/>
              <a:gd name="connsiteX31" fmla="*/ 224829 w 2311006"/>
              <a:gd name="connsiteY31" fmla="*/ 1051670 h 2280517"/>
              <a:gd name="connsiteX32" fmla="*/ 237272 w 2311006"/>
              <a:gd name="connsiteY32" fmla="*/ 1086738 h 2280517"/>
              <a:gd name="connsiteX33" fmla="*/ 229653 w 2311006"/>
              <a:gd name="connsiteY33" fmla="*/ 1089057 h 2280517"/>
              <a:gd name="connsiteX34" fmla="*/ 2052904 w 2311006"/>
              <a:gd name="connsiteY34" fmla="*/ 1958394 h 2280517"/>
              <a:gd name="connsiteX35" fmla="*/ 2033281 w 2311006"/>
              <a:gd name="connsiteY35" fmla="*/ 1948071 h 2280517"/>
              <a:gd name="connsiteX36" fmla="*/ 1701593 w 2311006"/>
              <a:gd name="connsiteY36" fmla="*/ 1145416 h 2280517"/>
              <a:gd name="connsiteX37" fmla="*/ 1705088 w 2311006"/>
              <a:gd name="connsiteY37" fmla="*/ 1071204 h 2280517"/>
              <a:gd name="connsiteX38" fmla="*/ 1846135 w 2311006"/>
              <a:gd name="connsiteY38" fmla="*/ 1097494 h 2280517"/>
              <a:gd name="connsiteX39" fmla="*/ 2260363 w 2311006"/>
              <a:gd name="connsiteY39" fmla="*/ 1240736 h 2280517"/>
              <a:gd name="connsiteX40" fmla="*/ 2310833 w 2311006"/>
              <a:gd name="connsiteY40" fmla="*/ 1270235 h 2280517"/>
              <a:gd name="connsiteX41" fmla="*/ 2310825 w 2311006"/>
              <a:gd name="connsiteY41" fmla="*/ 1275373 h 2280517"/>
              <a:gd name="connsiteX42" fmla="*/ 2075891 w 2311006"/>
              <a:gd name="connsiteY42" fmla="*/ 1930149 h 2280517"/>
              <a:gd name="connsiteX43" fmla="*/ 300654 w 2311006"/>
              <a:gd name="connsiteY43" fmla="*/ 1732092 h 2280517"/>
              <a:gd name="connsiteX44" fmla="*/ 0 w 2311006"/>
              <a:gd name="connsiteY44" fmla="*/ 1611307 h 2280517"/>
              <a:gd name="connsiteX45" fmla="*/ 174597 w 2311006"/>
              <a:gd name="connsiteY45" fmla="*/ 1176704 h 2280517"/>
              <a:gd name="connsiteX46" fmla="*/ 184554 w 2311006"/>
              <a:gd name="connsiteY46" fmla="*/ 1172653 h 2280517"/>
              <a:gd name="connsiteX47" fmla="*/ 256201 w 2311006"/>
              <a:gd name="connsiteY47" fmla="*/ 1148494 h 2280517"/>
              <a:gd name="connsiteX48" fmla="*/ 268809 w 2311006"/>
              <a:gd name="connsiteY48" fmla="*/ 1192783 h 2280517"/>
              <a:gd name="connsiteX49" fmla="*/ 288562 w 2311006"/>
              <a:gd name="connsiteY49" fmla="*/ 1283350 h 2280517"/>
              <a:gd name="connsiteX50" fmla="*/ 307343 w 2311006"/>
              <a:gd name="connsiteY50" fmla="*/ 1681960 h 2280517"/>
              <a:gd name="connsiteX51" fmla="*/ 1145364 w 2311006"/>
              <a:gd name="connsiteY51" fmla="*/ 2071445 h 2280517"/>
              <a:gd name="connsiteX52" fmla="*/ 382452 w 2311006"/>
              <a:gd name="connsiteY52" fmla="*/ 1764953 h 2280517"/>
              <a:gd name="connsiteX53" fmla="*/ 391600 w 2311006"/>
              <a:gd name="connsiteY53" fmla="*/ 1703373 h 2280517"/>
              <a:gd name="connsiteX54" fmla="*/ 372959 w 2311006"/>
              <a:gd name="connsiteY54" fmla="*/ 1263245 h 2280517"/>
              <a:gd name="connsiteX55" fmla="*/ 350954 w 2311006"/>
              <a:gd name="connsiteY55" fmla="*/ 1164632 h 2280517"/>
              <a:gd name="connsiteX56" fmla="*/ 339104 w 2311006"/>
              <a:gd name="connsiteY56" fmla="*/ 1124196 h 2280517"/>
              <a:gd name="connsiteX57" fmla="*/ 376407 w 2311006"/>
              <a:gd name="connsiteY57" fmla="*/ 1113798 h 2280517"/>
              <a:gd name="connsiteX58" fmla="*/ 971626 w 2311006"/>
              <a:gd name="connsiteY58" fmla="*/ 1030562 h 2280517"/>
              <a:gd name="connsiteX59" fmla="*/ 988002 w 2311006"/>
              <a:gd name="connsiteY59" fmla="*/ 1030092 h 2280517"/>
              <a:gd name="connsiteX60" fmla="*/ 1665782 w 2311006"/>
              <a:gd name="connsiteY60" fmla="*/ 2280517 h 2280517"/>
              <a:gd name="connsiteX61" fmla="*/ 1197527 w 2311006"/>
              <a:gd name="connsiteY61" fmla="*/ 2092401 h 2280517"/>
              <a:gd name="connsiteX62" fmla="*/ 1036786 w 2311006"/>
              <a:gd name="connsiteY62" fmla="*/ 1028692 h 2280517"/>
              <a:gd name="connsiteX63" fmla="*/ 1105479 w 2311006"/>
              <a:gd name="connsiteY63" fmla="*/ 1026721 h 2280517"/>
              <a:gd name="connsiteX64" fmla="*/ 1493996 w 2311006"/>
              <a:gd name="connsiteY64" fmla="*/ 1043013 h 2280517"/>
              <a:gd name="connsiteX65" fmla="*/ 1618881 w 2311006"/>
              <a:gd name="connsiteY65" fmla="*/ 1058634 h 2280517"/>
              <a:gd name="connsiteX66" fmla="*/ 1614961 w 2311006"/>
              <a:gd name="connsiteY66" fmla="*/ 1151348 h 2280517"/>
              <a:gd name="connsiteX67" fmla="*/ 1942640 w 2311006"/>
              <a:gd name="connsiteY67" fmla="*/ 1989191 h 2280517"/>
              <a:gd name="connsiteX68" fmla="*/ 1996802 w 2311006"/>
              <a:gd name="connsiteY68" fmla="*/ 2026096 h 2280517"/>
              <a:gd name="connsiteX69" fmla="*/ 1920754 w 2311006"/>
              <a:gd name="connsiteY69" fmla="*/ 2103164 h 2280517"/>
              <a:gd name="connsiteX70" fmla="*/ 1783440 w 2311006"/>
              <a:gd name="connsiteY70" fmla="*/ 2212319 h 2280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2311006" h="2280517">
                <a:moveTo>
                  <a:pt x="1712582" y="1003337"/>
                </a:moveTo>
                <a:lnTo>
                  <a:pt x="1727775" y="889879"/>
                </a:lnTo>
                <a:cubicBezTo>
                  <a:pt x="1763184" y="704434"/>
                  <a:pt x="1832329" y="537108"/>
                  <a:pt x="1923693" y="406967"/>
                </a:cubicBezTo>
                <a:lnTo>
                  <a:pt x="1959953" y="359101"/>
                </a:lnTo>
                <a:lnTo>
                  <a:pt x="1992982" y="391692"/>
                </a:lnTo>
                <a:cubicBezTo>
                  <a:pt x="2150990" y="563310"/>
                  <a:pt x="2261206" y="782327"/>
                  <a:pt x="2298685" y="1030348"/>
                </a:cubicBezTo>
                <a:cubicBezTo>
                  <a:pt x="2304932" y="1071685"/>
                  <a:pt x="2309010" y="1112849"/>
                  <a:pt x="2311006" y="1153725"/>
                </a:cubicBezTo>
                <a:lnTo>
                  <a:pt x="2310940" y="1198327"/>
                </a:lnTo>
                <a:lnTo>
                  <a:pt x="2279697" y="1180406"/>
                </a:lnTo>
                <a:cubicBezTo>
                  <a:pt x="2133565" y="1103011"/>
                  <a:pt x="1938898" y="1042436"/>
                  <a:pt x="1716971" y="1003951"/>
                </a:cubicBezTo>
                <a:close/>
                <a:moveTo>
                  <a:pt x="1026308" y="959358"/>
                </a:moveTo>
                <a:lnTo>
                  <a:pt x="884510" y="21005"/>
                </a:lnTo>
                <a:lnTo>
                  <a:pt x="920163" y="13762"/>
                </a:lnTo>
                <a:cubicBezTo>
                  <a:pt x="1250858" y="-36210"/>
                  <a:pt x="1570502" y="52589"/>
                  <a:pt x="1819965" y="236555"/>
                </a:cubicBezTo>
                <a:lnTo>
                  <a:pt x="1898721" y="300650"/>
                </a:lnTo>
                <a:lnTo>
                  <a:pt x="1867647" y="339506"/>
                </a:lnTo>
                <a:cubicBezTo>
                  <a:pt x="1747308" y="502151"/>
                  <a:pt x="1660932" y="719399"/>
                  <a:pt x="1628727" y="959396"/>
                </a:cubicBezTo>
                <a:lnTo>
                  <a:pt x="1625412" y="991152"/>
                </a:lnTo>
                <a:lnTo>
                  <a:pt x="1520567" y="976496"/>
                </a:lnTo>
                <a:cubicBezTo>
                  <a:pt x="1385843" y="961964"/>
                  <a:pt x="1244203" y="955135"/>
                  <a:pt x="1099615" y="956994"/>
                </a:cubicBezTo>
                <a:close/>
                <a:moveTo>
                  <a:pt x="320105" y="1061529"/>
                </a:moveTo>
                <a:lnTo>
                  <a:pt x="290275" y="980194"/>
                </a:lnTo>
                <a:lnTo>
                  <a:pt x="270743" y="937380"/>
                </a:lnTo>
                <a:lnTo>
                  <a:pt x="603973" y="107913"/>
                </a:lnTo>
                <a:lnTo>
                  <a:pt x="682492" y="74563"/>
                </a:lnTo>
                <a:cubicBezTo>
                  <a:pt x="720265" y="60696"/>
                  <a:pt x="759015" y="48619"/>
                  <a:pt x="798655" y="38447"/>
                </a:cubicBezTo>
                <a:lnTo>
                  <a:pt x="836974" y="30662"/>
                </a:lnTo>
                <a:lnTo>
                  <a:pt x="977551" y="960930"/>
                </a:lnTo>
                <a:lnTo>
                  <a:pt x="959081" y="961525"/>
                </a:lnTo>
                <a:cubicBezTo>
                  <a:pt x="728279" y="973497"/>
                  <a:pt x="515514" y="1007215"/>
                  <a:pt x="334409" y="1057176"/>
                </a:cubicBezTo>
                <a:close/>
                <a:moveTo>
                  <a:pt x="206366" y="1097627"/>
                </a:moveTo>
                <a:lnTo>
                  <a:pt x="224829" y="1051670"/>
                </a:lnTo>
                <a:lnTo>
                  <a:pt x="237272" y="1086738"/>
                </a:lnTo>
                <a:lnTo>
                  <a:pt x="229653" y="1089057"/>
                </a:lnTo>
                <a:close/>
                <a:moveTo>
                  <a:pt x="2052904" y="1958394"/>
                </a:moveTo>
                <a:lnTo>
                  <a:pt x="2033281" y="1948071"/>
                </a:lnTo>
                <a:cubicBezTo>
                  <a:pt x="1828457" y="1821620"/>
                  <a:pt x="1695835" y="1511433"/>
                  <a:pt x="1701593" y="1145416"/>
                </a:cubicBezTo>
                <a:lnTo>
                  <a:pt x="1705088" y="1071204"/>
                </a:lnTo>
                <a:lnTo>
                  <a:pt x="1846135" y="1097494"/>
                </a:lnTo>
                <a:cubicBezTo>
                  <a:pt x="2009623" y="1133514"/>
                  <a:pt x="2151622" y="1182125"/>
                  <a:pt x="2260363" y="1240736"/>
                </a:cubicBezTo>
                <a:lnTo>
                  <a:pt x="2310833" y="1270235"/>
                </a:lnTo>
                <a:lnTo>
                  <a:pt x="2310825" y="1275373"/>
                </a:lnTo>
                <a:cubicBezTo>
                  <a:pt x="2298309" y="1516478"/>
                  <a:pt x="2213866" y="1743052"/>
                  <a:pt x="2075891" y="1930149"/>
                </a:cubicBezTo>
                <a:close/>
                <a:moveTo>
                  <a:pt x="300654" y="1732092"/>
                </a:moveTo>
                <a:lnTo>
                  <a:pt x="0" y="1611307"/>
                </a:lnTo>
                <a:lnTo>
                  <a:pt x="174597" y="1176704"/>
                </a:lnTo>
                <a:lnTo>
                  <a:pt x="184554" y="1172653"/>
                </a:lnTo>
                <a:lnTo>
                  <a:pt x="256201" y="1148494"/>
                </a:lnTo>
                <a:lnTo>
                  <a:pt x="268809" y="1192783"/>
                </a:lnTo>
                <a:cubicBezTo>
                  <a:pt x="276240" y="1222369"/>
                  <a:pt x="282843" y="1252579"/>
                  <a:pt x="288562" y="1283350"/>
                </a:cubicBezTo>
                <a:cubicBezTo>
                  <a:pt x="313991" y="1420174"/>
                  <a:pt x="319499" y="1555643"/>
                  <a:pt x="307343" y="1681960"/>
                </a:cubicBezTo>
                <a:close/>
                <a:moveTo>
                  <a:pt x="1145364" y="2071445"/>
                </a:moveTo>
                <a:lnTo>
                  <a:pt x="382452" y="1764953"/>
                </a:lnTo>
                <a:lnTo>
                  <a:pt x="391600" y="1703373"/>
                </a:lnTo>
                <a:cubicBezTo>
                  <a:pt x="406842" y="1563872"/>
                  <a:pt x="401546" y="1414233"/>
                  <a:pt x="372959" y="1263245"/>
                </a:cubicBezTo>
                <a:cubicBezTo>
                  <a:pt x="366613" y="1229730"/>
                  <a:pt x="359257" y="1196837"/>
                  <a:pt x="350954" y="1164632"/>
                </a:cubicBezTo>
                <a:lnTo>
                  <a:pt x="339104" y="1124196"/>
                </a:lnTo>
                <a:lnTo>
                  <a:pt x="376407" y="1113798"/>
                </a:lnTo>
                <a:cubicBezTo>
                  <a:pt x="549032" y="1070194"/>
                  <a:pt x="751782" y="1040840"/>
                  <a:pt x="971626" y="1030562"/>
                </a:cubicBezTo>
                <a:lnTo>
                  <a:pt x="988002" y="1030092"/>
                </a:lnTo>
                <a:close/>
                <a:moveTo>
                  <a:pt x="1665782" y="2280517"/>
                </a:moveTo>
                <a:lnTo>
                  <a:pt x="1197527" y="2092401"/>
                </a:lnTo>
                <a:lnTo>
                  <a:pt x="1036786" y="1028692"/>
                </a:lnTo>
                <a:lnTo>
                  <a:pt x="1105479" y="1026721"/>
                </a:lnTo>
                <a:cubicBezTo>
                  <a:pt x="1238724" y="1025275"/>
                  <a:pt x="1369390" y="1030961"/>
                  <a:pt x="1493996" y="1043013"/>
                </a:cubicBezTo>
                <a:lnTo>
                  <a:pt x="1618881" y="1058634"/>
                </a:lnTo>
                <a:lnTo>
                  <a:pt x="1614961" y="1151348"/>
                </a:lnTo>
                <a:cubicBezTo>
                  <a:pt x="1611498" y="1517170"/>
                  <a:pt x="1740297" y="1832206"/>
                  <a:pt x="1942640" y="1989191"/>
                </a:cubicBezTo>
                <a:lnTo>
                  <a:pt x="1996802" y="2026096"/>
                </a:lnTo>
                <a:lnTo>
                  <a:pt x="1920754" y="2103164"/>
                </a:lnTo>
                <a:cubicBezTo>
                  <a:pt x="1877849" y="2142666"/>
                  <a:pt x="1831982" y="2179181"/>
                  <a:pt x="1783440" y="221231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>
              <a:solidFill>
                <a:schemeClr val="tx1"/>
              </a:solidFill>
            </a:endParaRPr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5D5AD444-C92E-4EE8-8610-0F525979C9DF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33" r="2243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937404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A972807-C596-41CD-91D9-7371C33F5B8A}"/>
              </a:ext>
            </a:extLst>
          </p:cNvPr>
          <p:cNvSpPr txBox="1"/>
          <p:nvPr/>
        </p:nvSpPr>
        <p:spPr>
          <a:xfrm>
            <a:off x="379020" y="359302"/>
            <a:ext cx="16783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5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PIVOTS</a:t>
            </a:r>
            <a:r>
              <a:rPr lang="id-ID" sz="1050" dirty="0">
                <a:latin typeface="Poppins Black" panose="00000A00000000000000" pitchFamily="2" charset="0"/>
                <a:cs typeface="Poppins Black" panose="00000A00000000000000" pitchFamily="2" charset="0"/>
              </a:rPr>
              <a:t> </a:t>
            </a:r>
            <a:r>
              <a:rPr lang="id-ID" sz="105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BASKETBALL</a:t>
            </a:r>
            <a:endParaRPr lang="en-US" sz="105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9A5167B-2696-4B0D-BF1C-28503803B28A}"/>
              </a:ext>
            </a:extLst>
          </p:cNvPr>
          <p:cNvSpPr/>
          <p:nvPr/>
        </p:nvSpPr>
        <p:spPr>
          <a:xfrm>
            <a:off x="8686102" y="4327055"/>
            <a:ext cx="50108" cy="2412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D9B1CDD-3EF2-4FEF-AE47-D2519859E3D2}"/>
              </a:ext>
            </a:extLst>
          </p:cNvPr>
          <p:cNvSpPr/>
          <p:nvPr/>
        </p:nvSpPr>
        <p:spPr>
          <a:xfrm flipV="1">
            <a:off x="8658473" y="4701710"/>
            <a:ext cx="105363" cy="10536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D69ADEB8-31A0-4F7C-A38C-DE38424769E2}"/>
              </a:ext>
            </a:extLst>
          </p:cNvPr>
          <p:cNvSpPr txBox="1">
            <a:spLocks/>
          </p:cNvSpPr>
          <p:nvPr/>
        </p:nvSpPr>
        <p:spPr>
          <a:xfrm rot="21568649">
            <a:off x="8447282" y="3176709"/>
            <a:ext cx="415320" cy="229039"/>
          </a:xfrm>
          <a:prstGeom prst="rect">
            <a:avLst/>
          </a:prstGeom>
        </p:spPr>
        <p:txBody>
          <a:bodyPr/>
          <a:lstStyle/>
          <a:p>
            <a:pPr lvl="0" algn="r">
              <a:lnSpc>
                <a:spcPct val="150000"/>
              </a:lnSpc>
            </a:pPr>
            <a:r>
              <a:rPr lang="id-ID" sz="1050" b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01</a:t>
            </a:r>
            <a:endParaRPr lang="en-US" sz="1050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CE16C65E-9634-4FE3-95B7-4BB03241AE41}"/>
              </a:ext>
            </a:extLst>
          </p:cNvPr>
          <p:cNvSpPr txBox="1">
            <a:spLocks/>
          </p:cNvSpPr>
          <p:nvPr/>
        </p:nvSpPr>
        <p:spPr>
          <a:xfrm rot="21568649">
            <a:off x="8447282" y="3493160"/>
            <a:ext cx="415320" cy="231866"/>
          </a:xfrm>
          <a:prstGeom prst="rect">
            <a:avLst/>
          </a:prstGeom>
        </p:spPr>
        <p:txBody>
          <a:bodyPr/>
          <a:lstStyle/>
          <a:p>
            <a:pPr lvl="0" algn="r">
              <a:lnSpc>
                <a:spcPct val="150000"/>
              </a:lnSpc>
            </a:pPr>
            <a:r>
              <a:rPr lang="id-ID" sz="1050" b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02</a:t>
            </a:r>
            <a:endParaRPr lang="en-US" sz="1050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C72297FE-823C-44B3-A458-67808A323800}"/>
              </a:ext>
            </a:extLst>
          </p:cNvPr>
          <p:cNvSpPr txBox="1">
            <a:spLocks/>
          </p:cNvSpPr>
          <p:nvPr/>
        </p:nvSpPr>
        <p:spPr>
          <a:xfrm rot="21568649">
            <a:off x="8447282" y="3814840"/>
            <a:ext cx="415320" cy="231866"/>
          </a:xfrm>
          <a:prstGeom prst="rect">
            <a:avLst/>
          </a:prstGeom>
        </p:spPr>
        <p:txBody>
          <a:bodyPr/>
          <a:lstStyle/>
          <a:p>
            <a:pPr lvl="0" algn="r">
              <a:lnSpc>
                <a:spcPct val="150000"/>
              </a:lnSpc>
            </a:pPr>
            <a:r>
              <a:rPr lang="id-ID" sz="1050" b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03</a:t>
            </a:r>
            <a:endParaRPr lang="en-US" sz="1050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3B43C87-7FD7-486E-B5CB-AB49D29BA96E}"/>
              </a:ext>
            </a:extLst>
          </p:cNvPr>
          <p:cNvSpPr txBox="1"/>
          <p:nvPr/>
        </p:nvSpPr>
        <p:spPr>
          <a:xfrm>
            <a:off x="4569143" y="1109293"/>
            <a:ext cx="31992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70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ABOUT PIVOT </a:t>
            </a:r>
            <a:r>
              <a:rPr lang="id-ID" sz="210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MOCKUP HERE</a:t>
            </a:r>
            <a:endParaRPr lang="en-US" sz="270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1C53A2B-AE41-4BD4-852E-0B2AF3567060}"/>
              </a:ext>
            </a:extLst>
          </p:cNvPr>
          <p:cNvGrpSpPr/>
          <p:nvPr/>
        </p:nvGrpSpPr>
        <p:grpSpPr>
          <a:xfrm rot="19771175">
            <a:off x="6738020" y="1642324"/>
            <a:ext cx="160091" cy="160400"/>
            <a:chOff x="4107416" y="1679584"/>
            <a:chExt cx="3953359" cy="3961013"/>
          </a:xfrm>
          <a:solidFill>
            <a:schemeClr val="accent2"/>
          </a:solidFill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C1DC9CA-5F30-4B69-A962-B7F4C053CE76}"/>
                </a:ext>
              </a:extLst>
            </p:cNvPr>
            <p:cNvSpPr/>
            <p:nvPr/>
          </p:nvSpPr>
          <p:spPr>
            <a:xfrm rot="11315589">
              <a:off x="4813980" y="1679584"/>
              <a:ext cx="1509995" cy="2179994"/>
            </a:xfrm>
            <a:custGeom>
              <a:avLst/>
              <a:gdLst>
                <a:gd name="connsiteX0" fmla="*/ 385845 w 1509995"/>
                <a:gd name="connsiteY0" fmla="*/ 2174308 h 2179994"/>
                <a:gd name="connsiteX1" fmla="*/ 328906 w 1509995"/>
                <a:gd name="connsiteY1" fmla="*/ 2179994 h 2179994"/>
                <a:gd name="connsiteX2" fmla="*/ 0 w 1509995"/>
                <a:gd name="connsiteY2" fmla="*/ 3448 h 2179994"/>
                <a:gd name="connsiteX3" fmla="*/ 108047 w 1509995"/>
                <a:gd name="connsiteY3" fmla="*/ 348 h 2179994"/>
                <a:gd name="connsiteX4" fmla="*/ 719139 w 1509995"/>
                <a:gd name="connsiteY4" fmla="*/ 25973 h 2179994"/>
                <a:gd name="connsiteX5" fmla="*/ 915568 w 1509995"/>
                <a:gd name="connsiteY5" fmla="*/ 50543 h 2179994"/>
                <a:gd name="connsiteX6" fmla="*/ 909403 w 1509995"/>
                <a:gd name="connsiteY6" fmla="*/ 196372 h 2179994"/>
                <a:gd name="connsiteX7" fmla="*/ 1424805 w 1509995"/>
                <a:gd name="connsiteY7" fmla="*/ 1514204 h 2179994"/>
                <a:gd name="connsiteX8" fmla="*/ 1509995 w 1509995"/>
                <a:gd name="connsiteY8" fmla="*/ 1572251 h 2179994"/>
                <a:gd name="connsiteX9" fmla="*/ 1390380 w 1509995"/>
                <a:gd name="connsiteY9" fmla="*/ 1693471 h 2179994"/>
                <a:gd name="connsiteX10" fmla="*/ 385845 w 1509995"/>
                <a:gd name="connsiteY10" fmla="*/ 2174308 h 217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09995" h="2179994">
                  <a:moveTo>
                    <a:pt x="385845" y="2174308"/>
                  </a:moveTo>
                  <a:lnTo>
                    <a:pt x="328906" y="2179994"/>
                  </a:lnTo>
                  <a:lnTo>
                    <a:pt x="0" y="3448"/>
                  </a:lnTo>
                  <a:lnTo>
                    <a:pt x="108047" y="348"/>
                  </a:lnTo>
                  <a:cubicBezTo>
                    <a:pt x="317624" y="-1927"/>
                    <a:pt x="523149" y="7017"/>
                    <a:pt x="719139" y="25973"/>
                  </a:cubicBezTo>
                  <a:lnTo>
                    <a:pt x="915568" y="50543"/>
                  </a:lnTo>
                  <a:lnTo>
                    <a:pt x="909403" y="196372"/>
                  </a:lnTo>
                  <a:cubicBezTo>
                    <a:pt x="903956" y="771769"/>
                    <a:pt x="1106542" y="1267285"/>
                    <a:pt x="1424805" y="1514204"/>
                  </a:cubicBezTo>
                  <a:lnTo>
                    <a:pt x="1509995" y="1572251"/>
                  </a:lnTo>
                  <a:lnTo>
                    <a:pt x="1390380" y="1693471"/>
                  </a:lnTo>
                  <a:cubicBezTo>
                    <a:pt x="1120444" y="1941999"/>
                    <a:pt x="775954" y="2115357"/>
                    <a:pt x="385845" y="217430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7009F94B-C9E0-4C73-9C6B-EC044996367A}"/>
                </a:ext>
              </a:extLst>
            </p:cNvPr>
            <p:cNvSpPr/>
            <p:nvPr/>
          </p:nvSpPr>
          <p:spPr>
            <a:xfrm rot="11315589">
              <a:off x="6058851" y="1846787"/>
              <a:ext cx="1446055" cy="2190305"/>
            </a:xfrm>
            <a:custGeom>
              <a:avLst/>
              <a:gdLst>
                <a:gd name="connsiteX0" fmla="*/ 1446055 w 1446055"/>
                <a:gd name="connsiteY0" fmla="*/ 2181926 h 2190305"/>
                <a:gd name="connsiteX1" fmla="*/ 1384856 w 1446055"/>
                <a:gd name="connsiteY1" fmla="*/ 2188037 h 2190305"/>
                <a:gd name="connsiteX2" fmla="*/ 21844 w 1446055"/>
                <a:gd name="connsiteY2" fmla="*/ 1702840 h 2190305"/>
                <a:gd name="connsiteX3" fmla="*/ 0 w 1446055"/>
                <a:gd name="connsiteY3" fmla="*/ 1681285 h 2190305"/>
                <a:gd name="connsiteX4" fmla="*/ 13766 w 1446055"/>
                <a:gd name="connsiteY4" fmla="*/ 1655592 h 2190305"/>
                <a:gd name="connsiteX5" fmla="*/ 148945 w 1446055"/>
                <a:gd name="connsiteY5" fmla="*/ 366724 h 2190305"/>
                <a:gd name="connsiteX6" fmla="*/ 114334 w 1446055"/>
                <a:gd name="connsiteY6" fmla="*/ 211616 h 2190305"/>
                <a:gd name="connsiteX7" fmla="*/ 95696 w 1446055"/>
                <a:gd name="connsiteY7" fmla="*/ 148015 h 2190305"/>
                <a:gd name="connsiteX8" fmla="*/ 154370 w 1446055"/>
                <a:gd name="connsiteY8" fmla="*/ 131660 h 2190305"/>
                <a:gd name="connsiteX9" fmla="*/ 1090580 w 1446055"/>
                <a:gd name="connsiteY9" fmla="*/ 739 h 2190305"/>
                <a:gd name="connsiteX10" fmla="*/ 1116337 w 1446055"/>
                <a:gd name="connsiteY10" fmla="*/ 0 h 2190305"/>
                <a:gd name="connsiteX11" fmla="*/ 1446055 w 1446055"/>
                <a:gd name="connsiteY11" fmla="*/ 2181926 h 2190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46055" h="2190305">
                  <a:moveTo>
                    <a:pt x="1446055" y="2181926"/>
                  </a:moveTo>
                  <a:lnTo>
                    <a:pt x="1384856" y="2188037"/>
                  </a:lnTo>
                  <a:cubicBezTo>
                    <a:pt x="870509" y="2213141"/>
                    <a:pt x="385171" y="2028547"/>
                    <a:pt x="21844" y="1702840"/>
                  </a:cubicBezTo>
                  <a:lnTo>
                    <a:pt x="0" y="1681285"/>
                  </a:lnTo>
                  <a:lnTo>
                    <a:pt x="13766" y="1655592"/>
                  </a:lnTo>
                  <a:cubicBezTo>
                    <a:pt x="182265" y="1308185"/>
                    <a:pt x="238873" y="841698"/>
                    <a:pt x="148945" y="366724"/>
                  </a:cubicBezTo>
                  <a:cubicBezTo>
                    <a:pt x="138964" y="314008"/>
                    <a:pt x="127394" y="262271"/>
                    <a:pt x="114334" y="211616"/>
                  </a:cubicBezTo>
                  <a:lnTo>
                    <a:pt x="95696" y="148015"/>
                  </a:lnTo>
                  <a:lnTo>
                    <a:pt x="154370" y="131660"/>
                  </a:lnTo>
                  <a:cubicBezTo>
                    <a:pt x="425889" y="63076"/>
                    <a:pt x="744790" y="16905"/>
                    <a:pt x="1090580" y="739"/>
                  </a:cubicBezTo>
                  <a:lnTo>
                    <a:pt x="1116337" y="0"/>
                  </a:lnTo>
                  <a:lnTo>
                    <a:pt x="1446055" y="218192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E29FB60A-3710-484C-BCE2-563A565FF6B1}"/>
                </a:ext>
              </a:extLst>
            </p:cNvPr>
            <p:cNvSpPr/>
            <p:nvPr/>
          </p:nvSpPr>
          <p:spPr>
            <a:xfrm rot="11315589">
              <a:off x="4280580" y="2275199"/>
              <a:ext cx="958547" cy="1395449"/>
            </a:xfrm>
            <a:custGeom>
              <a:avLst/>
              <a:gdLst>
                <a:gd name="connsiteX0" fmla="*/ 552854 w 958547"/>
                <a:gd name="connsiteY0" fmla="*/ 1395449 h 1395449"/>
                <a:gd name="connsiteX1" fmla="*/ 521990 w 958547"/>
                <a:gd name="connsiteY1" fmla="*/ 1379211 h 1395449"/>
                <a:gd name="connsiteX2" fmla="*/ 284 w 958547"/>
                <a:gd name="connsiteY2" fmla="*/ 116726 h 1395449"/>
                <a:gd name="connsiteX3" fmla="*/ 5781 w 958547"/>
                <a:gd name="connsiteY3" fmla="*/ 0 h 1395449"/>
                <a:gd name="connsiteX4" fmla="*/ 227631 w 958547"/>
                <a:gd name="connsiteY4" fmla="*/ 41350 h 1395449"/>
                <a:gd name="connsiteX5" fmla="*/ 879165 w 958547"/>
                <a:gd name="connsiteY5" fmla="*/ 266654 h 1395449"/>
                <a:gd name="connsiteX6" fmla="*/ 958547 w 958547"/>
                <a:gd name="connsiteY6" fmla="*/ 313052 h 1395449"/>
                <a:gd name="connsiteX7" fmla="*/ 958535 w 958547"/>
                <a:gd name="connsiteY7" fmla="*/ 321134 h 1395449"/>
                <a:gd name="connsiteX8" fmla="*/ 589011 w 958547"/>
                <a:gd name="connsiteY8" fmla="*/ 1351023 h 1395449"/>
                <a:gd name="connsiteX9" fmla="*/ 552854 w 958547"/>
                <a:gd name="connsiteY9" fmla="*/ 1395449 h 1395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58547" h="1395449">
                  <a:moveTo>
                    <a:pt x="552854" y="1395449"/>
                  </a:moveTo>
                  <a:lnTo>
                    <a:pt x="521990" y="1379211"/>
                  </a:lnTo>
                  <a:cubicBezTo>
                    <a:pt x="199827" y="1180319"/>
                    <a:pt x="-8774" y="692430"/>
                    <a:pt x="284" y="116726"/>
                  </a:cubicBezTo>
                  <a:lnTo>
                    <a:pt x="5781" y="0"/>
                  </a:lnTo>
                  <a:lnTo>
                    <a:pt x="227631" y="41350"/>
                  </a:lnTo>
                  <a:cubicBezTo>
                    <a:pt x="484779" y="98005"/>
                    <a:pt x="708128" y="174466"/>
                    <a:pt x="879165" y="266654"/>
                  </a:cubicBezTo>
                  <a:lnTo>
                    <a:pt x="958547" y="313052"/>
                  </a:lnTo>
                  <a:lnTo>
                    <a:pt x="958535" y="321134"/>
                  </a:lnTo>
                  <a:cubicBezTo>
                    <a:pt x="938849" y="700365"/>
                    <a:pt x="806029" y="1056740"/>
                    <a:pt x="589011" y="1351023"/>
                  </a:cubicBezTo>
                  <a:lnTo>
                    <a:pt x="552854" y="13954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F2DA475-6B3C-4340-8609-EC314CF243DB}"/>
                </a:ext>
              </a:extLst>
            </p:cNvPr>
            <p:cNvSpPr/>
            <p:nvPr/>
          </p:nvSpPr>
          <p:spPr>
            <a:xfrm rot="11315589">
              <a:off x="7406799" y="2600572"/>
              <a:ext cx="653976" cy="1396524"/>
            </a:xfrm>
            <a:custGeom>
              <a:avLst/>
              <a:gdLst>
                <a:gd name="connsiteX0" fmla="*/ 498661 w 653976"/>
                <a:gd name="connsiteY0" fmla="*/ 1396524 h 1396524"/>
                <a:gd name="connsiteX1" fmla="*/ 490006 w 653976"/>
                <a:gd name="connsiteY1" fmla="*/ 1387984 h 1396524"/>
                <a:gd name="connsiteX2" fmla="*/ 9170 w 653976"/>
                <a:gd name="connsiteY2" fmla="*/ 383449 h 1396524"/>
                <a:gd name="connsiteX3" fmla="*/ 0 w 653976"/>
                <a:gd name="connsiteY3" fmla="*/ 291623 h 1396524"/>
                <a:gd name="connsiteX4" fmla="*/ 15530 w 653976"/>
                <a:gd name="connsiteY4" fmla="*/ 276039 h 1396524"/>
                <a:gd name="connsiteX5" fmla="*/ 451115 w 653976"/>
                <a:gd name="connsiteY5" fmla="*/ 38000 h 1396524"/>
                <a:gd name="connsiteX6" fmla="*/ 563807 w 653976"/>
                <a:gd name="connsiteY6" fmla="*/ 0 h 1396524"/>
                <a:gd name="connsiteX7" fmla="*/ 583639 w 653976"/>
                <a:gd name="connsiteY7" fmla="*/ 69662 h 1396524"/>
                <a:gd name="connsiteX8" fmla="*/ 614708 w 653976"/>
                <a:gd name="connsiteY8" fmla="*/ 212114 h 1396524"/>
                <a:gd name="connsiteX9" fmla="*/ 507075 w 653976"/>
                <a:gd name="connsiteY9" fmla="*/ 1379671 h 1396524"/>
                <a:gd name="connsiteX10" fmla="*/ 498661 w 653976"/>
                <a:gd name="connsiteY10" fmla="*/ 1396524 h 139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3976" h="1396524">
                  <a:moveTo>
                    <a:pt x="498661" y="1396524"/>
                  </a:moveTo>
                  <a:lnTo>
                    <a:pt x="490006" y="1387984"/>
                  </a:lnTo>
                  <a:cubicBezTo>
                    <a:pt x="241478" y="1118048"/>
                    <a:pt x="68120" y="773559"/>
                    <a:pt x="9170" y="383449"/>
                  </a:cubicBezTo>
                  <a:lnTo>
                    <a:pt x="0" y="291623"/>
                  </a:lnTo>
                  <a:lnTo>
                    <a:pt x="15530" y="276039"/>
                  </a:lnTo>
                  <a:cubicBezTo>
                    <a:pt x="118157" y="186882"/>
                    <a:pt x="266850" y="106240"/>
                    <a:pt x="451115" y="38000"/>
                  </a:cubicBezTo>
                  <a:lnTo>
                    <a:pt x="563807" y="0"/>
                  </a:lnTo>
                  <a:lnTo>
                    <a:pt x="583639" y="69662"/>
                  </a:lnTo>
                  <a:cubicBezTo>
                    <a:pt x="595327" y="116198"/>
                    <a:pt x="605713" y="163715"/>
                    <a:pt x="614708" y="212114"/>
                  </a:cubicBezTo>
                  <a:cubicBezTo>
                    <a:pt x="694702" y="642531"/>
                    <a:pt x="649364" y="1064427"/>
                    <a:pt x="507075" y="1379671"/>
                  </a:cubicBezTo>
                  <a:lnTo>
                    <a:pt x="498661" y="139652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88A4961E-5ACB-4B94-B402-2347E32C7D6D}"/>
                </a:ext>
              </a:extLst>
            </p:cNvPr>
            <p:cNvSpPr/>
            <p:nvPr/>
          </p:nvSpPr>
          <p:spPr>
            <a:xfrm rot="11315589">
              <a:off x="4107416" y="3456370"/>
              <a:ext cx="941252" cy="1320008"/>
            </a:xfrm>
            <a:custGeom>
              <a:avLst/>
              <a:gdLst>
                <a:gd name="connsiteX0" fmla="*/ 941149 w 941252"/>
                <a:gd name="connsiteY0" fmla="*/ 1320008 h 1320008"/>
                <a:gd name="connsiteX1" fmla="*/ 892007 w 941252"/>
                <a:gd name="connsiteY1" fmla="*/ 1291820 h 1320008"/>
                <a:gd name="connsiteX2" fmla="*/ 6905 w 941252"/>
                <a:gd name="connsiteY2" fmla="*/ 1014277 h 1320008"/>
                <a:gd name="connsiteX3" fmla="*/ 0 w 941252"/>
                <a:gd name="connsiteY3" fmla="*/ 1013312 h 1320008"/>
                <a:gd name="connsiteX4" fmla="*/ 23897 w 941252"/>
                <a:gd name="connsiteY4" fmla="*/ 834854 h 1320008"/>
                <a:gd name="connsiteX5" fmla="*/ 332055 w 941252"/>
                <a:gd name="connsiteY5" fmla="*/ 75289 h 1320008"/>
                <a:gd name="connsiteX6" fmla="*/ 389087 w 941252"/>
                <a:gd name="connsiteY6" fmla="*/ 0 h 1320008"/>
                <a:gd name="connsiteX7" fmla="*/ 441037 w 941252"/>
                <a:gd name="connsiteY7" fmla="*/ 51263 h 1320008"/>
                <a:gd name="connsiteX8" fmla="*/ 921874 w 941252"/>
                <a:gd name="connsiteY8" fmla="*/ 1055797 h 1320008"/>
                <a:gd name="connsiteX9" fmla="*/ 941252 w 941252"/>
                <a:gd name="connsiteY9" fmla="*/ 1249855 h 1320008"/>
                <a:gd name="connsiteX10" fmla="*/ 941149 w 941252"/>
                <a:gd name="connsiteY10" fmla="*/ 1320008 h 1320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252" h="1320008">
                  <a:moveTo>
                    <a:pt x="941149" y="1320008"/>
                  </a:moveTo>
                  <a:lnTo>
                    <a:pt x="892007" y="1291820"/>
                  </a:lnTo>
                  <a:cubicBezTo>
                    <a:pt x="662158" y="1170087"/>
                    <a:pt x="355970" y="1074810"/>
                    <a:pt x="6905" y="1014277"/>
                  </a:cubicBezTo>
                  <a:lnTo>
                    <a:pt x="0" y="1013312"/>
                  </a:lnTo>
                  <a:lnTo>
                    <a:pt x="23897" y="834854"/>
                  </a:lnTo>
                  <a:cubicBezTo>
                    <a:pt x="79591" y="543171"/>
                    <a:pt x="188348" y="279985"/>
                    <a:pt x="332055" y="75289"/>
                  </a:cubicBezTo>
                  <a:lnTo>
                    <a:pt x="389087" y="0"/>
                  </a:lnTo>
                  <a:lnTo>
                    <a:pt x="441037" y="51263"/>
                  </a:lnTo>
                  <a:cubicBezTo>
                    <a:pt x="689565" y="321198"/>
                    <a:pt x="862923" y="665688"/>
                    <a:pt x="921874" y="1055797"/>
                  </a:cubicBezTo>
                  <a:cubicBezTo>
                    <a:pt x="931699" y="1120815"/>
                    <a:pt x="938113" y="1185562"/>
                    <a:pt x="941252" y="1249855"/>
                  </a:cubicBezTo>
                  <a:lnTo>
                    <a:pt x="941149" y="132000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C65C0619-71D3-4E93-BE8A-87D09674345C}"/>
                </a:ext>
              </a:extLst>
            </p:cNvPr>
            <p:cNvSpPr/>
            <p:nvPr/>
          </p:nvSpPr>
          <p:spPr>
            <a:xfrm rot="11315589">
              <a:off x="7379963" y="3824742"/>
              <a:ext cx="544215" cy="900600"/>
            </a:xfrm>
            <a:custGeom>
              <a:avLst/>
              <a:gdLst>
                <a:gd name="connsiteX0" fmla="*/ 0 w 544215"/>
                <a:gd name="connsiteY0" fmla="*/ 900600 h 900600"/>
                <a:gd name="connsiteX1" fmla="*/ 255 w 544215"/>
                <a:gd name="connsiteY1" fmla="*/ 727549 h 900600"/>
                <a:gd name="connsiteX2" fmla="*/ 181899 w 544215"/>
                <a:gd name="connsiteY2" fmla="*/ 11188 h 900600"/>
                <a:gd name="connsiteX3" fmla="*/ 187897 w 544215"/>
                <a:gd name="connsiteY3" fmla="*/ 0 h 900600"/>
                <a:gd name="connsiteX4" fmla="*/ 261882 w 544215"/>
                <a:gd name="connsiteY4" fmla="*/ 88303 h 900600"/>
                <a:gd name="connsiteX5" fmla="*/ 508775 w 544215"/>
                <a:gd name="connsiteY5" fmla="*/ 532482 h 900600"/>
                <a:gd name="connsiteX6" fmla="*/ 544215 w 544215"/>
                <a:gd name="connsiteY6" fmla="*/ 632362 h 900600"/>
                <a:gd name="connsiteX7" fmla="*/ 532232 w 544215"/>
                <a:gd name="connsiteY7" fmla="*/ 636009 h 900600"/>
                <a:gd name="connsiteX8" fmla="*/ 13222 w 544215"/>
                <a:gd name="connsiteY8" fmla="*/ 889596 h 900600"/>
                <a:gd name="connsiteX9" fmla="*/ 0 w 544215"/>
                <a:gd name="connsiteY9" fmla="*/ 900600 h 90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4215" h="900600">
                  <a:moveTo>
                    <a:pt x="0" y="900600"/>
                  </a:moveTo>
                  <a:lnTo>
                    <a:pt x="255" y="727549"/>
                  </a:lnTo>
                  <a:cubicBezTo>
                    <a:pt x="13380" y="474729"/>
                    <a:pt x="76785" y="232066"/>
                    <a:pt x="181899" y="11188"/>
                  </a:cubicBezTo>
                  <a:lnTo>
                    <a:pt x="187897" y="0"/>
                  </a:lnTo>
                  <a:lnTo>
                    <a:pt x="261882" y="88303"/>
                  </a:lnTo>
                  <a:cubicBezTo>
                    <a:pt x="358420" y="213446"/>
                    <a:pt x="442602" y="363572"/>
                    <a:pt x="508775" y="532482"/>
                  </a:cubicBezTo>
                  <a:lnTo>
                    <a:pt x="544215" y="632362"/>
                  </a:lnTo>
                  <a:lnTo>
                    <a:pt x="532232" y="636009"/>
                  </a:lnTo>
                  <a:cubicBezTo>
                    <a:pt x="320963" y="706774"/>
                    <a:pt x="144304" y="792780"/>
                    <a:pt x="13222" y="889596"/>
                  </a:cubicBezTo>
                  <a:lnTo>
                    <a:pt x="0" y="9006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D061681-5B84-4870-9457-4C24E8226486}"/>
                </a:ext>
              </a:extLst>
            </p:cNvPr>
            <p:cNvSpPr/>
            <p:nvPr/>
          </p:nvSpPr>
          <p:spPr>
            <a:xfrm rot="11315589">
              <a:off x="4678399" y="3922984"/>
              <a:ext cx="1595237" cy="1558970"/>
            </a:xfrm>
            <a:custGeom>
              <a:avLst/>
              <a:gdLst>
                <a:gd name="connsiteX0" fmla="*/ 1165353 w 1595237"/>
                <a:gd name="connsiteY0" fmla="*/ 1558970 h 1558970"/>
                <a:gd name="connsiteX1" fmla="*/ 1000444 w 1595237"/>
                <a:gd name="connsiteY1" fmla="*/ 1535918 h 1558970"/>
                <a:gd name="connsiteX2" fmla="*/ 338336 w 1595237"/>
                <a:gd name="connsiteY2" fmla="*/ 1505244 h 1558970"/>
                <a:gd name="connsiteX3" fmla="*/ 223032 w 1595237"/>
                <a:gd name="connsiteY3" fmla="*/ 1508961 h 1558970"/>
                <a:gd name="connsiteX4" fmla="*/ 0 w 1595237"/>
                <a:gd name="connsiteY4" fmla="*/ 33038 h 1558970"/>
                <a:gd name="connsiteX5" fmla="*/ 56077 w 1595237"/>
                <a:gd name="connsiteY5" fmla="*/ 21646 h 1558970"/>
                <a:gd name="connsiteX6" fmla="*/ 1471363 w 1595237"/>
                <a:gd name="connsiteY6" fmla="*/ 372074 h 1558970"/>
                <a:gd name="connsiteX7" fmla="*/ 1595237 w 1595237"/>
                <a:gd name="connsiteY7" fmla="*/ 472888 h 1558970"/>
                <a:gd name="connsiteX8" fmla="*/ 1546361 w 1595237"/>
                <a:gd name="connsiteY8" fmla="*/ 534004 h 1558970"/>
                <a:gd name="connsiteX9" fmla="*/ 1170566 w 1595237"/>
                <a:gd name="connsiteY9" fmla="*/ 1509022 h 1558970"/>
                <a:gd name="connsiteX10" fmla="*/ 1165353 w 1595237"/>
                <a:gd name="connsiteY10" fmla="*/ 1558970 h 1558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95237" h="1558970">
                  <a:moveTo>
                    <a:pt x="1165353" y="1558970"/>
                  </a:moveTo>
                  <a:lnTo>
                    <a:pt x="1000444" y="1535918"/>
                  </a:lnTo>
                  <a:cubicBezTo>
                    <a:pt x="788539" y="1513060"/>
                    <a:pt x="565755" y="1502319"/>
                    <a:pt x="338336" y="1505244"/>
                  </a:cubicBezTo>
                  <a:lnTo>
                    <a:pt x="223032" y="1508961"/>
                  </a:lnTo>
                  <a:lnTo>
                    <a:pt x="0" y="33038"/>
                  </a:lnTo>
                  <a:lnTo>
                    <a:pt x="56077" y="21646"/>
                  </a:lnTo>
                  <a:cubicBezTo>
                    <a:pt x="576223" y="-56955"/>
                    <a:pt x="1078986" y="82716"/>
                    <a:pt x="1471363" y="372074"/>
                  </a:cubicBezTo>
                  <a:lnTo>
                    <a:pt x="1595237" y="472888"/>
                  </a:lnTo>
                  <a:lnTo>
                    <a:pt x="1546361" y="534004"/>
                  </a:lnTo>
                  <a:cubicBezTo>
                    <a:pt x="1357081" y="789826"/>
                    <a:pt x="1221220" y="1131533"/>
                    <a:pt x="1170566" y="1509022"/>
                  </a:cubicBezTo>
                  <a:lnTo>
                    <a:pt x="1165353" y="155897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D7D1D646-9BC8-43D7-A625-6B215A07ADEE}"/>
                </a:ext>
              </a:extLst>
            </p:cNvPr>
            <p:cNvSpPr/>
            <p:nvPr/>
          </p:nvSpPr>
          <p:spPr>
            <a:xfrm rot="11315589">
              <a:off x="6123693" y="4019160"/>
              <a:ext cx="1454536" cy="1621437"/>
            </a:xfrm>
            <a:custGeom>
              <a:avLst/>
              <a:gdLst>
                <a:gd name="connsiteX0" fmla="*/ 420450 w 1454536"/>
                <a:gd name="connsiteY0" fmla="*/ 1621437 h 1621437"/>
                <a:gd name="connsiteX1" fmla="*/ 373531 w 1454536"/>
                <a:gd name="connsiteY1" fmla="*/ 1493506 h 1621437"/>
                <a:gd name="connsiteX2" fmla="*/ 9945 w 1454536"/>
                <a:gd name="connsiteY2" fmla="*/ 914847 h 1621437"/>
                <a:gd name="connsiteX3" fmla="*/ 0 w 1454536"/>
                <a:gd name="connsiteY3" fmla="*/ 905320 h 1621437"/>
                <a:gd name="connsiteX4" fmla="*/ 14367 w 1454536"/>
                <a:gd name="connsiteY4" fmla="*/ 878520 h 1621437"/>
                <a:gd name="connsiteX5" fmla="*/ 1173154 w 1454536"/>
                <a:gd name="connsiteY5" fmla="*/ 12245 h 1621437"/>
                <a:gd name="connsiteX6" fmla="*/ 1233426 w 1454536"/>
                <a:gd name="connsiteY6" fmla="*/ 0 h 1621437"/>
                <a:gd name="connsiteX7" fmla="*/ 1454536 w 1454536"/>
                <a:gd name="connsiteY7" fmla="*/ 1463205 h 1621437"/>
                <a:gd name="connsiteX8" fmla="*/ 1425485 w 1454536"/>
                <a:gd name="connsiteY8" fmla="*/ 1464141 h 1621437"/>
                <a:gd name="connsiteX9" fmla="*/ 442948 w 1454536"/>
                <a:gd name="connsiteY9" fmla="*/ 1614590 h 1621437"/>
                <a:gd name="connsiteX10" fmla="*/ 420450 w 1454536"/>
                <a:gd name="connsiteY10" fmla="*/ 1621437 h 1621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54536" h="1621437">
                  <a:moveTo>
                    <a:pt x="420450" y="1621437"/>
                  </a:moveTo>
                  <a:lnTo>
                    <a:pt x="373531" y="1493506"/>
                  </a:lnTo>
                  <a:cubicBezTo>
                    <a:pt x="280431" y="1263975"/>
                    <a:pt x="155075" y="1066736"/>
                    <a:pt x="9945" y="914847"/>
                  </a:cubicBezTo>
                  <a:lnTo>
                    <a:pt x="0" y="905320"/>
                  </a:lnTo>
                  <a:lnTo>
                    <a:pt x="14367" y="878520"/>
                  </a:lnTo>
                  <a:cubicBezTo>
                    <a:pt x="265231" y="460000"/>
                    <a:pt x="674355" y="140241"/>
                    <a:pt x="1173154" y="12245"/>
                  </a:cubicBezTo>
                  <a:lnTo>
                    <a:pt x="1233426" y="0"/>
                  </a:lnTo>
                  <a:lnTo>
                    <a:pt x="1454536" y="1463205"/>
                  </a:lnTo>
                  <a:lnTo>
                    <a:pt x="1425485" y="1464141"/>
                  </a:lnTo>
                  <a:cubicBezTo>
                    <a:pt x="1062461" y="1482972"/>
                    <a:pt x="727807" y="1536007"/>
                    <a:pt x="442948" y="1614590"/>
                  </a:cubicBezTo>
                  <a:lnTo>
                    <a:pt x="420450" y="162143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</p:grp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BA65EE9F-07A7-4AD0-8FA8-169DFA7092DC}"/>
              </a:ext>
            </a:extLst>
          </p:cNvPr>
          <p:cNvSpPr txBox="1">
            <a:spLocks/>
          </p:cNvSpPr>
          <p:nvPr/>
        </p:nvSpPr>
        <p:spPr>
          <a:xfrm rot="21568649">
            <a:off x="4591343" y="1918221"/>
            <a:ext cx="2940546" cy="192919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id-ID" sz="825" b="1" spc="2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BEST CLUB AND ASOCIATIONS </a:t>
            </a:r>
            <a:endParaRPr lang="en-US" sz="825" b="1" spc="225" dirty="0">
              <a:solidFill>
                <a:schemeClr val="bg1">
                  <a:lumMod val="7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58D79EF-36E3-499F-84E3-BB4D213D0F6A}"/>
              </a:ext>
            </a:extLst>
          </p:cNvPr>
          <p:cNvSpPr/>
          <p:nvPr/>
        </p:nvSpPr>
        <p:spPr>
          <a:xfrm>
            <a:off x="4667050" y="2771886"/>
            <a:ext cx="3160238" cy="478721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>
              <a:lnSpc>
                <a:spcPts val="1560"/>
              </a:lnSpc>
            </a:pPr>
            <a:r>
              <a:rPr lang="en-US" sz="825" dirty="0">
                <a:solidFill>
                  <a:schemeClr val="bg1"/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</a:t>
            </a:r>
            <a:r>
              <a:rPr lang="en-US" sz="825" dirty="0" err="1">
                <a:solidFill>
                  <a:schemeClr val="bg1"/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enim</a:t>
            </a:r>
            <a:r>
              <a:rPr lang="en-US" sz="825" dirty="0">
                <a:solidFill>
                  <a:schemeClr val="bg1"/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 err="1">
                <a:solidFill>
                  <a:schemeClr val="bg1"/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mattis</a:t>
            </a:r>
            <a:r>
              <a:rPr lang="en-US" sz="825" dirty="0">
                <a:solidFill>
                  <a:schemeClr val="bg1"/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 err="1">
                <a:solidFill>
                  <a:schemeClr val="bg1"/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morbi</a:t>
            </a:r>
            <a:r>
              <a:rPr lang="en-US" sz="825" dirty="0">
                <a:solidFill>
                  <a:schemeClr val="bg1"/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 err="1">
                <a:solidFill>
                  <a:schemeClr val="bg1"/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aliquet</a:t>
            </a:r>
            <a:r>
              <a:rPr lang="en-US" sz="825" dirty="0">
                <a:solidFill>
                  <a:schemeClr val="bg1"/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 err="1">
                <a:solidFill>
                  <a:schemeClr val="bg1"/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tortor</a:t>
            </a:r>
            <a:r>
              <a:rPr lang="en-US" sz="825" dirty="0">
                <a:solidFill>
                  <a:schemeClr val="bg1"/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 , </a:t>
            </a:r>
            <a:r>
              <a:rPr lang="en-US" sz="825" dirty="0" err="1">
                <a:solidFill>
                  <a:schemeClr val="bg1"/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enim</a:t>
            </a:r>
            <a:r>
              <a:rPr lang="en-US" sz="825" dirty="0">
                <a:solidFill>
                  <a:schemeClr val="bg1"/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 err="1">
                <a:solidFill>
                  <a:schemeClr val="bg1"/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mattis</a:t>
            </a:r>
            <a:r>
              <a:rPr lang="en-US" sz="825" dirty="0">
                <a:solidFill>
                  <a:schemeClr val="bg1"/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 err="1">
                <a:solidFill>
                  <a:schemeClr val="bg1"/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mattismorbi</a:t>
            </a:r>
            <a:r>
              <a:rPr lang="en-US" sz="825" dirty="0">
                <a:solidFill>
                  <a:schemeClr val="bg1"/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 err="1">
                <a:solidFill>
                  <a:schemeClr val="bg1"/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aliquet</a:t>
            </a:r>
            <a:r>
              <a:rPr lang="en-US" sz="825" dirty="0">
                <a:solidFill>
                  <a:schemeClr val="bg1"/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 err="1">
                <a:solidFill>
                  <a:schemeClr val="bg1"/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tortor</a:t>
            </a:r>
            <a:r>
              <a:rPr lang="id-ID" sz="825" dirty="0">
                <a:solidFill>
                  <a:schemeClr val="bg1"/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 err="1">
                <a:solidFill>
                  <a:schemeClr val="bg1"/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enim</a:t>
            </a:r>
            <a:endParaRPr lang="en-US" sz="825" dirty="0">
              <a:solidFill>
                <a:schemeClr val="bg1"/>
              </a:solidFill>
              <a:latin typeface="Open Sans (Body)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112A1C3-365A-4815-8005-D6B58723C6C0}"/>
              </a:ext>
            </a:extLst>
          </p:cNvPr>
          <p:cNvSpPr/>
          <p:nvPr/>
        </p:nvSpPr>
        <p:spPr>
          <a:xfrm>
            <a:off x="4667050" y="3675977"/>
            <a:ext cx="1407635" cy="478721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>
              <a:lnSpc>
                <a:spcPts val="1560"/>
              </a:lnSpc>
            </a:pPr>
            <a:r>
              <a:rPr lang="en-US" sz="825" dirty="0">
                <a:solidFill>
                  <a:schemeClr val="bg1"/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</a:t>
            </a:r>
            <a:r>
              <a:rPr lang="en-US" sz="825" dirty="0" err="1">
                <a:solidFill>
                  <a:schemeClr val="bg1"/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enim</a:t>
            </a:r>
            <a:r>
              <a:rPr lang="en-US" sz="825" dirty="0">
                <a:solidFill>
                  <a:schemeClr val="bg1"/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87B5966-EE15-4331-8E48-97FC5B8A5CEC}"/>
              </a:ext>
            </a:extLst>
          </p:cNvPr>
          <p:cNvSpPr/>
          <p:nvPr/>
        </p:nvSpPr>
        <p:spPr>
          <a:xfrm>
            <a:off x="6213742" y="3675977"/>
            <a:ext cx="1407635" cy="478721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>
              <a:lnSpc>
                <a:spcPts val="1560"/>
              </a:lnSpc>
            </a:pPr>
            <a:r>
              <a:rPr lang="en-US" sz="825" dirty="0">
                <a:solidFill>
                  <a:schemeClr val="bg1"/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</a:t>
            </a:r>
            <a:r>
              <a:rPr lang="en-US" sz="825" dirty="0" err="1">
                <a:solidFill>
                  <a:schemeClr val="bg1"/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enim</a:t>
            </a:r>
            <a:r>
              <a:rPr lang="en-US" sz="825" dirty="0">
                <a:solidFill>
                  <a:schemeClr val="bg1"/>
                </a:solidFill>
                <a:latin typeface="Open Sans (Body)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872C322-D674-4DF4-9470-081C2472DD08}"/>
              </a:ext>
            </a:extLst>
          </p:cNvPr>
          <p:cNvSpPr txBox="1"/>
          <p:nvPr/>
        </p:nvSpPr>
        <p:spPr>
          <a:xfrm>
            <a:off x="4609900" y="3439617"/>
            <a:ext cx="94985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50" b="1" dirty="0">
                <a:solidFill>
                  <a:schemeClr val="bg1"/>
                </a:solidFill>
              </a:rPr>
              <a:t>77.32%</a:t>
            </a:r>
            <a:endParaRPr lang="en-US" sz="1050" b="1" dirty="0">
              <a:solidFill>
                <a:schemeClr val="bg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C57C6B2-A01C-4335-8B4C-04F380CDC873}"/>
              </a:ext>
            </a:extLst>
          </p:cNvPr>
          <p:cNvSpPr txBox="1"/>
          <p:nvPr/>
        </p:nvSpPr>
        <p:spPr>
          <a:xfrm>
            <a:off x="6143794" y="3434090"/>
            <a:ext cx="193989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50" b="1" dirty="0">
                <a:solidFill>
                  <a:schemeClr val="bg1"/>
                </a:solidFill>
              </a:rPr>
              <a:t>80.32%</a:t>
            </a:r>
            <a:endParaRPr lang="en-US" sz="1050" b="1" dirty="0">
              <a:solidFill>
                <a:schemeClr val="bg1"/>
              </a:solidFill>
            </a:endParaRP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6E95AD75-1830-4E88-B8C9-6C40A4FECC0B}"/>
              </a:ext>
            </a:extLst>
          </p:cNvPr>
          <p:cNvSpPr/>
          <p:nvPr/>
        </p:nvSpPr>
        <p:spPr>
          <a:xfrm rot="9486764">
            <a:off x="7604911" y="-204310"/>
            <a:ext cx="1733255" cy="1710388"/>
          </a:xfrm>
          <a:custGeom>
            <a:avLst/>
            <a:gdLst>
              <a:gd name="connsiteX0" fmla="*/ 1712582 w 2311006"/>
              <a:gd name="connsiteY0" fmla="*/ 1003337 h 2280517"/>
              <a:gd name="connsiteX1" fmla="*/ 1727775 w 2311006"/>
              <a:gd name="connsiteY1" fmla="*/ 889879 h 2280517"/>
              <a:gd name="connsiteX2" fmla="*/ 1923693 w 2311006"/>
              <a:gd name="connsiteY2" fmla="*/ 406967 h 2280517"/>
              <a:gd name="connsiteX3" fmla="*/ 1959953 w 2311006"/>
              <a:gd name="connsiteY3" fmla="*/ 359101 h 2280517"/>
              <a:gd name="connsiteX4" fmla="*/ 1992982 w 2311006"/>
              <a:gd name="connsiteY4" fmla="*/ 391692 h 2280517"/>
              <a:gd name="connsiteX5" fmla="*/ 2298685 w 2311006"/>
              <a:gd name="connsiteY5" fmla="*/ 1030348 h 2280517"/>
              <a:gd name="connsiteX6" fmla="*/ 2311006 w 2311006"/>
              <a:gd name="connsiteY6" fmla="*/ 1153725 h 2280517"/>
              <a:gd name="connsiteX7" fmla="*/ 2310940 w 2311006"/>
              <a:gd name="connsiteY7" fmla="*/ 1198327 h 2280517"/>
              <a:gd name="connsiteX8" fmla="*/ 2279697 w 2311006"/>
              <a:gd name="connsiteY8" fmla="*/ 1180406 h 2280517"/>
              <a:gd name="connsiteX9" fmla="*/ 1716971 w 2311006"/>
              <a:gd name="connsiteY9" fmla="*/ 1003951 h 2280517"/>
              <a:gd name="connsiteX10" fmla="*/ 1026308 w 2311006"/>
              <a:gd name="connsiteY10" fmla="*/ 959358 h 2280517"/>
              <a:gd name="connsiteX11" fmla="*/ 884510 w 2311006"/>
              <a:gd name="connsiteY11" fmla="*/ 21005 h 2280517"/>
              <a:gd name="connsiteX12" fmla="*/ 920163 w 2311006"/>
              <a:gd name="connsiteY12" fmla="*/ 13762 h 2280517"/>
              <a:gd name="connsiteX13" fmla="*/ 1819965 w 2311006"/>
              <a:gd name="connsiteY13" fmla="*/ 236555 h 2280517"/>
              <a:gd name="connsiteX14" fmla="*/ 1898721 w 2311006"/>
              <a:gd name="connsiteY14" fmla="*/ 300650 h 2280517"/>
              <a:gd name="connsiteX15" fmla="*/ 1867647 w 2311006"/>
              <a:gd name="connsiteY15" fmla="*/ 339506 h 2280517"/>
              <a:gd name="connsiteX16" fmla="*/ 1628727 w 2311006"/>
              <a:gd name="connsiteY16" fmla="*/ 959396 h 2280517"/>
              <a:gd name="connsiteX17" fmla="*/ 1625412 w 2311006"/>
              <a:gd name="connsiteY17" fmla="*/ 991152 h 2280517"/>
              <a:gd name="connsiteX18" fmla="*/ 1520567 w 2311006"/>
              <a:gd name="connsiteY18" fmla="*/ 976496 h 2280517"/>
              <a:gd name="connsiteX19" fmla="*/ 1099615 w 2311006"/>
              <a:gd name="connsiteY19" fmla="*/ 956994 h 2280517"/>
              <a:gd name="connsiteX20" fmla="*/ 320105 w 2311006"/>
              <a:gd name="connsiteY20" fmla="*/ 1061529 h 2280517"/>
              <a:gd name="connsiteX21" fmla="*/ 290275 w 2311006"/>
              <a:gd name="connsiteY21" fmla="*/ 980194 h 2280517"/>
              <a:gd name="connsiteX22" fmla="*/ 270743 w 2311006"/>
              <a:gd name="connsiteY22" fmla="*/ 937380 h 2280517"/>
              <a:gd name="connsiteX23" fmla="*/ 603973 w 2311006"/>
              <a:gd name="connsiteY23" fmla="*/ 107913 h 2280517"/>
              <a:gd name="connsiteX24" fmla="*/ 682492 w 2311006"/>
              <a:gd name="connsiteY24" fmla="*/ 74563 h 2280517"/>
              <a:gd name="connsiteX25" fmla="*/ 798655 w 2311006"/>
              <a:gd name="connsiteY25" fmla="*/ 38447 h 2280517"/>
              <a:gd name="connsiteX26" fmla="*/ 836974 w 2311006"/>
              <a:gd name="connsiteY26" fmla="*/ 30662 h 2280517"/>
              <a:gd name="connsiteX27" fmla="*/ 977551 w 2311006"/>
              <a:gd name="connsiteY27" fmla="*/ 960930 h 2280517"/>
              <a:gd name="connsiteX28" fmla="*/ 959081 w 2311006"/>
              <a:gd name="connsiteY28" fmla="*/ 961525 h 2280517"/>
              <a:gd name="connsiteX29" fmla="*/ 334409 w 2311006"/>
              <a:gd name="connsiteY29" fmla="*/ 1057176 h 2280517"/>
              <a:gd name="connsiteX30" fmla="*/ 206366 w 2311006"/>
              <a:gd name="connsiteY30" fmla="*/ 1097627 h 2280517"/>
              <a:gd name="connsiteX31" fmla="*/ 224829 w 2311006"/>
              <a:gd name="connsiteY31" fmla="*/ 1051670 h 2280517"/>
              <a:gd name="connsiteX32" fmla="*/ 237272 w 2311006"/>
              <a:gd name="connsiteY32" fmla="*/ 1086738 h 2280517"/>
              <a:gd name="connsiteX33" fmla="*/ 229653 w 2311006"/>
              <a:gd name="connsiteY33" fmla="*/ 1089057 h 2280517"/>
              <a:gd name="connsiteX34" fmla="*/ 2052904 w 2311006"/>
              <a:gd name="connsiteY34" fmla="*/ 1958394 h 2280517"/>
              <a:gd name="connsiteX35" fmla="*/ 2033281 w 2311006"/>
              <a:gd name="connsiteY35" fmla="*/ 1948071 h 2280517"/>
              <a:gd name="connsiteX36" fmla="*/ 1701593 w 2311006"/>
              <a:gd name="connsiteY36" fmla="*/ 1145416 h 2280517"/>
              <a:gd name="connsiteX37" fmla="*/ 1705088 w 2311006"/>
              <a:gd name="connsiteY37" fmla="*/ 1071204 h 2280517"/>
              <a:gd name="connsiteX38" fmla="*/ 1846135 w 2311006"/>
              <a:gd name="connsiteY38" fmla="*/ 1097494 h 2280517"/>
              <a:gd name="connsiteX39" fmla="*/ 2260363 w 2311006"/>
              <a:gd name="connsiteY39" fmla="*/ 1240736 h 2280517"/>
              <a:gd name="connsiteX40" fmla="*/ 2310833 w 2311006"/>
              <a:gd name="connsiteY40" fmla="*/ 1270235 h 2280517"/>
              <a:gd name="connsiteX41" fmla="*/ 2310825 w 2311006"/>
              <a:gd name="connsiteY41" fmla="*/ 1275373 h 2280517"/>
              <a:gd name="connsiteX42" fmla="*/ 2075891 w 2311006"/>
              <a:gd name="connsiteY42" fmla="*/ 1930149 h 2280517"/>
              <a:gd name="connsiteX43" fmla="*/ 300654 w 2311006"/>
              <a:gd name="connsiteY43" fmla="*/ 1732092 h 2280517"/>
              <a:gd name="connsiteX44" fmla="*/ 0 w 2311006"/>
              <a:gd name="connsiteY44" fmla="*/ 1611307 h 2280517"/>
              <a:gd name="connsiteX45" fmla="*/ 174597 w 2311006"/>
              <a:gd name="connsiteY45" fmla="*/ 1176704 h 2280517"/>
              <a:gd name="connsiteX46" fmla="*/ 184554 w 2311006"/>
              <a:gd name="connsiteY46" fmla="*/ 1172653 h 2280517"/>
              <a:gd name="connsiteX47" fmla="*/ 256201 w 2311006"/>
              <a:gd name="connsiteY47" fmla="*/ 1148494 h 2280517"/>
              <a:gd name="connsiteX48" fmla="*/ 268809 w 2311006"/>
              <a:gd name="connsiteY48" fmla="*/ 1192783 h 2280517"/>
              <a:gd name="connsiteX49" fmla="*/ 288562 w 2311006"/>
              <a:gd name="connsiteY49" fmla="*/ 1283350 h 2280517"/>
              <a:gd name="connsiteX50" fmla="*/ 307343 w 2311006"/>
              <a:gd name="connsiteY50" fmla="*/ 1681960 h 2280517"/>
              <a:gd name="connsiteX51" fmla="*/ 1145364 w 2311006"/>
              <a:gd name="connsiteY51" fmla="*/ 2071445 h 2280517"/>
              <a:gd name="connsiteX52" fmla="*/ 382452 w 2311006"/>
              <a:gd name="connsiteY52" fmla="*/ 1764953 h 2280517"/>
              <a:gd name="connsiteX53" fmla="*/ 391600 w 2311006"/>
              <a:gd name="connsiteY53" fmla="*/ 1703373 h 2280517"/>
              <a:gd name="connsiteX54" fmla="*/ 372959 w 2311006"/>
              <a:gd name="connsiteY54" fmla="*/ 1263245 h 2280517"/>
              <a:gd name="connsiteX55" fmla="*/ 350954 w 2311006"/>
              <a:gd name="connsiteY55" fmla="*/ 1164632 h 2280517"/>
              <a:gd name="connsiteX56" fmla="*/ 339104 w 2311006"/>
              <a:gd name="connsiteY56" fmla="*/ 1124196 h 2280517"/>
              <a:gd name="connsiteX57" fmla="*/ 376407 w 2311006"/>
              <a:gd name="connsiteY57" fmla="*/ 1113798 h 2280517"/>
              <a:gd name="connsiteX58" fmla="*/ 971626 w 2311006"/>
              <a:gd name="connsiteY58" fmla="*/ 1030562 h 2280517"/>
              <a:gd name="connsiteX59" fmla="*/ 988002 w 2311006"/>
              <a:gd name="connsiteY59" fmla="*/ 1030092 h 2280517"/>
              <a:gd name="connsiteX60" fmla="*/ 1665782 w 2311006"/>
              <a:gd name="connsiteY60" fmla="*/ 2280517 h 2280517"/>
              <a:gd name="connsiteX61" fmla="*/ 1197527 w 2311006"/>
              <a:gd name="connsiteY61" fmla="*/ 2092401 h 2280517"/>
              <a:gd name="connsiteX62" fmla="*/ 1036786 w 2311006"/>
              <a:gd name="connsiteY62" fmla="*/ 1028692 h 2280517"/>
              <a:gd name="connsiteX63" fmla="*/ 1105479 w 2311006"/>
              <a:gd name="connsiteY63" fmla="*/ 1026721 h 2280517"/>
              <a:gd name="connsiteX64" fmla="*/ 1493996 w 2311006"/>
              <a:gd name="connsiteY64" fmla="*/ 1043013 h 2280517"/>
              <a:gd name="connsiteX65" fmla="*/ 1618881 w 2311006"/>
              <a:gd name="connsiteY65" fmla="*/ 1058634 h 2280517"/>
              <a:gd name="connsiteX66" fmla="*/ 1614961 w 2311006"/>
              <a:gd name="connsiteY66" fmla="*/ 1151348 h 2280517"/>
              <a:gd name="connsiteX67" fmla="*/ 1942640 w 2311006"/>
              <a:gd name="connsiteY67" fmla="*/ 1989191 h 2280517"/>
              <a:gd name="connsiteX68" fmla="*/ 1996802 w 2311006"/>
              <a:gd name="connsiteY68" fmla="*/ 2026096 h 2280517"/>
              <a:gd name="connsiteX69" fmla="*/ 1920754 w 2311006"/>
              <a:gd name="connsiteY69" fmla="*/ 2103164 h 2280517"/>
              <a:gd name="connsiteX70" fmla="*/ 1783440 w 2311006"/>
              <a:gd name="connsiteY70" fmla="*/ 2212319 h 2280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2311006" h="2280517">
                <a:moveTo>
                  <a:pt x="1712582" y="1003337"/>
                </a:moveTo>
                <a:lnTo>
                  <a:pt x="1727775" y="889879"/>
                </a:lnTo>
                <a:cubicBezTo>
                  <a:pt x="1763184" y="704434"/>
                  <a:pt x="1832329" y="537108"/>
                  <a:pt x="1923693" y="406967"/>
                </a:cubicBezTo>
                <a:lnTo>
                  <a:pt x="1959953" y="359101"/>
                </a:lnTo>
                <a:lnTo>
                  <a:pt x="1992982" y="391692"/>
                </a:lnTo>
                <a:cubicBezTo>
                  <a:pt x="2150990" y="563310"/>
                  <a:pt x="2261206" y="782327"/>
                  <a:pt x="2298685" y="1030348"/>
                </a:cubicBezTo>
                <a:cubicBezTo>
                  <a:pt x="2304932" y="1071685"/>
                  <a:pt x="2309010" y="1112849"/>
                  <a:pt x="2311006" y="1153725"/>
                </a:cubicBezTo>
                <a:lnTo>
                  <a:pt x="2310940" y="1198327"/>
                </a:lnTo>
                <a:lnTo>
                  <a:pt x="2279697" y="1180406"/>
                </a:lnTo>
                <a:cubicBezTo>
                  <a:pt x="2133565" y="1103011"/>
                  <a:pt x="1938898" y="1042436"/>
                  <a:pt x="1716971" y="1003951"/>
                </a:cubicBezTo>
                <a:close/>
                <a:moveTo>
                  <a:pt x="1026308" y="959358"/>
                </a:moveTo>
                <a:lnTo>
                  <a:pt x="884510" y="21005"/>
                </a:lnTo>
                <a:lnTo>
                  <a:pt x="920163" y="13762"/>
                </a:lnTo>
                <a:cubicBezTo>
                  <a:pt x="1250858" y="-36210"/>
                  <a:pt x="1570502" y="52589"/>
                  <a:pt x="1819965" y="236555"/>
                </a:cubicBezTo>
                <a:lnTo>
                  <a:pt x="1898721" y="300650"/>
                </a:lnTo>
                <a:lnTo>
                  <a:pt x="1867647" y="339506"/>
                </a:lnTo>
                <a:cubicBezTo>
                  <a:pt x="1747308" y="502151"/>
                  <a:pt x="1660932" y="719399"/>
                  <a:pt x="1628727" y="959396"/>
                </a:cubicBezTo>
                <a:lnTo>
                  <a:pt x="1625412" y="991152"/>
                </a:lnTo>
                <a:lnTo>
                  <a:pt x="1520567" y="976496"/>
                </a:lnTo>
                <a:cubicBezTo>
                  <a:pt x="1385843" y="961964"/>
                  <a:pt x="1244203" y="955135"/>
                  <a:pt x="1099615" y="956994"/>
                </a:cubicBezTo>
                <a:close/>
                <a:moveTo>
                  <a:pt x="320105" y="1061529"/>
                </a:moveTo>
                <a:lnTo>
                  <a:pt x="290275" y="980194"/>
                </a:lnTo>
                <a:lnTo>
                  <a:pt x="270743" y="937380"/>
                </a:lnTo>
                <a:lnTo>
                  <a:pt x="603973" y="107913"/>
                </a:lnTo>
                <a:lnTo>
                  <a:pt x="682492" y="74563"/>
                </a:lnTo>
                <a:cubicBezTo>
                  <a:pt x="720265" y="60696"/>
                  <a:pt x="759015" y="48619"/>
                  <a:pt x="798655" y="38447"/>
                </a:cubicBezTo>
                <a:lnTo>
                  <a:pt x="836974" y="30662"/>
                </a:lnTo>
                <a:lnTo>
                  <a:pt x="977551" y="960930"/>
                </a:lnTo>
                <a:lnTo>
                  <a:pt x="959081" y="961525"/>
                </a:lnTo>
                <a:cubicBezTo>
                  <a:pt x="728279" y="973497"/>
                  <a:pt x="515514" y="1007215"/>
                  <a:pt x="334409" y="1057176"/>
                </a:cubicBezTo>
                <a:close/>
                <a:moveTo>
                  <a:pt x="206366" y="1097627"/>
                </a:moveTo>
                <a:lnTo>
                  <a:pt x="224829" y="1051670"/>
                </a:lnTo>
                <a:lnTo>
                  <a:pt x="237272" y="1086738"/>
                </a:lnTo>
                <a:lnTo>
                  <a:pt x="229653" y="1089057"/>
                </a:lnTo>
                <a:close/>
                <a:moveTo>
                  <a:pt x="2052904" y="1958394"/>
                </a:moveTo>
                <a:lnTo>
                  <a:pt x="2033281" y="1948071"/>
                </a:lnTo>
                <a:cubicBezTo>
                  <a:pt x="1828457" y="1821620"/>
                  <a:pt x="1695835" y="1511433"/>
                  <a:pt x="1701593" y="1145416"/>
                </a:cubicBezTo>
                <a:lnTo>
                  <a:pt x="1705088" y="1071204"/>
                </a:lnTo>
                <a:lnTo>
                  <a:pt x="1846135" y="1097494"/>
                </a:lnTo>
                <a:cubicBezTo>
                  <a:pt x="2009623" y="1133514"/>
                  <a:pt x="2151622" y="1182125"/>
                  <a:pt x="2260363" y="1240736"/>
                </a:cubicBezTo>
                <a:lnTo>
                  <a:pt x="2310833" y="1270235"/>
                </a:lnTo>
                <a:lnTo>
                  <a:pt x="2310825" y="1275373"/>
                </a:lnTo>
                <a:cubicBezTo>
                  <a:pt x="2298309" y="1516478"/>
                  <a:pt x="2213866" y="1743052"/>
                  <a:pt x="2075891" y="1930149"/>
                </a:cubicBezTo>
                <a:close/>
                <a:moveTo>
                  <a:pt x="300654" y="1732092"/>
                </a:moveTo>
                <a:lnTo>
                  <a:pt x="0" y="1611307"/>
                </a:lnTo>
                <a:lnTo>
                  <a:pt x="174597" y="1176704"/>
                </a:lnTo>
                <a:lnTo>
                  <a:pt x="184554" y="1172653"/>
                </a:lnTo>
                <a:lnTo>
                  <a:pt x="256201" y="1148494"/>
                </a:lnTo>
                <a:lnTo>
                  <a:pt x="268809" y="1192783"/>
                </a:lnTo>
                <a:cubicBezTo>
                  <a:pt x="276240" y="1222369"/>
                  <a:pt x="282843" y="1252579"/>
                  <a:pt x="288562" y="1283350"/>
                </a:cubicBezTo>
                <a:cubicBezTo>
                  <a:pt x="313991" y="1420174"/>
                  <a:pt x="319499" y="1555643"/>
                  <a:pt x="307343" y="1681960"/>
                </a:cubicBezTo>
                <a:close/>
                <a:moveTo>
                  <a:pt x="1145364" y="2071445"/>
                </a:moveTo>
                <a:lnTo>
                  <a:pt x="382452" y="1764953"/>
                </a:lnTo>
                <a:lnTo>
                  <a:pt x="391600" y="1703373"/>
                </a:lnTo>
                <a:cubicBezTo>
                  <a:pt x="406842" y="1563872"/>
                  <a:pt x="401546" y="1414233"/>
                  <a:pt x="372959" y="1263245"/>
                </a:cubicBezTo>
                <a:cubicBezTo>
                  <a:pt x="366613" y="1229730"/>
                  <a:pt x="359257" y="1196837"/>
                  <a:pt x="350954" y="1164632"/>
                </a:cubicBezTo>
                <a:lnTo>
                  <a:pt x="339104" y="1124196"/>
                </a:lnTo>
                <a:lnTo>
                  <a:pt x="376407" y="1113798"/>
                </a:lnTo>
                <a:cubicBezTo>
                  <a:pt x="549032" y="1070194"/>
                  <a:pt x="751782" y="1040840"/>
                  <a:pt x="971626" y="1030562"/>
                </a:cubicBezTo>
                <a:lnTo>
                  <a:pt x="988002" y="1030092"/>
                </a:lnTo>
                <a:close/>
                <a:moveTo>
                  <a:pt x="1665782" y="2280517"/>
                </a:moveTo>
                <a:lnTo>
                  <a:pt x="1197527" y="2092401"/>
                </a:lnTo>
                <a:lnTo>
                  <a:pt x="1036786" y="1028692"/>
                </a:lnTo>
                <a:lnTo>
                  <a:pt x="1105479" y="1026721"/>
                </a:lnTo>
                <a:cubicBezTo>
                  <a:pt x="1238724" y="1025275"/>
                  <a:pt x="1369390" y="1030961"/>
                  <a:pt x="1493996" y="1043013"/>
                </a:cubicBezTo>
                <a:lnTo>
                  <a:pt x="1618881" y="1058634"/>
                </a:lnTo>
                <a:lnTo>
                  <a:pt x="1614961" y="1151348"/>
                </a:lnTo>
                <a:cubicBezTo>
                  <a:pt x="1611498" y="1517170"/>
                  <a:pt x="1740297" y="1832206"/>
                  <a:pt x="1942640" y="1989191"/>
                </a:cubicBezTo>
                <a:lnTo>
                  <a:pt x="1996802" y="2026096"/>
                </a:lnTo>
                <a:lnTo>
                  <a:pt x="1920754" y="2103164"/>
                </a:lnTo>
                <a:cubicBezTo>
                  <a:pt x="1877849" y="2142666"/>
                  <a:pt x="1831982" y="2179181"/>
                  <a:pt x="1783440" y="221231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>
              <a:solidFill>
                <a:schemeClr val="tx1"/>
              </a:solidFill>
            </a:endParaRPr>
          </a:p>
        </p:txBody>
      </p:sp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EB68E769-4EFE-49F1-A5F6-F1489D2BF7C7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17" r="571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587479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Placeholder 16">
            <a:extLst>
              <a:ext uri="{FF2B5EF4-FFF2-40B4-BE49-F238E27FC236}">
                <a16:creationId xmlns:a16="http://schemas.microsoft.com/office/drawing/2014/main" id="{87AB9814-24F7-44CF-BB9D-E968C247524A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32" r="30032"/>
          <a:stretch>
            <a:fillRect/>
          </a:stretch>
        </p:blipFill>
        <p:spPr/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AF39F724-B1D3-4F39-AF07-02C805ADF1E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4566122" y="1015021"/>
            <a:ext cx="3437327" cy="3437327"/>
          </a:xfrm>
          <a:prstGeom prst="rect">
            <a:avLst/>
          </a:prstGeom>
          <a:effectLst>
            <a:outerShdw blurRad="215900" sx="102000" sy="102000" algn="ctr" rotWithShape="0">
              <a:prstClr val="black">
                <a:alpha val="57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61CC72C-8C01-49DB-A376-24EC994E83BB}"/>
              </a:ext>
            </a:extLst>
          </p:cNvPr>
          <p:cNvSpPr txBox="1"/>
          <p:nvPr/>
        </p:nvSpPr>
        <p:spPr>
          <a:xfrm>
            <a:off x="1055189" y="1130525"/>
            <a:ext cx="31992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70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ABOUT PIVOT’S </a:t>
            </a:r>
          </a:p>
          <a:p>
            <a:r>
              <a:rPr lang="id-ID" sz="210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TABLET DEVICE</a:t>
            </a:r>
            <a:endParaRPr lang="en-US" sz="270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C1CF6DA-C4B0-45ED-9C5D-15477525E72A}"/>
              </a:ext>
            </a:extLst>
          </p:cNvPr>
          <p:cNvGrpSpPr/>
          <p:nvPr/>
        </p:nvGrpSpPr>
        <p:grpSpPr>
          <a:xfrm rot="19771175">
            <a:off x="3295504" y="1639620"/>
            <a:ext cx="160091" cy="160400"/>
            <a:chOff x="4107416" y="1679584"/>
            <a:chExt cx="3953359" cy="3961013"/>
          </a:xfrm>
          <a:solidFill>
            <a:schemeClr val="accent2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60FCF055-62EF-4718-AD83-B7B7CACD02F1}"/>
                </a:ext>
              </a:extLst>
            </p:cNvPr>
            <p:cNvSpPr/>
            <p:nvPr/>
          </p:nvSpPr>
          <p:spPr>
            <a:xfrm rot="11315589">
              <a:off x="4813980" y="1679584"/>
              <a:ext cx="1509995" cy="2179994"/>
            </a:xfrm>
            <a:custGeom>
              <a:avLst/>
              <a:gdLst>
                <a:gd name="connsiteX0" fmla="*/ 385845 w 1509995"/>
                <a:gd name="connsiteY0" fmla="*/ 2174308 h 2179994"/>
                <a:gd name="connsiteX1" fmla="*/ 328906 w 1509995"/>
                <a:gd name="connsiteY1" fmla="*/ 2179994 h 2179994"/>
                <a:gd name="connsiteX2" fmla="*/ 0 w 1509995"/>
                <a:gd name="connsiteY2" fmla="*/ 3448 h 2179994"/>
                <a:gd name="connsiteX3" fmla="*/ 108047 w 1509995"/>
                <a:gd name="connsiteY3" fmla="*/ 348 h 2179994"/>
                <a:gd name="connsiteX4" fmla="*/ 719139 w 1509995"/>
                <a:gd name="connsiteY4" fmla="*/ 25973 h 2179994"/>
                <a:gd name="connsiteX5" fmla="*/ 915568 w 1509995"/>
                <a:gd name="connsiteY5" fmla="*/ 50543 h 2179994"/>
                <a:gd name="connsiteX6" fmla="*/ 909403 w 1509995"/>
                <a:gd name="connsiteY6" fmla="*/ 196372 h 2179994"/>
                <a:gd name="connsiteX7" fmla="*/ 1424805 w 1509995"/>
                <a:gd name="connsiteY7" fmla="*/ 1514204 h 2179994"/>
                <a:gd name="connsiteX8" fmla="*/ 1509995 w 1509995"/>
                <a:gd name="connsiteY8" fmla="*/ 1572251 h 2179994"/>
                <a:gd name="connsiteX9" fmla="*/ 1390380 w 1509995"/>
                <a:gd name="connsiteY9" fmla="*/ 1693471 h 2179994"/>
                <a:gd name="connsiteX10" fmla="*/ 385845 w 1509995"/>
                <a:gd name="connsiteY10" fmla="*/ 2174308 h 217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09995" h="2179994">
                  <a:moveTo>
                    <a:pt x="385845" y="2174308"/>
                  </a:moveTo>
                  <a:lnTo>
                    <a:pt x="328906" y="2179994"/>
                  </a:lnTo>
                  <a:lnTo>
                    <a:pt x="0" y="3448"/>
                  </a:lnTo>
                  <a:lnTo>
                    <a:pt x="108047" y="348"/>
                  </a:lnTo>
                  <a:cubicBezTo>
                    <a:pt x="317624" y="-1927"/>
                    <a:pt x="523149" y="7017"/>
                    <a:pt x="719139" y="25973"/>
                  </a:cubicBezTo>
                  <a:lnTo>
                    <a:pt x="915568" y="50543"/>
                  </a:lnTo>
                  <a:lnTo>
                    <a:pt x="909403" y="196372"/>
                  </a:lnTo>
                  <a:cubicBezTo>
                    <a:pt x="903956" y="771769"/>
                    <a:pt x="1106542" y="1267285"/>
                    <a:pt x="1424805" y="1514204"/>
                  </a:cubicBezTo>
                  <a:lnTo>
                    <a:pt x="1509995" y="1572251"/>
                  </a:lnTo>
                  <a:lnTo>
                    <a:pt x="1390380" y="1693471"/>
                  </a:lnTo>
                  <a:cubicBezTo>
                    <a:pt x="1120444" y="1941999"/>
                    <a:pt x="775954" y="2115357"/>
                    <a:pt x="385845" y="217430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E7AEB7A7-5D0F-490C-9BB4-2566C11F3F5B}"/>
                </a:ext>
              </a:extLst>
            </p:cNvPr>
            <p:cNvSpPr/>
            <p:nvPr/>
          </p:nvSpPr>
          <p:spPr>
            <a:xfrm rot="11315589">
              <a:off x="6058851" y="1846787"/>
              <a:ext cx="1446055" cy="2190305"/>
            </a:xfrm>
            <a:custGeom>
              <a:avLst/>
              <a:gdLst>
                <a:gd name="connsiteX0" fmla="*/ 1446055 w 1446055"/>
                <a:gd name="connsiteY0" fmla="*/ 2181926 h 2190305"/>
                <a:gd name="connsiteX1" fmla="*/ 1384856 w 1446055"/>
                <a:gd name="connsiteY1" fmla="*/ 2188037 h 2190305"/>
                <a:gd name="connsiteX2" fmla="*/ 21844 w 1446055"/>
                <a:gd name="connsiteY2" fmla="*/ 1702840 h 2190305"/>
                <a:gd name="connsiteX3" fmla="*/ 0 w 1446055"/>
                <a:gd name="connsiteY3" fmla="*/ 1681285 h 2190305"/>
                <a:gd name="connsiteX4" fmla="*/ 13766 w 1446055"/>
                <a:gd name="connsiteY4" fmla="*/ 1655592 h 2190305"/>
                <a:gd name="connsiteX5" fmla="*/ 148945 w 1446055"/>
                <a:gd name="connsiteY5" fmla="*/ 366724 h 2190305"/>
                <a:gd name="connsiteX6" fmla="*/ 114334 w 1446055"/>
                <a:gd name="connsiteY6" fmla="*/ 211616 h 2190305"/>
                <a:gd name="connsiteX7" fmla="*/ 95696 w 1446055"/>
                <a:gd name="connsiteY7" fmla="*/ 148015 h 2190305"/>
                <a:gd name="connsiteX8" fmla="*/ 154370 w 1446055"/>
                <a:gd name="connsiteY8" fmla="*/ 131660 h 2190305"/>
                <a:gd name="connsiteX9" fmla="*/ 1090580 w 1446055"/>
                <a:gd name="connsiteY9" fmla="*/ 739 h 2190305"/>
                <a:gd name="connsiteX10" fmla="*/ 1116337 w 1446055"/>
                <a:gd name="connsiteY10" fmla="*/ 0 h 2190305"/>
                <a:gd name="connsiteX11" fmla="*/ 1446055 w 1446055"/>
                <a:gd name="connsiteY11" fmla="*/ 2181926 h 2190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46055" h="2190305">
                  <a:moveTo>
                    <a:pt x="1446055" y="2181926"/>
                  </a:moveTo>
                  <a:lnTo>
                    <a:pt x="1384856" y="2188037"/>
                  </a:lnTo>
                  <a:cubicBezTo>
                    <a:pt x="870509" y="2213141"/>
                    <a:pt x="385171" y="2028547"/>
                    <a:pt x="21844" y="1702840"/>
                  </a:cubicBezTo>
                  <a:lnTo>
                    <a:pt x="0" y="1681285"/>
                  </a:lnTo>
                  <a:lnTo>
                    <a:pt x="13766" y="1655592"/>
                  </a:lnTo>
                  <a:cubicBezTo>
                    <a:pt x="182265" y="1308185"/>
                    <a:pt x="238873" y="841698"/>
                    <a:pt x="148945" y="366724"/>
                  </a:cubicBezTo>
                  <a:cubicBezTo>
                    <a:pt x="138964" y="314008"/>
                    <a:pt x="127394" y="262271"/>
                    <a:pt x="114334" y="211616"/>
                  </a:cubicBezTo>
                  <a:lnTo>
                    <a:pt x="95696" y="148015"/>
                  </a:lnTo>
                  <a:lnTo>
                    <a:pt x="154370" y="131660"/>
                  </a:lnTo>
                  <a:cubicBezTo>
                    <a:pt x="425889" y="63076"/>
                    <a:pt x="744790" y="16905"/>
                    <a:pt x="1090580" y="739"/>
                  </a:cubicBezTo>
                  <a:lnTo>
                    <a:pt x="1116337" y="0"/>
                  </a:lnTo>
                  <a:lnTo>
                    <a:pt x="1446055" y="218192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4B8EABA0-2961-4A5A-BF92-21A7E0E7A667}"/>
                </a:ext>
              </a:extLst>
            </p:cNvPr>
            <p:cNvSpPr/>
            <p:nvPr/>
          </p:nvSpPr>
          <p:spPr>
            <a:xfrm rot="11315589">
              <a:off x="4280580" y="2275199"/>
              <a:ext cx="958547" cy="1395449"/>
            </a:xfrm>
            <a:custGeom>
              <a:avLst/>
              <a:gdLst>
                <a:gd name="connsiteX0" fmla="*/ 552854 w 958547"/>
                <a:gd name="connsiteY0" fmla="*/ 1395449 h 1395449"/>
                <a:gd name="connsiteX1" fmla="*/ 521990 w 958547"/>
                <a:gd name="connsiteY1" fmla="*/ 1379211 h 1395449"/>
                <a:gd name="connsiteX2" fmla="*/ 284 w 958547"/>
                <a:gd name="connsiteY2" fmla="*/ 116726 h 1395449"/>
                <a:gd name="connsiteX3" fmla="*/ 5781 w 958547"/>
                <a:gd name="connsiteY3" fmla="*/ 0 h 1395449"/>
                <a:gd name="connsiteX4" fmla="*/ 227631 w 958547"/>
                <a:gd name="connsiteY4" fmla="*/ 41350 h 1395449"/>
                <a:gd name="connsiteX5" fmla="*/ 879165 w 958547"/>
                <a:gd name="connsiteY5" fmla="*/ 266654 h 1395449"/>
                <a:gd name="connsiteX6" fmla="*/ 958547 w 958547"/>
                <a:gd name="connsiteY6" fmla="*/ 313052 h 1395449"/>
                <a:gd name="connsiteX7" fmla="*/ 958535 w 958547"/>
                <a:gd name="connsiteY7" fmla="*/ 321134 h 1395449"/>
                <a:gd name="connsiteX8" fmla="*/ 589011 w 958547"/>
                <a:gd name="connsiteY8" fmla="*/ 1351023 h 1395449"/>
                <a:gd name="connsiteX9" fmla="*/ 552854 w 958547"/>
                <a:gd name="connsiteY9" fmla="*/ 1395449 h 1395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58547" h="1395449">
                  <a:moveTo>
                    <a:pt x="552854" y="1395449"/>
                  </a:moveTo>
                  <a:lnTo>
                    <a:pt x="521990" y="1379211"/>
                  </a:lnTo>
                  <a:cubicBezTo>
                    <a:pt x="199827" y="1180319"/>
                    <a:pt x="-8774" y="692430"/>
                    <a:pt x="284" y="116726"/>
                  </a:cubicBezTo>
                  <a:lnTo>
                    <a:pt x="5781" y="0"/>
                  </a:lnTo>
                  <a:lnTo>
                    <a:pt x="227631" y="41350"/>
                  </a:lnTo>
                  <a:cubicBezTo>
                    <a:pt x="484779" y="98005"/>
                    <a:pt x="708128" y="174466"/>
                    <a:pt x="879165" y="266654"/>
                  </a:cubicBezTo>
                  <a:lnTo>
                    <a:pt x="958547" y="313052"/>
                  </a:lnTo>
                  <a:lnTo>
                    <a:pt x="958535" y="321134"/>
                  </a:lnTo>
                  <a:cubicBezTo>
                    <a:pt x="938849" y="700365"/>
                    <a:pt x="806029" y="1056740"/>
                    <a:pt x="589011" y="1351023"/>
                  </a:cubicBezTo>
                  <a:lnTo>
                    <a:pt x="552854" y="13954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731D2437-E9F6-4B53-8CA0-951222CD44E3}"/>
                </a:ext>
              </a:extLst>
            </p:cNvPr>
            <p:cNvSpPr/>
            <p:nvPr/>
          </p:nvSpPr>
          <p:spPr>
            <a:xfrm rot="11315589">
              <a:off x="7406799" y="2600572"/>
              <a:ext cx="653976" cy="1396524"/>
            </a:xfrm>
            <a:custGeom>
              <a:avLst/>
              <a:gdLst>
                <a:gd name="connsiteX0" fmla="*/ 498661 w 653976"/>
                <a:gd name="connsiteY0" fmla="*/ 1396524 h 1396524"/>
                <a:gd name="connsiteX1" fmla="*/ 490006 w 653976"/>
                <a:gd name="connsiteY1" fmla="*/ 1387984 h 1396524"/>
                <a:gd name="connsiteX2" fmla="*/ 9170 w 653976"/>
                <a:gd name="connsiteY2" fmla="*/ 383449 h 1396524"/>
                <a:gd name="connsiteX3" fmla="*/ 0 w 653976"/>
                <a:gd name="connsiteY3" fmla="*/ 291623 h 1396524"/>
                <a:gd name="connsiteX4" fmla="*/ 15530 w 653976"/>
                <a:gd name="connsiteY4" fmla="*/ 276039 h 1396524"/>
                <a:gd name="connsiteX5" fmla="*/ 451115 w 653976"/>
                <a:gd name="connsiteY5" fmla="*/ 38000 h 1396524"/>
                <a:gd name="connsiteX6" fmla="*/ 563807 w 653976"/>
                <a:gd name="connsiteY6" fmla="*/ 0 h 1396524"/>
                <a:gd name="connsiteX7" fmla="*/ 583639 w 653976"/>
                <a:gd name="connsiteY7" fmla="*/ 69662 h 1396524"/>
                <a:gd name="connsiteX8" fmla="*/ 614708 w 653976"/>
                <a:gd name="connsiteY8" fmla="*/ 212114 h 1396524"/>
                <a:gd name="connsiteX9" fmla="*/ 507075 w 653976"/>
                <a:gd name="connsiteY9" fmla="*/ 1379671 h 1396524"/>
                <a:gd name="connsiteX10" fmla="*/ 498661 w 653976"/>
                <a:gd name="connsiteY10" fmla="*/ 1396524 h 139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3976" h="1396524">
                  <a:moveTo>
                    <a:pt x="498661" y="1396524"/>
                  </a:moveTo>
                  <a:lnTo>
                    <a:pt x="490006" y="1387984"/>
                  </a:lnTo>
                  <a:cubicBezTo>
                    <a:pt x="241478" y="1118048"/>
                    <a:pt x="68120" y="773559"/>
                    <a:pt x="9170" y="383449"/>
                  </a:cubicBezTo>
                  <a:lnTo>
                    <a:pt x="0" y="291623"/>
                  </a:lnTo>
                  <a:lnTo>
                    <a:pt x="15530" y="276039"/>
                  </a:lnTo>
                  <a:cubicBezTo>
                    <a:pt x="118157" y="186882"/>
                    <a:pt x="266850" y="106240"/>
                    <a:pt x="451115" y="38000"/>
                  </a:cubicBezTo>
                  <a:lnTo>
                    <a:pt x="563807" y="0"/>
                  </a:lnTo>
                  <a:lnTo>
                    <a:pt x="583639" y="69662"/>
                  </a:lnTo>
                  <a:cubicBezTo>
                    <a:pt x="595327" y="116198"/>
                    <a:pt x="605713" y="163715"/>
                    <a:pt x="614708" y="212114"/>
                  </a:cubicBezTo>
                  <a:cubicBezTo>
                    <a:pt x="694702" y="642531"/>
                    <a:pt x="649364" y="1064427"/>
                    <a:pt x="507075" y="1379671"/>
                  </a:cubicBezTo>
                  <a:lnTo>
                    <a:pt x="498661" y="139652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DF66659-FD78-4F29-AC8A-5F94F52494F1}"/>
                </a:ext>
              </a:extLst>
            </p:cNvPr>
            <p:cNvSpPr/>
            <p:nvPr/>
          </p:nvSpPr>
          <p:spPr>
            <a:xfrm rot="11315589">
              <a:off x="4107416" y="3456370"/>
              <a:ext cx="941252" cy="1320008"/>
            </a:xfrm>
            <a:custGeom>
              <a:avLst/>
              <a:gdLst>
                <a:gd name="connsiteX0" fmla="*/ 941149 w 941252"/>
                <a:gd name="connsiteY0" fmla="*/ 1320008 h 1320008"/>
                <a:gd name="connsiteX1" fmla="*/ 892007 w 941252"/>
                <a:gd name="connsiteY1" fmla="*/ 1291820 h 1320008"/>
                <a:gd name="connsiteX2" fmla="*/ 6905 w 941252"/>
                <a:gd name="connsiteY2" fmla="*/ 1014277 h 1320008"/>
                <a:gd name="connsiteX3" fmla="*/ 0 w 941252"/>
                <a:gd name="connsiteY3" fmla="*/ 1013312 h 1320008"/>
                <a:gd name="connsiteX4" fmla="*/ 23897 w 941252"/>
                <a:gd name="connsiteY4" fmla="*/ 834854 h 1320008"/>
                <a:gd name="connsiteX5" fmla="*/ 332055 w 941252"/>
                <a:gd name="connsiteY5" fmla="*/ 75289 h 1320008"/>
                <a:gd name="connsiteX6" fmla="*/ 389087 w 941252"/>
                <a:gd name="connsiteY6" fmla="*/ 0 h 1320008"/>
                <a:gd name="connsiteX7" fmla="*/ 441037 w 941252"/>
                <a:gd name="connsiteY7" fmla="*/ 51263 h 1320008"/>
                <a:gd name="connsiteX8" fmla="*/ 921874 w 941252"/>
                <a:gd name="connsiteY8" fmla="*/ 1055797 h 1320008"/>
                <a:gd name="connsiteX9" fmla="*/ 941252 w 941252"/>
                <a:gd name="connsiteY9" fmla="*/ 1249855 h 1320008"/>
                <a:gd name="connsiteX10" fmla="*/ 941149 w 941252"/>
                <a:gd name="connsiteY10" fmla="*/ 1320008 h 1320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252" h="1320008">
                  <a:moveTo>
                    <a:pt x="941149" y="1320008"/>
                  </a:moveTo>
                  <a:lnTo>
                    <a:pt x="892007" y="1291820"/>
                  </a:lnTo>
                  <a:cubicBezTo>
                    <a:pt x="662158" y="1170087"/>
                    <a:pt x="355970" y="1074810"/>
                    <a:pt x="6905" y="1014277"/>
                  </a:cubicBezTo>
                  <a:lnTo>
                    <a:pt x="0" y="1013312"/>
                  </a:lnTo>
                  <a:lnTo>
                    <a:pt x="23897" y="834854"/>
                  </a:lnTo>
                  <a:cubicBezTo>
                    <a:pt x="79591" y="543171"/>
                    <a:pt x="188348" y="279985"/>
                    <a:pt x="332055" y="75289"/>
                  </a:cubicBezTo>
                  <a:lnTo>
                    <a:pt x="389087" y="0"/>
                  </a:lnTo>
                  <a:lnTo>
                    <a:pt x="441037" y="51263"/>
                  </a:lnTo>
                  <a:cubicBezTo>
                    <a:pt x="689565" y="321198"/>
                    <a:pt x="862923" y="665688"/>
                    <a:pt x="921874" y="1055797"/>
                  </a:cubicBezTo>
                  <a:cubicBezTo>
                    <a:pt x="931699" y="1120815"/>
                    <a:pt x="938113" y="1185562"/>
                    <a:pt x="941252" y="1249855"/>
                  </a:cubicBezTo>
                  <a:lnTo>
                    <a:pt x="941149" y="132000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2608C13-22A7-40C7-A96C-EBFCE61F0C68}"/>
                </a:ext>
              </a:extLst>
            </p:cNvPr>
            <p:cNvSpPr/>
            <p:nvPr/>
          </p:nvSpPr>
          <p:spPr>
            <a:xfrm rot="11315589">
              <a:off x="7379963" y="3824742"/>
              <a:ext cx="544215" cy="900600"/>
            </a:xfrm>
            <a:custGeom>
              <a:avLst/>
              <a:gdLst>
                <a:gd name="connsiteX0" fmla="*/ 0 w 544215"/>
                <a:gd name="connsiteY0" fmla="*/ 900600 h 900600"/>
                <a:gd name="connsiteX1" fmla="*/ 255 w 544215"/>
                <a:gd name="connsiteY1" fmla="*/ 727549 h 900600"/>
                <a:gd name="connsiteX2" fmla="*/ 181899 w 544215"/>
                <a:gd name="connsiteY2" fmla="*/ 11188 h 900600"/>
                <a:gd name="connsiteX3" fmla="*/ 187897 w 544215"/>
                <a:gd name="connsiteY3" fmla="*/ 0 h 900600"/>
                <a:gd name="connsiteX4" fmla="*/ 261882 w 544215"/>
                <a:gd name="connsiteY4" fmla="*/ 88303 h 900600"/>
                <a:gd name="connsiteX5" fmla="*/ 508775 w 544215"/>
                <a:gd name="connsiteY5" fmla="*/ 532482 h 900600"/>
                <a:gd name="connsiteX6" fmla="*/ 544215 w 544215"/>
                <a:gd name="connsiteY6" fmla="*/ 632362 h 900600"/>
                <a:gd name="connsiteX7" fmla="*/ 532232 w 544215"/>
                <a:gd name="connsiteY7" fmla="*/ 636009 h 900600"/>
                <a:gd name="connsiteX8" fmla="*/ 13222 w 544215"/>
                <a:gd name="connsiteY8" fmla="*/ 889596 h 900600"/>
                <a:gd name="connsiteX9" fmla="*/ 0 w 544215"/>
                <a:gd name="connsiteY9" fmla="*/ 900600 h 90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4215" h="900600">
                  <a:moveTo>
                    <a:pt x="0" y="900600"/>
                  </a:moveTo>
                  <a:lnTo>
                    <a:pt x="255" y="727549"/>
                  </a:lnTo>
                  <a:cubicBezTo>
                    <a:pt x="13380" y="474729"/>
                    <a:pt x="76785" y="232066"/>
                    <a:pt x="181899" y="11188"/>
                  </a:cubicBezTo>
                  <a:lnTo>
                    <a:pt x="187897" y="0"/>
                  </a:lnTo>
                  <a:lnTo>
                    <a:pt x="261882" y="88303"/>
                  </a:lnTo>
                  <a:cubicBezTo>
                    <a:pt x="358420" y="213446"/>
                    <a:pt x="442602" y="363572"/>
                    <a:pt x="508775" y="532482"/>
                  </a:cubicBezTo>
                  <a:lnTo>
                    <a:pt x="544215" y="632362"/>
                  </a:lnTo>
                  <a:lnTo>
                    <a:pt x="532232" y="636009"/>
                  </a:lnTo>
                  <a:cubicBezTo>
                    <a:pt x="320963" y="706774"/>
                    <a:pt x="144304" y="792780"/>
                    <a:pt x="13222" y="889596"/>
                  </a:cubicBezTo>
                  <a:lnTo>
                    <a:pt x="0" y="9006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48E6800-DFFB-40B6-966B-1FF6187D200E}"/>
                </a:ext>
              </a:extLst>
            </p:cNvPr>
            <p:cNvSpPr/>
            <p:nvPr/>
          </p:nvSpPr>
          <p:spPr>
            <a:xfrm rot="11315589">
              <a:off x="4678399" y="3922984"/>
              <a:ext cx="1595237" cy="1558970"/>
            </a:xfrm>
            <a:custGeom>
              <a:avLst/>
              <a:gdLst>
                <a:gd name="connsiteX0" fmla="*/ 1165353 w 1595237"/>
                <a:gd name="connsiteY0" fmla="*/ 1558970 h 1558970"/>
                <a:gd name="connsiteX1" fmla="*/ 1000444 w 1595237"/>
                <a:gd name="connsiteY1" fmla="*/ 1535918 h 1558970"/>
                <a:gd name="connsiteX2" fmla="*/ 338336 w 1595237"/>
                <a:gd name="connsiteY2" fmla="*/ 1505244 h 1558970"/>
                <a:gd name="connsiteX3" fmla="*/ 223032 w 1595237"/>
                <a:gd name="connsiteY3" fmla="*/ 1508961 h 1558970"/>
                <a:gd name="connsiteX4" fmla="*/ 0 w 1595237"/>
                <a:gd name="connsiteY4" fmla="*/ 33038 h 1558970"/>
                <a:gd name="connsiteX5" fmla="*/ 56077 w 1595237"/>
                <a:gd name="connsiteY5" fmla="*/ 21646 h 1558970"/>
                <a:gd name="connsiteX6" fmla="*/ 1471363 w 1595237"/>
                <a:gd name="connsiteY6" fmla="*/ 372074 h 1558970"/>
                <a:gd name="connsiteX7" fmla="*/ 1595237 w 1595237"/>
                <a:gd name="connsiteY7" fmla="*/ 472888 h 1558970"/>
                <a:gd name="connsiteX8" fmla="*/ 1546361 w 1595237"/>
                <a:gd name="connsiteY8" fmla="*/ 534004 h 1558970"/>
                <a:gd name="connsiteX9" fmla="*/ 1170566 w 1595237"/>
                <a:gd name="connsiteY9" fmla="*/ 1509022 h 1558970"/>
                <a:gd name="connsiteX10" fmla="*/ 1165353 w 1595237"/>
                <a:gd name="connsiteY10" fmla="*/ 1558970 h 1558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95237" h="1558970">
                  <a:moveTo>
                    <a:pt x="1165353" y="1558970"/>
                  </a:moveTo>
                  <a:lnTo>
                    <a:pt x="1000444" y="1535918"/>
                  </a:lnTo>
                  <a:cubicBezTo>
                    <a:pt x="788539" y="1513060"/>
                    <a:pt x="565755" y="1502319"/>
                    <a:pt x="338336" y="1505244"/>
                  </a:cubicBezTo>
                  <a:lnTo>
                    <a:pt x="223032" y="1508961"/>
                  </a:lnTo>
                  <a:lnTo>
                    <a:pt x="0" y="33038"/>
                  </a:lnTo>
                  <a:lnTo>
                    <a:pt x="56077" y="21646"/>
                  </a:lnTo>
                  <a:cubicBezTo>
                    <a:pt x="576223" y="-56955"/>
                    <a:pt x="1078986" y="82716"/>
                    <a:pt x="1471363" y="372074"/>
                  </a:cubicBezTo>
                  <a:lnTo>
                    <a:pt x="1595237" y="472888"/>
                  </a:lnTo>
                  <a:lnTo>
                    <a:pt x="1546361" y="534004"/>
                  </a:lnTo>
                  <a:cubicBezTo>
                    <a:pt x="1357081" y="789826"/>
                    <a:pt x="1221220" y="1131533"/>
                    <a:pt x="1170566" y="1509022"/>
                  </a:cubicBezTo>
                  <a:lnTo>
                    <a:pt x="1165353" y="155897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6C9C3C7-E9BD-4A88-82A3-B89729F3E910}"/>
                </a:ext>
              </a:extLst>
            </p:cNvPr>
            <p:cNvSpPr/>
            <p:nvPr/>
          </p:nvSpPr>
          <p:spPr>
            <a:xfrm rot="11315589">
              <a:off x="6123693" y="4019160"/>
              <a:ext cx="1454536" cy="1621437"/>
            </a:xfrm>
            <a:custGeom>
              <a:avLst/>
              <a:gdLst>
                <a:gd name="connsiteX0" fmla="*/ 420450 w 1454536"/>
                <a:gd name="connsiteY0" fmla="*/ 1621437 h 1621437"/>
                <a:gd name="connsiteX1" fmla="*/ 373531 w 1454536"/>
                <a:gd name="connsiteY1" fmla="*/ 1493506 h 1621437"/>
                <a:gd name="connsiteX2" fmla="*/ 9945 w 1454536"/>
                <a:gd name="connsiteY2" fmla="*/ 914847 h 1621437"/>
                <a:gd name="connsiteX3" fmla="*/ 0 w 1454536"/>
                <a:gd name="connsiteY3" fmla="*/ 905320 h 1621437"/>
                <a:gd name="connsiteX4" fmla="*/ 14367 w 1454536"/>
                <a:gd name="connsiteY4" fmla="*/ 878520 h 1621437"/>
                <a:gd name="connsiteX5" fmla="*/ 1173154 w 1454536"/>
                <a:gd name="connsiteY5" fmla="*/ 12245 h 1621437"/>
                <a:gd name="connsiteX6" fmla="*/ 1233426 w 1454536"/>
                <a:gd name="connsiteY6" fmla="*/ 0 h 1621437"/>
                <a:gd name="connsiteX7" fmla="*/ 1454536 w 1454536"/>
                <a:gd name="connsiteY7" fmla="*/ 1463205 h 1621437"/>
                <a:gd name="connsiteX8" fmla="*/ 1425485 w 1454536"/>
                <a:gd name="connsiteY8" fmla="*/ 1464141 h 1621437"/>
                <a:gd name="connsiteX9" fmla="*/ 442948 w 1454536"/>
                <a:gd name="connsiteY9" fmla="*/ 1614590 h 1621437"/>
                <a:gd name="connsiteX10" fmla="*/ 420450 w 1454536"/>
                <a:gd name="connsiteY10" fmla="*/ 1621437 h 1621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54536" h="1621437">
                  <a:moveTo>
                    <a:pt x="420450" y="1621437"/>
                  </a:moveTo>
                  <a:lnTo>
                    <a:pt x="373531" y="1493506"/>
                  </a:lnTo>
                  <a:cubicBezTo>
                    <a:pt x="280431" y="1263975"/>
                    <a:pt x="155075" y="1066736"/>
                    <a:pt x="9945" y="914847"/>
                  </a:cubicBezTo>
                  <a:lnTo>
                    <a:pt x="0" y="905320"/>
                  </a:lnTo>
                  <a:lnTo>
                    <a:pt x="14367" y="878520"/>
                  </a:lnTo>
                  <a:cubicBezTo>
                    <a:pt x="265231" y="460000"/>
                    <a:pt x="674355" y="140241"/>
                    <a:pt x="1173154" y="12245"/>
                  </a:cubicBezTo>
                  <a:lnTo>
                    <a:pt x="1233426" y="0"/>
                  </a:lnTo>
                  <a:lnTo>
                    <a:pt x="1454536" y="1463205"/>
                  </a:lnTo>
                  <a:lnTo>
                    <a:pt x="1425485" y="1464141"/>
                  </a:lnTo>
                  <a:cubicBezTo>
                    <a:pt x="1062461" y="1482972"/>
                    <a:pt x="727807" y="1536007"/>
                    <a:pt x="442948" y="1614590"/>
                  </a:cubicBezTo>
                  <a:lnTo>
                    <a:pt x="420450" y="162143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</p:grp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4D71D311-999E-4479-A69C-E9661BE4984E}"/>
              </a:ext>
            </a:extLst>
          </p:cNvPr>
          <p:cNvSpPr txBox="1">
            <a:spLocks/>
          </p:cNvSpPr>
          <p:nvPr/>
        </p:nvSpPr>
        <p:spPr>
          <a:xfrm rot="21568649">
            <a:off x="1077389" y="2051834"/>
            <a:ext cx="2940546" cy="192919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id-ID" sz="825" b="1" spc="2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BEST CLUB AND ASOCIATIONS </a:t>
            </a:r>
            <a:endParaRPr lang="en-US" sz="825" b="1" spc="225" dirty="0">
              <a:solidFill>
                <a:schemeClr val="bg1">
                  <a:lumMod val="7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08278D-7B5D-47AD-8641-17EF62578C78}"/>
              </a:ext>
            </a:extLst>
          </p:cNvPr>
          <p:cNvSpPr txBox="1"/>
          <p:nvPr/>
        </p:nvSpPr>
        <p:spPr>
          <a:xfrm>
            <a:off x="379020" y="359302"/>
            <a:ext cx="16783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5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PIVOTS</a:t>
            </a:r>
            <a:r>
              <a:rPr lang="id-ID" sz="1050" dirty="0">
                <a:latin typeface="Poppins Black" panose="00000A00000000000000" pitchFamily="2" charset="0"/>
                <a:cs typeface="Poppins Black" panose="00000A00000000000000" pitchFamily="2" charset="0"/>
              </a:rPr>
              <a:t> </a:t>
            </a:r>
            <a:r>
              <a:rPr lang="id-ID" sz="105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BASKETBALL</a:t>
            </a:r>
            <a:endParaRPr lang="en-US" sz="105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A4B1D63-9216-4A54-AA0E-EB2C3525292A}"/>
              </a:ext>
            </a:extLst>
          </p:cNvPr>
          <p:cNvSpPr/>
          <p:nvPr/>
        </p:nvSpPr>
        <p:spPr>
          <a:xfrm>
            <a:off x="1055190" y="2591632"/>
            <a:ext cx="3285242" cy="833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industry. Lorem Ipsum has been the industry's standard dummy text eve</a:t>
            </a:r>
            <a:r>
              <a:rPr lang="id-ID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simply</a:t>
            </a:r>
            <a:r>
              <a:rPr lang="id-ID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dummy text of the printing and typesetting industry. Lorem Ipsum has been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F0C60B7-D38F-4AAA-9AD7-F0AB532503B2}"/>
              </a:ext>
            </a:extLst>
          </p:cNvPr>
          <p:cNvSpPr/>
          <p:nvPr/>
        </p:nvSpPr>
        <p:spPr>
          <a:xfrm>
            <a:off x="1080335" y="3621126"/>
            <a:ext cx="3285242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industry. Lorem Ipsum has been</a:t>
            </a:r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404631D9-DCA5-4771-8C4D-B31FCD9757F1}"/>
              </a:ext>
            </a:extLst>
          </p:cNvPr>
          <p:cNvSpPr/>
          <p:nvPr/>
        </p:nvSpPr>
        <p:spPr>
          <a:xfrm rot="9486764">
            <a:off x="-95919" y="4029255"/>
            <a:ext cx="1310951" cy="1354061"/>
          </a:xfrm>
          <a:custGeom>
            <a:avLst/>
            <a:gdLst>
              <a:gd name="connsiteX0" fmla="*/ 428831 w 1747935"/>
              <a:gd name="connsiteY0" fmla="*/ 444314 h 1805414"/>
              <a:gd name="connsiteX1" fmla="*/ 399002 w 1747935"/>
              <a:gd name="connsiteY1" fmla="*/ 362979 h 1805414"/>
              <a:gd name="connsiteX2" fmla="*/ 234564 w 1747935"/>
              <a:gd name="connsiteY2" fmla="*/ 72785 h 1805414"/>
              <a:gd name="connsiteX3" fmla="*/ 172065 w 1747935"/>
              <a:gd name="connsiteY3" fmla="*/ 0 h 1805414"/>
              <a:gd name="connsiteX4" fmla="*/ 1035303 w 1747935"/>
              <a:gd name="connsiteY4" fmla="*/ 346796 h 1805414"/>
              <a:gd name="connsiteX5" fmla="*/ 898301 w 1747935"/>
              <a:gd name="connsiteY5" fmla="*/ 357280 h 1805414"/>
              <a:gd name="connsiteX6" fmla="*/ 443135 w 1747935"/>
              <a:gd name="connsiteY6" fmla="*/ 439961 h 1805414"/>
              <a:gd name="connsiteX7" fmla="*/ 0 w 1747935"/>
              <a:gd name="connsiteY7" fmla="*/ 640062 h 1805414"/>
              <a:gd name="connsiteX8" fmla="*/ 162 w 1747935"/>
              <a:gd name="connsiteY8" fmla="*/ 530040 h 1805414"/>
              <a:gd name="connsiteX9" fmla="*/ 115647 w 1747935"/>
              <a:gd name="connsiteY9" fmla="*/ 74596 h 1805414"/>
              <a:gd name="connsiteX10" fmla="*/ 119460 w 1747935"/>
              <a:gd name="connsiteY10" fmla="*/ 67484 h 1805414"/>
              <a:gd name="connsiteX11" fmla="*/ 166498 w 1747935"/>
              <a:gd name="connsiteY11" fmla="*/ 123624 h 1805414"/>
              <a:gd name="connsiteX12" fmla="*/ 323466 w 1747935"/>
              <a:gd name="connsiteY12" fmla="*/ 406022 h 1805414"/>
              <a:gd name="connsiteX13" fmla="*/ 345998 w 1747935"/>
              <a:gd name="connsiteY13" fmla="*/ 469523 h 1805414"/>
              <a:gd name="connsiteX14" fmla="*/ 338379 w 1747935"/>
              <a:gd name="connsiteY14" fmla="*/ 471841 h 1805414"/>
              <a:gd name="connsiteX15" fmla="*/ 8406 w 1747935"/>
              <a:gd name="connsiteY15" fmla="*/ 633066 h 1805414"/>
              <a:gd name="connsiteX16" fmla="*/ 1353976 w 1747935"/>
              <a:gd name="connsiteY16" fmla="*/ 1790998 h 1805414"/>
              <a:gd name="connsiteX17" fmla="*/ 1145513 w 1747935"/>
              <a:gd name="connsiteY17" fmla="*/ 411477 h 1805414"/>
              <a:gd name="connsiteX18" fmla="*/ 1192919 w 1747935"/>
              <a:gd name="connsiteY18" fmla="*/ 410117 h 1805414"/>
              <a:gd name="connsiteX19" fmla="*/ 1726906 w 1747935"/>
              <a:gd name="connsiteY19" fmla="*/ 624640 h 1805414"/>
              <a:gd name="connsiteX20" fmla="*/ 1728473 w 1747935"/>
              <a:gd name="connsiteY20" fmla="*/ 668726 h 1805414"/>
              <a:gd name="connsiteX21" fmla="*/ 1744971 w 1747935"/>
              <a:gd name="connsiteY21" fmla="*/ 797301 h 1805414"/>
              <a:gd name="connsiteX22" fmla="*/ 1747935 w 1747935"/>
              <a:gd name="connsiteY22" fmla="*/ 810365 h 1805414"/>
              <a:gd name="connsiteX23" fmla="*/ 323509 w 1747935"/>
              <a:gd name="connsiteY23" fmla="*/ 1419152 h 1805414"/>
              <a:gd name="connsiteX24" fmla="*/ 318006 w 1747935"/>
              <a:gd name="connsiteY24" fmla="*/ 1413722 h 1805414"/>
              <a:gd name="connsiteX25" fmla="*/ 12303 w 1747935"/>
              <a:gd name="connsiteY25" fmla="*/ 775065 h 1805414"/>
              <a:gd name="connsiteX26" fmla="*/ 6473 w 1747935"/>
              <a:gd name="connsiteY26" fmla="*/ 716685 h 1805414"/>
              <a:gd name="connsiteX27" fmla="*/ 16347 w 1747935"/>
              <a:gd name="connsiteY27" fmla="*/ 706777 h 1805414"/>
              <a:gd name="connsiteX28" fmla="*/ 293280 w 1747935"/>
              <a:gd name="connsiteY28" fmla="*/ 555438 h 1805414"/>
              <a:gd name="connsiteX29" fmla="*/ 364927 w 1747935"/>
              <a:gd name="connsiteY29" fmla="*/ 531279 h 1805414"/>
              <a:gd name="connsiteX30" fmla="*/ 377536 w 1747935"/>
              <a:gd name="connsiteY30" fmla="*/ 575568 h 1805414"/>
              <a:gd name="connsiteX31" fmla="*/ 397289 w 1747935"/>
              <a:gd name="connsiteY31" fmla="*/ 666135 h 1805414"/>
              <a:gd name="connsiteX32" fmla="*/ 328858 w 1747935"/>
              <a:gd name="connsiteY32" fmla="*/ 1408437 h 1805414"/>
              <a:gd name="connsiteX33" fmla="*/ 798156 w 1747935"/>
              <a:gd name="connsiteY33" fmla="*/ 1733373 h 1805414"/>
              <a:gd name="connsiteX34" fmla="*/ 400878 w 1747935"/>
              <a:gd name="connsiteY34" fmla="*/ 1495497 h 1805414"/>
              <a:gd name="connsiteX35" fmla="*/ 386990 w 1747935"/>
              <a:gd name="connsiteY35" fmla="*/ 1481793 h 1805414"/>
              <a:gd name="connsiteX36" fmla="*/ 395742 w 1747935"/>
              <a:gd name="connsiteY36" fmla="*/ 1465458 h 1805414"/>
              <a:gd name="connsiteX37" fmla="*/ 481685 w 1747935"/>
              <a:gd name="connsiteY37" fmla="*/ 646030 h 1805414"/>
              <a:gd name="connsiteX38" fmla="*/ 459680 w 1747935"/>
              <a:gd name="connsiteY38" fmla="*/ 547416 h 1805414"/>
              <a:gd name="connsiteX39" fmla="*/ 447831 w 1747935"/>
              <a:gd name="connsiteY39" fmla="*/ 506981 h 1805414"/>
              <a:gd name="connsiteX40" fmla="*/ 485134 w 1747935"/>
              <a:gd name="connsiteY40" fmla="*/ 496582 h 1805414"/>
              <a:gd name="connsiteX41" fmla="*/ 1080353 w 1747935"/>
              <a:gd name="connsiteY41" fmla="*/ 413346 h 1805414"/>
              <a:gd name="connsiteX42" fmla="*/ 1096728 w 1747935"/>
              <a:gd name="connsiteY42" fmla="*/ 412877 h 1805414"/>
              <a:gd name="connsiteX43" fmla="*/ 1306354 w 1747935"/>
              <a:gd name="connsiteY43" fmla="*/ 1800087 h 1805414"/>
              <a:gd name="connsiteX44" fmla="*/ 1267446 w 1747935"/>
              <a:gd name="connsiteY44" fmla="*/ 1803972 h 1805414"/>
              <a:gd name="connsiteX45" fmla="*/ 798156 w 1747935"/>
              <a:gd name="connsiteY45" fmla="*/ 1733373 h 1805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747935" h="1805414">
                <a:moveTo>
                  <a:pt x="428831" y="444314"/>
                </a:moveTo>
                <a:lnTo>
                  <a:pt x="399002" y="362979"/>
                </a:lnTo>
                <a:cubicBezTo>
                  <a:pt x="354609" y="253531"/>
                  <a:pt x="298680" y="155633"/>
                  <a:pt x="234564" y="72785"/>
                </a:cubicBezTo>
                <a:lnTo>
                  <a:pt x="172065" y="0"/>
                </a:lnTo>
                <a:lnTo>
                  <a:pt x="1035303" y="346796"/>
                </a:lnTo>
                <a:lnTo>
                  <a:pt x="898301" y="357280"/>
                </a:lnTo>
                <a:cubicBezTo>
                  <a:pt x="732602" y="374156"/>
                  <a:pt x="578964" y="402490"/>
                  <a:pt x="443135" y="439961"/>
                </a:cubicBezTo>
                <a:close/>
                <a:moveTo>
                  <a:pt x="0" y="640062"/>
                </a:moveTo>
                <a:lnTo>
                  <a:pt x="162" y="530040"/>
                </a:lnTo>
                <a:cubicBezTo>
                  <a:pt x="8507" y="369304"/>
                  <a:pt x="48818" y="215025"/>
                  <a:pt x="115647" y="74596"/>
                </a:cubicBezTo>
                <a:lnTo>
                  <a:pt x="119460" y="67484"/>
                </a:lnTo>
                <a:lnTo>
                  <a:pt x="166498" y="123624"/>
                </a:lnTo>
                <a:cubicBezTo>
                  <a:pt x="227874" y="203187"/>
                  <a:pt x="281395" y="298633"/>
                  <a:pt x="323466" y="406022"/>
                </a:cubicBezTo>
                <a:lnTo>
                  <a:pt x="345998" y="469523"/>
                </a:lnTo>
                <a:lnTo>
                  <a:pt x="338379" y="471841"/>
                </a:lnTo>
                <a:cubicBezTo>
                  <a:pt x="204060" y="516832"/>
                  <a:pt x="91745" y="571512"/>
                  <a:pt x="8406" y="633066"/>
                </a:cubicBezTo>
                <a:close/>
                <a:moveTo>
                  <a:pt x="1353976" y="1790998"/>
                </a:moveTo>
                <a:lnTo>
                  <a:pt x="1145513" y="411477"/>
                </a:lnTo>
                <a:lnTo>
                  <a:pt x="1192919" y="410117"/>
                </a:lnTo>
                <a:lnTo>
                  <a:pt x="1726906" y="624640"/>
                </a:lnTo>
                <a:lnTo>
                  <a:pt x="1728473" y="668726"/>
                </a:lnTo>
                <a:cubicBezTo>
                  <a:pt x="1732059" y="712657"/>
                  <a:pt x="1737597" y="755585"/>
                  <a:pt x="1744971" y="797301"/>
                </a:cubicBezTo>
                <a:lnTo>
                  <a:pt x="1747935" y="810365"/>
                </a:lnTo>
                <a:close/>
                <a:moveTo>
                  <a:pt x="323509" y="1419152"/>
                </a:moveTo>
                <a:lnTo>
                  <a:pt x="318006" y="1413722"/>
                </a:lnTo>
                <a:cubicBezTo>
                  <a:pt x="159999" y="1242104"/>
                  <a:pt x="49782" y="1023087"/>
                  <a:pt x="12303" y="775065"/>
                </a:cubicBezTo>
                <a:lnTo>
                  <a:pt x="6473" y="716685"/>
                </a:lnTo>
                <a:lnTo>
                  <a:pt x="16347" y="706777"/>
                </a:lnTo>
                <a:cubicBezTo>
                  <a:pt x="81594" y="650093"/>
                  <a:pt x="176129" y="598823"/>
                  <a:pt x="293280" y="555438"/>
                </a:cubicBezTo>
                <a:lnTo>
                  <a:pt x="364927" y="531279"/>
                </a:lnTo>
                <a:lnTo>
                  <a:pt x="377536" y="575568"/>
                </a:lnTo>
                <a:cubicBezTo>
                  <a:pt x="384966" y="605154"/>
                  <a:pt x="391570" y="635364"/>
                  <a:pt x="397289" y="666135"/>
                </a:cubicBezTo>
                <a:cubicBezTo>
                  <a:pt x="448147" y="939783"/>
                  <a:pt x="419322" y="1208013"/>
                  <a:pt x="328858" y="1408437"/>
                </a:cubicBezTo>
                <a:close/>
                <a:moveTo>
                  <a:pt x="798156" y="1733373"/>
                </a:moveTo>
                <a:cubicBezTo>
                  <a:pt x="651264" y="1680144"/>
                  <a:pt x="516375" y="1599035"/>
                  <a:pt x="400878" y="1495497"/>
                </a:cubicBezTo>
                <a:lnTo>
                  <a:pt x="386990" y="1481793"/>
                </a:lnTo>
                <a:lnTo>
                  <a:pt x="395742" y="1465458"/>
                </a:lnTo>
                <a:cubicBezTo>
                  <a:pt x="502869" y="1244586"/>
                  <a:pt x="538859" y="948006"/>
                  <a:pt x="481685" y="646030"/>
                </a:cubicBezTo>
                <a:cubicBezTo>
                  <a:pt x="475340" y="612514"/>
                  <a:pt x="467984" y="579621"/>
                  <a:pt x="459680" y="547416"/>
                </a:cubicBezTo>
                <a:lnTo>
                  <a:pt x="447831" y="506981"/>
                </a:lnTo>
                <a:lnTo>
                  <a:pt x="485134" y="496582"/>
                </a:lnTo>
                <a:cubicBezTo>
                  <a:pt x="657759" y="452979"/>
                  <a:pt x="860508" y="423624"/>
                  <a:pt x="1080353" y="413346"/>
                </a:cubicBezTo>
                <a:lnTo>
                  <a:pt x="1096728" y="412877"/>
                </a:lnTo>
                <a:lnTo>
                  <a:pt x="1306354" y="1800087"/>
                </a:lnTo>
                <a:lnTo>
                  <a:pt x="1267446" y="1803972"/>
                </a:lnTo>
                <a:cubicBezTo>
                  <a:pt x="1103941" y="1811953"/>
                  <a:pt x="945048" y="1786603"/>
                  <a:pt x="798156" y="1733373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8414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228E9A0-5BDB-4E29-BA37-15FC3DEE31B3}"/>
              </a:ext>
            </a:extLst>
          </p:cNvPr>
          <p:cNvSpPr txBox="1"/>
          <p:nvPr/>
        </p:nvSpPr>
        <p:spPr>
          <a:xfrm>
            <a:off x="5164543" y="2404073"/>
            <a:ext cx="25215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5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Pivots Contact info</a:t>
            </a:r>
            <a:endParaRPr lang="en-US" sz="12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Freeform 1606">
            <a:extLst>
              <a:ext uri="{FF2B5EF4-FFF2-40B4-BE49-F238E27FC236}">
                <a16:creationId xmlns:a16="http://schemas.microsoft.com/office/drawing/2014/main" id="{FDF41E6B-F115-4797-9E43-B435D1BF5946}"/>
              </a:ext>
            </a:extLst>
          </p:cNvPr>
          <p:cNvSpPr>
            <a:spLocks noEditPoints="1"/>
          </p:cNvSpPr>
          <p:nvPr/>
        </p:nvSpPr>
        <p:spPr bwMode="auto">
          <a:xfrm>
            <a:off x="5241282" y="3524378"/>
            <a:ext cx="182270" cy="182270"/>
          </a:xfrm>
          <a:custGeom>
            <a:avLst/>
            <a:gdLst>
              <a:gd name="T0" fmla="*/ 1295 w 3456"/>
              <a:gd name="T1" fmla="*/ 917 h 3456"/>
              <a:gd name="T2" fmla="*/ 1370 w 3456"/>
              <a:gd name="T3" fmla="*/ 1006 h 3456"/>
              <a:gd name="T4" fmla="*/ 1446 w 3456"/>
              <a:gd name="T5" fmla="*/ 1191 h 3456"/>
              <a:gd name="T6" fmla="*/ 1496 w 3456"/>
              <a:gd name="T7" fmla="*/ 1306 h 3456"/>
              <a:gd name="T8" fmla="*/ 1465 w 3456"/>
              <a:gd name="T9" fmla="*/ 1418 h 3456"/>
              <a:gd name="T10" fmla="*/ 1372 w 3456"/>
              <a:gd name="T11" fmla="*/ 1526 h 3456"/>
              <a:gd name="T12" fmla="*/ 1390 w 3456"/>
              <a:gd name="T13" fmla="*/ 1622 h 3456"/>
              <a:gd name="T14" fmla="*/ 1539 w 3456"/>
              <a:gd name="T15" fmla="*/ 1815 h 3456"/>
              <a:gd name="T16" fmla="*/ 1814 w 3456"/>
              <a:gd name="T17" fmla="*/ 2024 h 3456"/>
              <a:gd name="T18" fmla="*/ 1973 w 3456"/>
              <a:gd name="T19" fmla="*/ 2095 h 3456"/>
              <a:gd name="T20" fmla="*/ 2061 w 3456"/>
              <a:gd name="T21" fmla="*/ 2032 h 3456"/>
              <a:gd name="T22" fmla="*/ 2158 w 3456"/>
              <a:gd name="T23" fmla="*/ 1909 h 3456"/>
              <a:gd name="T24" fmla="*/ 2263 w 3456"/>
              <a:gd name="T25" fmla="*/ 1893 h 3456"/>
              <a:gd name="T26" fmla="*/ 2419 w 3456"/>
              <a:gd name="T27" fmla="*/ 1966 h 3456"/>
              <a:gd name="T28" fmla="*/ 2560 w 3456"/>
              <a:gd name="T29" fmla="*/ 2035 h 3456"/>
              <a:gd name="T30" fmla="*/ 2622 w 3456"/>
              <a:gd name="T31" fmla="*/ 2115 h 3456"/>
              <a:gd name="T32" fmla="*/ 2565 w 3456"/>
              <a:gd name="T33" fmla="*/ 2314 h 3456"/>
              <a:gd name="T34" fmla="*/ 2383 w 3456"/>
              <a:gd name="T35" fmla="*/ 2443 h 3456"/>
              <a:gd name="T36" fmla="*/ 2274 w 3456"/>
              <a:gd name="T37" fmla="*/ 2471 h 3456"/>
              <a:gd name="T38" fmla="*/ 2192 w 3456"/>
              <a:gd name="T39" fmla="*/ 2477 h 3456"/>
              <a:gd name="T40" fmla="*/ 2003 w 3456"/>
              <a:gd name="T41" fmla="*/ 2431 h 3456"/>
              <a:gd name="T42" fmla="*/ 1648 w 3456"/>
              <a:gd name="T43" fmla="*/ 2280 h 3456"/>
              <a:gd name="T44" fmla="*/ 1341 w 3456"/>
              <a:gd name="T45" fmla="*/ 2034 h 3456"/>
              <a:gd name="T46" fmla="*/ 1153 w 3456"/>
              <a:gd name="T47" fmla="*/ 1811 h 3456"/>
              <a:gd name="T48" fmla="*/ 1087 w 3456"/>
              <a:gd name="T49" fmla="*/ 1718 h 3456"/>
              <a:gd name="T50" fmla="*/ 985 w 3456"/>
              <a:gd name="T51" fmla="*/ 1541 h 3456"/>
              <a:gd name="T52" fmla="*/ 934 w 3456"/>
              <a:gd name="T53" fmla="*/ 1265 h 3456"/>
              <a:gd name="T54" fmla="*/ 1013 w 3456"/>
              <a:gd name="T55" fmla="*/ 1043 h 3456"/>
              <a:gd name="T56" fmla="*/ 1116 w 3456"/>
              <a:gd name="T57" fmla="*/ 935 h 3456"/>
              <a:gd name="T58" fmla="*/ 1566 w 3456"/>
              <a:gd name="T59" fmla="*/ 281 h 3456"/>
              <a:gd name="T60" fmla="*/ 962 w 3456"/>
              <a:gd name="T61" fmla="*/ 510 h 3456"/>
              <a:gd name="T62" fmla="*/ 528 w 3456"/>
              <a:gd name="T63" fmla="*/ 970 h 3456"/>
              <a:gd name="T64" fmla="*/ 336 w 3456"/>
              <a:gd name="T65" fmla="*/ 1587 h 3456"/>
              <a:gd name="T66" fmla="*/ 436 w 3456"/>
              <a:gd name="T67" fmla="*/ 2210 h 3456"/>
              <a:gd name="T68" fmla="*/ 1051 w 3456"/>
              <a:gd name="T69" fmla="*/ 2911 h 3456"/>
              <a:gd name="T70" fmla="*/ 1664 w 3456"/>
              <a:gd name="T71" fmla="*/ 3096 h 3456"/>
              <a:gd name="T72" fmla="*/ 2314 w 3456"/>
              <a:gd name="T73" fmla="*/ 2988 h 3456"/>
              <a:gd name="T74" fmla="*/ 2830 w 3456"/>
              <a:gd name="T75" fmla="*/ 2618 h 3456"/>
              <a:gd name="T76" fmla="*/ 3134 w 3456"/>
              <a:gd name="T77" fmla="*/ 2059 h 3456"/>
              <a:gd name="T78" fmla="*/ 3156 w 3456"/>
              <a:gd name="T79" fmla="*/ 1398 h 3456"/>
              <a:gd name="T80" fmla="*/ 2888 w 3456"/>
              <a:gd name="T81" fmla="*/ 819 h 3456"/>
              <a:gd name="T82" fmla="*/ 2398 w 3456"/>
              <a:gd name="T83" fmla="*/ 418 h 3456"/>
              <a:gd name="T84" fmla="*/ 1759 w 3456"/>
              <a:gd name="T85" fmla="*/ 268 h 3456"/>
              <a:gd name="T86" fmla="*/ 2373 w 3456"/>
              <a:gd name="T87" fmla="*/ 113 h 3456"/>
              <a:gd name="T88" fmla="*/ 2960 w 3456"/>
              <a:gd name="T89" fmla="*/ 493 h 3456"/>
              <a:gd name="T90" fmla="*/ 3342 w 3456"/>
              <a:gd name="T91" fmla="*/ 1076 h 3456"/>
              <a:gd name="T92" fmla="*/ 3453 w 3456"/>
              <a:gd name="T93" fmla="*/ 1790 h 3456"/>
              <a:gd name="T94" fmla="*/ 3257 w 3456"/>
              <a:gd name="T95" fmla="*/ 2475 h 3456"/>
              <a:gd name="T96" fmla="*/ 2810 w 3456"/>
              <a:gd name="T97" fmla="*/ 3006 h 3456"/>
              <a:gd name="T98" fmla="*/ 2177 w 3456"/>
              <a:gd name="T99" fmla="*/ 3316 h 3456"/>
              <a:gd name="T100" fmla="*/ 1468 w 3456"/>
              <a:gd name="T101" fmla="*/ 3342 h 3456"/>
              <a:gd name="T102" fmla="*/ 0 w 3456"/>
              <a:gd name="T103" fmla="*/ 3456 h 3456"/>
              <a:gd name="T104" fmla="*/ 91 w 3456"/>
              <a:gd name="T105" fmla="*/ 1994 h 3456"/>
              <a:gd name="T106" fmla="*/ 114 w 3456"/>
              <a:gd name="T107" fmla="*/ 1269 h 3456"/>
              <a:gd name="T108" fmla="*/ 426 w 3456"/>
              <a:gd name="T109" fmla="*/ 642 h 3456"/>
              <a:gd name="T110" fmla="*/ 961 w 3456"/>
              <a:gd name="T111" fmla="*/ 197 h 3456"/>
              <a:gd name="T112" fmla="*/ 1653 w 3456"/>
              <a:gd name="T113" fmla="*/ 3 h 34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3456" h="3456">
                <a:moveTo>
                  <a:pt x="1189" y="915"/>
                </a:moveTo>
                <a:lnTo>
                  <a:pt x="1216" y="916"/>
                </a:lnTo>
                <a:lnTo>
                  <a:pt x="1243" y="917"/>
                </a:lnTo>
                <a:lnTo>
                  <a:pt x="1268" y="918"/>
                </a:lnTo>
                <a:lnTo>
                  <a:pt x="1277" y="918"/>
                </a:lnTo>
                <a:lnTo>
                  <a:pt x="1286" y="917"/>
                </a:lnTo>
                <a:lnTo>
                  <a:pt x="1295" y="917"/>
                </a:lnTo>
                <a:lnTo>
                  <a:pt x="1306" y="920"/>
                </a:lnTo>
                <a:lnTo>
                  <a:pt x="1316" y="925"/>
                </a:lnTo>
                <a:lnTo>
                  <a:pt x="1327" y="933"/>
                </a:lnTo>
                <a:lnTo>
                  <a:pt x="1338" y="946"/>
                </a:lnTo>
                <a:lnTo>
                  <a:pt x="1350" y="963"/>
                </a:lnTo>
                <a:lnTo>
                  <a:pt x="1361" y="988"/>
                </a:lnTo>
                <a:lnTo>
                  <a:pt x="1370" y="1006"/>
                </a:lnTo>
                <a:lnTo>
                  <a:pt x="1379" y="1029"/>
                </a:lnTo>
                <a:lnTo>
                  <a:pt x="1390" y="1054"/>
                </a:lnTo>
                <a:lnTo>
                  <a:pt x="1400" y="1081"/>
                </a:lnTo>
                <a:lnTo>
                  <a:pt x="1412" y="1108"/>
                </a:lnTo>
                <a:lnTo>
                  <a:pt x="1423" y="1136"/>
                </a:lnTo>
                <a:lnTo>
                  <a:pt x="1435" y="1164"/>
                </a:lnTo>
                <a:lnTo>
                  <a:pt x="1446" y="1191"/>
                </a:lnTo>
                <a:lnTo>
                  <a:pt x="1457" y="1216"/>
                </a:lnTo>
                <a:lnTo>
                  <a:pt x="1466" y="1238"/>
                </a:lnTo>
                <a:lnTo>
                  <a:pt x="1475" y="1258"/>
                </a:lnTo>
                <a:lnTo>
                  <a:pt x="1481" y="1275"/>
                </a:lnTo>
                <a:lnTo>
                  <a:pt x="1486" y="1286"/>
                </a:lnTo>
                <a:lnTo>
                  <a:pt x="1489" y="1293"/>
                </a:lnTo>
                <a:lnTo>
                  <a:pt x="1496" y="1306"/>
                </a:lnTo>
                <a:lnTo>
                  <a:pt x="1500" y="1320"/>
                </a:lnTo>
                <a:lnTo>
                  <a:pt x="1501" y="1334"/>
                </a:lnTo>
                <a:lnTo>
                  <a:pt x="1500" y="1350"/>
                </a:lnTo>
                <a:lnTo>
                  <a:pt x="1493" y="1366"/>
                </a:lnTo>
                <a:lnTo>
                  <a:pt x="1484" y="1384"/>
                </a:lnTo>
                <a:lnTo>
                  <a:pt x="1475" y="1401"/>
                </a:lnTo>
                <a:lnTo>
                  <a:pt x="1465" y="1418"/>
                </a:lnTo>
                <a:lnTo>
                  <a:pt x="1452" y="1435"/>
                </a:lnTo>
                <a:lnTo>
                  <a:pt x="1436" y="1454"/>
                </a:lnTo>
                <a:lnTo>
                  <a:pt x="1420" y="1472"/>
                </a:lnTo>
                <a:lnTo>
                  <a:pt x="1404" y="1491"/>
                </a:lnTo>
                <a:lnTo>
                  <a:pt x="1389" y="1507"/>
                </a:lnTo>
                <a:lnTo>
                  <a:pt x="1380" y="1516"/>
                </a:lnTo>
                <a:lnTo>
                  <a:pt x="1372" y="1526"/>
                </a:lnTo>
                <a:lnTo>
                  <a:pt x="1366" y="1535"/>
                </a:lnTo>
                <a:lnTo>
                  <a:pt x="1361" y="1547"/>
                </a:lnTo>
                <a:lnTo>
                  <a:pt x="1360" y="1560"/>
                </a:lnTo>
                <a:lnTo>
                  <a:pt x="1364" y="1574"/>
                </a:lnTo>
                <a:lnTo>
                  <a:pt x="1371" y="1591"/>
                </a:lnTo>
                <a:lnTo>
                  <a:pt x="1379" y="1604"/>
                </a:lnTo>
                <a:lnTo>
                  <a:pt x="1390" y="1622"/>
                </a:lnTo>
                <a:lnTo>
                  <a:pt x="1403" y="1643"/>
                </a:lnTo>
                <a:lnTo>
                  <a:pt x="1420" y="1667"/>
                </a:lnTo>
                <a:lnTo>
                  <a:pt x="1439" y="1694"/>
                </a:lnTo>
                <a:lnTo>
                  <a:pt x="1461" y="1723"/>
                </a:lnTo>
                <a:lnTo>
                  <a:pt x="1484" y="1753"/>
                </a:lnTo>
                <a:lnTo>
                  <a:pt x="1510" y="1784"/>
                </a:lnTo>
                <a:lnTo>
                  <a:pt x="1539" y="1815"/>
                </a:lnTo>
                <a:lnTo>
                  <a:pt x="1570" y="1846"/>
                </a:lnTo>
                <a:lnTo>
                  <a:pt x="1602" y="1877"/>
                </a:lnTo>
                <a:lnTo>
                  <a:pt x="1649" y="1917"/>
                </a:lnTo>
                <a:lnTo>
                  <a:pt x="1694" y="1950"/>
                </a:lnTo>
                <a:lnTo>
                  <a:pt x="1736" y="1979"/>
                </a:lnTo>
                <a:lnTo>
                  <a:pt x="1777" y="2003"/>
                </a:lnTo>
                <a:lnTo>
                  <a:pt x="1814" y="2024"/>
                </a:lnTo>
                <a:lnTo>
                  <a:pt x="1847" y="2041"/>
                </a:lnTo>
                <a:lnTo>
                  <a:pt x="1877" y="2055"/>
                </a:lnTo>
                <a:lnTo>
                  <a:pt x="1902" y="2066"/>
                </a:lnTo>
                <a:lnTo>
                  <a:pt x="1922" y="2075"/>
                </a:lnTo>
                <a:lnTo>
                  <a:pt x="1936" y="2082"/>
                </a:lnTo>
                <a:lnTo>
                  <a:pt x="1956" y="2090"/>
                </a:lnTo>
                <a:lnTo>
                  <a:pt x="1973" y="2095"/>
                </a:lnTo>
                <a:lnTo>
                  <a:pt x="1989" y="2095"/>
                </a:lnTo>
                <a:lnTo>
                  <a:pt x="2002" y="2090"/>
                </a:lnTo>
                <a:lnTo>
                  <a:pt x="2015" y="2083"/>
                </a:lnTo>
                <a:lnTo>
                  <a:pt x="2026" y="2072"/>
                </a:lnTo>
                <a:lnTo>
                  <a:pt x="2036" y="2061"/>
                </a:lnTo>
                <a:lnTo>
                  <a:pt x="2047" y="2047"/>
                </a:lnTo>
                <a:lnTo>
                  <a:pt x="2061" y="2032"/>
                </a:lnTo>
                <a:lnTo>
                  <a:pt x="2076" y="2014"/>
                </a:lnTo>
                <a:lnTo>
                  <a:pt x="2091" y="1995"/>
                </a:lnTo>
                <a:lnTo>
                  <a:pt x="2107" y="1976"/>
                </a:lnTo>
                <a:lnTo>
                  <a:pt x="2123" y="1957"/>
                </a:lnTo>
                <a:lnTo>
                  <a:pt x="2136" y="1940"/>
                </a:lnTo>
                <a:lnTo>
                  <a:pt x="2149" y="1923"/>
                </a:lnTo>
                <a:lnTo>
                  <a:pt x="2158" y="1909"/>
                </a:lnTo>
                <a:lnTo>
                  <a:pt x="2172" y="1892"/>
                </a:lnTo>
                <a:lnTo>
                  <a:pt x="2187" y="1883"/>
                </a:lnTo>
                <a:lnTo>
                  <a:pt x="2201" y="1879"/>
                </a:lnTo>
                <a:lnTo>
                  <a:pt x="2217" y="1879"/>
                </a:lnTo>
                <a:lnTo>
                  <a:pt x="2234" y="1883"/>
                </a:lnTo>
                <a:lnTo>
                  <a:pt x="2253" y="1889"/>
                </a:lnTo>
                <a:lnTo>
                  <a:pt x="2263" y="1893"/>
                </a:lnTo>
                <a:lnTo>
                  <a:pt x="2278" y="1900"/>
                </a:lnTo>
                <a:lnTo>
                  <a:pt x="2297" y="1908"/>
                </a:lnTo>
                <a:lnTo>
                  <a:pt x="2318" y="1918"/>
                </a:lnTo>
                <a:lnTo>
                  <a:pt x="2342" y="1929"/>
                </a:lnTo>
                <a:lnTo>
                  <a:pt x="2367" y="1941"/>
                </a:lnTo>
                <a:lnTo>
                  <a:pt x="2393" y="1953"/>
                </a:lnTo>
                <a:lnTo>
                  <a:pt x="2419" y="1966"/>
                </a:lnTo>
                <a:lnTo>
                  <a:pt x="2444" y="1978"/>
                </a:lnTo>
                <a:lnTo>
                  <a:pt x="2468" y="1990"/>
                </a:lnTo>
                <a:lnTo>
                  <a:pt x="2490" y="2000"/>
                </a:lnTo>
                <a:lnTo>
                  <a:pt x="2509" y="2010"/>
                </a:lnTo>
                <a:lnTo>
                  <a:pt x="2525" y="2017"/>
                </a:lnTo>
                <a:lnTo>
                  <a:pt x="2536" y="2023"/>
                </a:lnTo>
                <a:lnTo>
                  <a:pt x="2560" y="2035"/>
                </a:lnTo>
                <a:lnTo>
                  <a:pt x="2579" y="2044"/>
                </a:lnTo>
                <a:lnTo>
                  <a:pt x="2595" y="2053"/>
                </a:lnTo>
                <a:lnTo>
                  <a:pt x="2608" y="2062"/>
                </a:lnTo>
                <a:lnTo>
                  <a:pt x="2616" y="2072"/>
                </a:lnTo>
                <a:lnTo>
                  <a:pt x="2619" y="2081"/>
                </a:lnTo>
                <a:lnTo>
                  <a:pt x="2621" y="2096"/>
                </a:lnTo>
                <a:lnTo>
                  <a:pt x="2622" y="2115"/>
                </a:lnTo>
                <a:lnTo>
                  <a:pt x="2621" y="2140"/>
                </a:lnTo>
                <a:lnTo>
                  <a:pt x="2617" y="2168"/>
                </a:lnTo>
                <a:lnTo>
                  <a:pt x="2612" y="2198"/>
                </a:lnTo>
                <a:lnTo>
                  <a:pt x="2604" y="2232"/>
                </a:lnTo>
                <a:lnTo>
                  <a:pt x="2592" y="2267"/>
                </a:lnTo>
                <a:lnTo>
                  <a:pt x="2580" y="2291"/>
                </a:lnTo>
                <a:lnTo>
                  <a:pt x="2565" y="2314"/>
                </a:lnTo>
                <a:lnTo>
                  <a:pt x="2544" y="2338"/>
                </a:lnTo>
                <a:lnTo>
                  <a:pt x="2521" y="2360"/>
                </a:lnTo>
                <a:lnTo>
                  <a:pt x="2495" y="2380"/>
                </a:lnTo>
                <a:lnTo>
                  <a:pt x="2467" y="2399"/>
                </a:lnTo>
                <a:lnTo>
                  <a:pt x="2438" y="2416"/>
                </a:lnTo>
                <a:lnTo>
                  <a:pt x="2410" y="2431"/>
                </a:lnTo>
                <a:lnTo>
                  <a:pt x="2383" y="2443"/>
                </a:lnTo>
                <a:lnTo>
                  <a:pt x="2356" y="2454"/>
                </a:lnTo>
                <a:lnTo>
                  <a:pt x="2332" y="2460"/>
                </a:lnTo>
                <a:lnTo>
                  <a:pt x="2311" y="2463"/>
                </a:lnTo>
                <a:lnTo>
                  <a:pt x="2301" y="2465"/>
                </a:lnTo>
                <a:lnTo>
                  <a:pt x="2291" y="2466"/>
                </a:lnTo>
                <a:lnTo>
                  <a:pt x="2283" y="2468"/>
                </a:lnTo>
                <a:lnTo>
                  <a:pt x="2274" y="2471"/>
                </a:lnTo>
                <a:lnTo>
                  <a:pt x="2265" y="2473"/>
                </a:lnTo>
                <a:lnTo>
                  <a:pt x="2256" y="2475"/>
                </a:lnTo>
                <a:lnTo>
                  <a:pt x="2245" y="2476"/>
                </a:lnTo>
                <a:lnTo>
                  <a:pt x="2234" y="2478"/>
                </a:lnTo>
                <a:lnTo>
                  <a:pt x="2221" y="2478"/>
                </a:lnTo>
                <a:lnTo>
                  <a:pt x="2208" y="2478"/>
                </a:lnTo>
                <a:lnTo>
                  <a:pt x="2192" y="2477"/>
                </a:lnTo>
                <a:lnTo>
                  <a:pt x="2173" y="2475"/>
                </a:lnTo>
                <a:lnTo>
                  <a:pt x="2153" y="2471"/>
                </a:lnTo>
                <a:lnTo>
                  <a:pt x="2129" y="2466"/>
                </a:lnTo>
                <a:lnTo>
                  <a:pt x="2103" y="2460"/>
                </a:lnTo>
                <a:lnTo>
                  <a:pt x="2074" y="2452"/>
                </a:lnTo>
                <a:lnTo>
                  <a:pt x="2041" y="2442"/>
                </a:lnTo>
                <a:lnTo>
                  <a:pt x="2003" y="2431"/>
                </a:lnTo>
                <a:lnTo>
                  <a:pt x="1963" y="2416"/>
                </a:lnTo>
                <a:lnTo>
                  <a:pt x="1918" y="2400"/>
                </a:lnTo>
                <a:lnTo>
                  <a:pt x="1867" y="2381"/>
                </a:lnTo>
                <a:lnTo>
                  <a:pt x="1812" y="2361"/>
                </a:lnTo>
                <a:lnTo>
                  <a:pt x="1755" y="2336"/>
                </a:lnTo>
                <a:lnTo>
                  <a:pt x="1701" y="2309"/>
                </a:lnTo>
                <a:lnTo>
                  <a:pt x="1648" y="2280"/>
                </a:lnTo>
                <a:lnTo>
                  <a:pt x="1597" y="2248"/>
                </a:lnTo>
                <a:lnTo>
                  <a:pt x="1549" y="2215"/>
                </a:lnTo>
                <a:lnTo>
                  <a:pt x="1503" y="2179"/>
                </a:lnTo>
                <a:lnTo>
                  <a:pt x="1459" y="2144"/>
                </a:lnTo>
                <a:lnTo>
                  <a:pt x="1417" y="2107"/>
                </a:lnTo>
                <a:lnTo>
                  <a:pt x="1377" y="2070"/>
                </a:lnTo>
                <a:lnTo>
                  <a:pt x="1341" y="2034"/>
                </a:lnTo>
                <a:lnTo>
                  <a:pt x="1306" y="1997"/>
                </a:lnTo>
                <a:lnTo>
                  <a:pt x="1273" y="1962"/>
                </a:lnTo>
                <a:lnTo>
                  <a:pt x="1244" y="1928"/>
                </a:lnTo>
                <a:lnTo>
                  <a:pt x="1218" y="1896"/>
                </a:lnTo>
                <a:lnTo>
                  <a:pt x="1193" y="1864"/>
                </a:lnTo>
                <a:lnTo>
                  <a:pt x="1172" y="1836"/>
                </a:lnTo>
                <a:lnTo>
                  <a:pt x="1153" y="1811"/>
                </a:lnTo>
                <a:lnTo>
                  <a:pt x="1136" y="1789"/>
                </a:lnTo>
                <a:lnTo>
                  <a:pt x="1124" y="1770"/>
                </a:lnTo>
                <a:lnTo>
                  <a:pt x="1113" y="1754"/>
                </a:lnTo>
                <a:lnTo>
                  <a:pt x="1106" y="1744"/>
                </a:lnTo>
                <a:lnTo>
                  <a:pt x="1102" y="1737"/>
                </a:lnTo>
                <a:lnTo>
                  <a:pt x="1095" y="1730"/>
                </a:lnTo>
                <a:lnTo>
                  <a:pt x="1087" y="1718"/>
                </a:lnTo>
                <a:lnTo>
                  <a:pt x="1076" y="1702"/>
                </a:lnTo>
                <a:lnTo>
                  <a:pt x="1063" y="1683"/>
                </a:lnTo>
                <a:lnTo>
                  <a:pt x="1048" y="1660"/>
                </a:lnTo>
                <a:lnTo>
                  <a:pt x="1033" y="1634"/>
                </a:lnTo>
                <a:lnTo>
                  <a:pt x="1017" y="1605"/>
                </a:lnTo>
                <a:lnTo>
                  <a:pt x="1001" y="1574"/>
                </a:lnTo>
                <a:lnTo>
                  <a:pt x="985" y="1541"/>
                </a:lnTo>
                <a:lnTo>
                  <a:pt x="971" y="1505"/>
                </a:lnTo>
                <a:lnTo>
                  <a:pt x="958" y="1468"/>
                </a:lnTo>
                <a:lnTo>
                  <a:pt x="948" y="1431"/>
                </a:lnTo>
                <a:lnTo>
                  <a:pt x="939" y="1391"/>
                </a:lnTo>
                <a:lnTo>
                  <a:pt x="934" y="1351"/>
                </a:lnTo>
                <a:lnTo>
                  <a:pt x="932" y="1310"/>
                </a:lnTo>
                <a:lnTo>
                  <a:pt x="934" y="1265"/>
                </a:lnTo>
                <a:lnTo>
                  <a:pt x="938" y="1224"/>
                </a:lnTo>
                <a:lnTo>
                  <a:pt x="947" y="1187"/>
                </a:lnTo>
                <a:lnTo>
                  <a:pt x="957" y="1151"/>
                </a:lnTo>
                <a:lnTo>
                  <a:pt x="970" y="1120"/>
                </a:lnTo>
                <a:lnTo>
                  <a:pt x="983" y="1091"/>
                </a:lnTo>
                <a:lnTo>
                  <a:pt x="998" y="1065"/>
                </a:lnTo>
                <a:lnTo>
                  <a:pt x="1013" y="1043"/>
                </a:lnTo>
                <a:lnTo>
                  <a:pt x="1027" y="1022"/>
                </a:lnTo>
                <a:lnTo>
                  <a:pt x="1042" y="1005"/>
                </a:lnTo>
                <a:lnTo>
                  <a:pt x="1056" y="990"/>
                </a:lnTo>
                <a:lnTo>
                  <a:pt x="1067" y="977"/>
                </a:lnTo>
                <a:lnTo>
                  <a:pt x="1078" y="967"/>
                </a:lnTo>
                <a:lnTo>
                  <a:pt x="1096" y="949"/>
                </a:lnTo>
                <a:lnTo>
                  <a:pt x="1116" y="935"/>
                </a:lnTo>
                <a:lnTo>
                  <a:pt x="1136" y="926"/>
                </a:lnTo>
                <a:lnTo>
                  <a:pt x="1155" y="920"/>
                </a:lnTo>
                <a:lnTo>
                  <a:pt x="1173" y="916"/>
                </a:lnTo>
                <a:lnTo>
                  <a:pt x="1189" y="915"/>
                </a:lnTo>
                <a:close/>
                <a:moveTo>
                  <a:pt x="1759" y="268"/>
                </a:moveTo>
                <a:lnTo>
                  <a:pt x="1662" y="271"/>
                </a:lnTo>
                <a:lnTo>
                  <a:pt x="1566" y="281"/>
                </a:lnTo>
                <a:lnTo>
                  <a:pt x="1472" y="297"/>
                </a:lnTo>
                <a:lnTo>
                  <a:pt x="1380" y="318"/>
                </a:lnTo>
                <a:lnTo>
                  <a:pt x="1291" y="347"/>
                </a:lnTo>
                <a:lnTo>
                  <a:pt x="1204" y="379"/>
                </a:lnTo>
                <a:lnTo>
                  <a:pt x="1121" y="418"/>
                </a:lnTo>
                <a:lnTo>
                  <a:pt x="1040" y="462"/>
                </a:lnTo>
                <a:lnTo>
                  <a:pt x="962" y="510"/>
                </a:lnTo>
                <a:lnTo>
                  <a:pt x="888" y="563"/>
                </a:lnTo>
                <a:lnTo>
                  <a:pt x="818" y="621"/>
                </a:lnTo>
                <a:lnTo>
                  <a:pt x="751" y="683"/>
                </a:lnTo>
                <a:lnTo>
                  <a:pt x="689" y="749"/>
                </a:lnTo>
                <a:lnTo>
                  <a:pt x="630" y="819"/>
                </a:lnTo>
                <a:lnTo>
                  <a:pt x="577" y="892"/>
                </a:lnTo>
                <a:lnTo>
                  <a:pt x="528" y="970"/>
                </a:lnTo>
                <a:lnTo>
                  <a:pt x="484" y="1049"/>
                </a:lnTo>
                <a:lnTo>
                  <a:pt x="445" y="1133"/>
                </a:lnTo>
                <a:lnTo>
                  <a:pt x="412" y="1219"/>
                </a:lnTo>
                <a:lnTo>
                  <a:pt x="384" y="1308"/>
                </a:lnTo>
                <a:lnTo>
                  <a:pt x="362" y="1398"/>
                </a:lnTo>
                <a:lnTo>
                  <a:pt x="346" y="1491"/>
                </a:lnTo>
                <a:lnTo>
                  <a:pt x="336" y="1587"/>
                </a:lnTo>
                <a:lnTo>
                  <a:pt x="333" y="1684"/>
                </a:lnTo>
                <a:lnTo>
                  <a:pt x="336" y="1776"/>
                </a:lnTo>
                <a:lnTo>
                  <a:pt x="345" y="1866"/>
                </a:lnTo>
                <a:lnTo>
                  <a:pt x="359" y="1955"/>
                </a:lnTo>
                <a:lnTo>
                  <a:pt x="379" y="2042"/>
                </a:lnTo>
                <a:lnTo>
                  <a:pt x="405" y="2127"/>
                </a:lnTo>
                <a:lnTo>
                  <a:pt x="436" y="2210"/>
                </a:lnTo>
                <a:lnTo>
                  <a:pt x="470" y="2289"/>
                </a:lnTo>
                <a:lnTo>
                  <a:pt x="511" y="2367"/>
                </a:lnTo>
                <a:lnTo>
                  <a:pt x="556" y="2442"/>
                </a:lnTo>
                <a:lnTo>
                  <a:pt x="604" y="2513"/>
                </a:lnTo>
                <a:lnTo>
                  <a:pt x="426" y="3039"/>
                </a:lnTo>
                <a:lnTo>
                  <a:pt x="975" y="2865"/>
                </a:lnTo>
                <a:lnTo>
                  <a:pt x="1051" y="2911"/>
                </a:lnTo>
                <a:lnTo>
                  <a:pt x="1131" y="2954"/>
                </a:lnTo>
                <a:lnTo>
                  <a:pt x="1214" y="2991"/>
                </a:lnTo>
                <a:lnTo>
                  <a:pt x="1300" y="3023"/>
                </a:lnTo>
                <a:lnTo>
                  <a:pt x="1387" y="3050"/>
                </a:lnTo>
                <a:lnTo>
                  <a:pt x="1478" y="3071"/>
                </a:lnTo>
                <a:lnTo>
                  <a:pt x="1570" y="3086"/>
                </a:lnTo>
                <a:lnTo>
                  <a:pt x="1664" y="3096"/>
                </a:lnTo>
                <a:lnTo>
                  <a:pt x="1759" y="3099"/>
                </a:lnTo>
                <a:lnTo>
                  <a:pt x="1857" y="3096"/>
                </a:lnTo>
                <a:lnTo>
                  <a:pt x="1953" y="3086"/>
                </a:lnTo>
                <a:lnTo>
                  <a:pt x="2046" y="3070"/>
                </a:lnTo>
                <a:lnTo>
                  <a:pt x="2139" y="3049"/>
                </a:lnTo>
                <a:lnTo>
                  <a:pt x="2228" y="3020"/>
                </a:lnTo>
                <a:lnTo>
                  <a:pt x="2314" y="2988"/>
                </a:lnTo>
                <a:lnTo>
                  <a:pt x="2398" y="2949"/>
                </a:lnTo>
                <a:lnTo>
                  <a:pt x="2479" y="2905"/>
                </a:lnTo>
                <a:lnTo>
                  <a:pt x="2556" y="2857"/>
                </a:lnTo>
                <a:lnTo>
                  <a:pt x="2631" y="2804"/>
                </a:lnTo>
                <a:lnTo>
                  <a:pt x="2701" y="2746"/>
                </a:lnTo>
                <a:lnTo>
                  <a:pt x="2768" y="2684"/>
                </a:lnTo>
                <a:lnTo>
                  <a:pt x="2830" y="2618"/>
                </a:lnTo>
                <a:lnTo>
                  <a:pt x="2888" y="2548"/>
                </a:lnTo>
                <a:lnTo>
                  <a:pt x="2942" y="2475"/>
                </a:lnTo>
                <a:lnTo>
                  <a:pt x="2991" y="2397"/>
                </a:lnTo>
                <a:lnTo>
                  <a:pt x="3035" y="2318"/>
                </a:lnTo>
                <a:lnTo>
                  <a:pt x="3074" y="2234"/>
                </a:lnTo>
                <a:lnTo>
                  <a:pt x="3107" y="2148"/>
                </a:lnTo>
                <a:lnTo>
                  <a:pt x="3134" y="2059"/>
                </a:lnTo>
                <a:lnTo>
                  <a:pt x="3156" y="1969"/>
                </a:lnTo>
                <a:lnTo>
                  <a:pt x="3173" y="1876"/>
                </a:lnTo>
                <a:lnTo>
                  <a:pt x="3183" y="1780"/>
                </a:lnTo>
                <a:lnTo>
                  <a:pt x="3186" y="1684"/>
                </a:lnTo>
                <a:lnTo>
                  <a:pt x="3183" y="1587"/>
                </a:lnTo>
                <a:lnTo>
                  <a:pt x="3173" y="1491"/>
                </a:lnTo>
                <a:lnTo>
                  <a:pt x="3156" y="1398"/>
                </a:lnTo>
                <a:lnTo>
                  <a:pt x="3134" y="1308"/>
                </a:lnTo>
                <a:lnTo>
                  <a:pt x="3107" y="1219"/>
                </a:lnTo>
                <a:lnTo>
                  <a:pt x="3074" y="1133"/>
                </a:lnTo>
                <a:lnTo>
                  <a:pt x="3035" y="1049"/>
                </a:lnTo>
                <a:lnTo>
                  <a:pt x="2991" y="970"/>
                </a:lnTo>
                <a:lnTo>
                  <a:pt x="2942" y="892"/>
                </a:lnTo>
                <a:lnTo>
                  <a:pt x="2888" y="819"/>
                </a:lnTo>
                <a:lnTo>
                  <a:pt x="2830" y="749"/>
                </a:lnTo>
                <a:lnTo>
                  <a:pt x="2768" y="683"/>
                </a:lnTo>
                <a:lnTo>
                  <a:pt x="2701" y="621"/>
                </a:lnTo>
                <a:lnTo>
                  <a:pt x="2631" y="563"/>
                </a:lnTo>
                <a:lnTo>
                  <a:pt x="2556" y="510"/>
                </a:lnTo>
                <a:lnTo>
                  <a:pt x="2479" y="462"/>
                </a:lnTo>
                <a:lnTo>
                  <a:pt x="2398" y="418"/>
                </a:lnTo>
                <a:lnTo>
                  <a:pt x="2314" y="379"/>
                </a:lnTo>
                <a:lnTo>
                  <a:pt x="2228" y="347"/>
                </a:lnTo>
                <a:lnTo>
                  <a:pt x="2139" y="318"/>
                </a:lnTo>
                <a:lnTo>
                  <a:pt x="2046" y="297"/>
                </a:lnTo>
                <a:lnTo>
                  <a:pt x="1953" y="281"/>
                </a:lnTo>
                <a:lnTo>
                  <a:pt x="1857" y="271"/>
                </a:lnTo>
                <a:lnTo>
                  <a:pt x="1759" y="268"/>
                </a:lnTo>
                <a:close/>
                <a:moveTo>
                  <a:pt x="1759" y="0"/>
                </a:moveTo>
                <a:lnTo>
                  <a:pt x="1867" y="3"/>
                </a:lnTo>
                <a:lnTo>
                  <a:pt x="1972" y="14"/>
                </a:lnTo>
                <a:lnTo>
                  <a:pt x="2076" y="29"/>
                </a:lnTo>
                <a:lnTo>
                  <a:pt x="2177" y="51"/>
                </a:lnTo>
                <a:lnTo>
                  <a:pt x="2276" y="80"/>
                </a:lnTo>
                <a:lnTo>
                  <a:pt x="2373" y="113"/>
                </a:lnTo>
                <a:lnTo>
                  <a:pt x="2466" y="153"/>
                </a:lnTo>
                <a:lnTo>
                  <a:pt x="2557" y="197"/>
                </a:lnTo>
                <a:lnTo>
                  <a:pt x="2644" y="247"/>
                </a:lnTo>
                <a:lnTo>
                  <a:pt x="2729" y="302"/>
                </a:lnTo>
                <a:lnTo>
                  <a:pt x="2810" y="361"/>
                </a:lnTo>
                <a:lnTo>
                  <a:pt x="2886" y="425"/>
                </a:lnTo>
                <a:lnTo>
                  <a:pt x="2960" y="493"/>
                </a:lnTo>
                <a:lnTo>
                  <a:pt x="3028" y="566"/>
                </a:lnTo>
                <a:lnTo>
                  <a:pt x="3093" y="642"/>
                </a:lnTo>
                <a:lnTo>
                  <a:pt x="3152" y="722"/>
                </a:lnTo>
                <a:lnTo>
                  <a:pt x="3207" y="805"/>
                </a:lnTo>
                <a:lnTo>
                  <a:pt x="3257" y="892"/>
                </a:lnTo>
                <a:lnTo>
                  <a:pt x="3302" y="982"/>
                </a:lnTo>
                <a:lnTo>
                  <a:pt x="3342" y="1076"/>
                </a:lnTo>
                <a:lnTo>
                  <a:pt x="3375" y="1171"/>
                </a:lnTo>
                <a:lnTo>
                  <a:pt x="3405" y="1269"/>
                </a:lnTo>
                <a:lnTo>
                  <a:pt x="3427" y="1370"/>
                </a:lnTo>
                <a:lnTo>
                  <a:pt x="3442" y="1472"/>
                </a:lnTo>
                <a:lnTo>
                  <a:pt x="3453" y="1577"/>
                </a:lnTo>
                <a:lnTo>
                  <a:pt x="3456" y="1684"/>
                </a:lnTo>
                <a:lnTo>
                  <a:pt x="3453" y="1790"/>
                </a:lnTo>
                <a:lnTo>
                  <a:pt x="3442" y="1895"/>
                </a:lnTo>
                <a:lnTo>
                  <a:pt x="3427" y="1997"/>
                </a:lnTo>
                <a:lnTo>
                  <a:pt x="3405" y="2098"/>
                </a:lnTo>
                <a:lnTo>
                  <a:pt x="3375" y="2196"/>
                </a:lnTo>
                <a:lnTo>
                  <a:pt x="3342" y="2291"/>
                </a:lnTo>
                <a:lnTo>
                  <a:pt x="3302" y="2385"/>
                </a:lnTo>
                <a:lnTo>
                  <a:pt x="3257" y="2475"/>
                </a:lnTo>
                <a:lnTo>
                  <a:pt x="3207" y="2562"/>
                </a:lnTo>
                <a:lnTo>
                  <a:pt x="3152" y="2645"/>
                </a:lnTo>
                <a:lnTo>
                  <a:pt x="3093" y="2725"/>
                </a:lnTo>
                <a:lnTo>
                  <a:pt x="3028" y="2801"/>
                </a:lnTo>
                <a:lnTo>
                  <a:pt x="2960" y="2874"/>
                </a:lnTo>
                <a:lnTo>
                  <a:pt x="2886" y="2942"/>
                </a:lnTo>
                <a:lnTo>
                  <a:pt x="2810" y="3006"/>
                </a:lnTo>
                <a:lnTo>
                  <a:pt x="2729" y="3065"/>
                </a:lnTo>
                <a:lnTo>
                  <a:pt x="2644" y="3120"/>
                </a:lnTo>
                <a:lnTo>
                  <a:pt x="2557" y="3170"/>
                </a:lnTo>
                <a:lnTo>
                  <a:pt x="2466" y="3214"/>
                </a:lnTo>
                <a:lnTo>
                  <a:pt x="2373" y="3254"/>
                </a:lnTo>
                <a:lnTo>
                  <a:pt x="2276" y="3287"/>
                </a:lnTo>
                <a:lnTo>
                  <a:pt x="2177" y="3316"/>
                </a:lnTo>
                <a:lnTo>
                  <a:pt x="2076" y="3338"/>
                </a:lnTo>
                <a:lnTo>
                  <a:pt x="1972" y="3353"/>
                </a:lnTo>
                <a:lnTo>
                  <a:pt x="1867" y="3364"/>
                </a:lnTo>
                <a:lnTo>
                  <a:pt x="1759" y="3367"/>
                </a:lnTo>
                <a:lnTo>
                  <a:pt x="1661" y="3364"/>
                </a:lnTo>
                <a:lnTo>
                  <a:pt x="1564" y="3355"/>
                </a:lnTo>
                <a:lnTo>
                  <a:pt x="1468" y="3342"/>
                </a:lnTo>
                <a:lnTo>
                  <a:pt x="1375" y="3324"/>
                </a:lnTo>
                <a:lnTo>
                  <a:pt x="1283" y="3300"/>
                </a:lnTo>
                <a:lnTo>
                  <a:pt x="1194" y="3271"/>
                </a:lnTo>
                <a:lnTo>
                  <a:pt x="1107" y="3238"/>
                </a:lnTo>
                <a:lnTo>
                  <a:pt x="1022" y="3199"/>
                </a:lnTo>
                <a:lnTo>
                  <a:pt x="939" y="3158"/>
                </a:lnTo>
                <a:lnTo>
                  <a:pt x="0" y="3456"/>
                </a:lnTo>
                <a:lnTo>
                  <a:pt x="306" y="2553"/>
                </a:lnTo>
                <a:lnTo>
                  <a:pt x="258" y="2466"/>
                </a:lnTo>
                <a:lnTo>
                  <a:pt x="214" y="2377"/>
                </a:lnTo>
                <a:lnTo>
                  <a:pt x="175" y="2285"/>
                </a:lnTo>
                <a:lnTo>
                  <a:pt x="141" y="2191"/>
                </a:lnTo>
                <a:lnTo>
                  <a:pt x="113" y="2093"/>
                </a:lnTo>
                <a:lnTo>
                  <a:pt x="91" y="1994"/>
                </a:lnTo>
                <a:lnTo>
                  <a:pt x="75" y="1892"/>
                </a:lnTo>
                <a:lnTo>
                  <a:pt x="66" y="1789"/>
                </a:lnTo>
                <a:lnTo>
                  <a:pt x="63" y="1684"/>
                </a:lnTo>
                <a:lnTo>
                  <a:pt x="66" y="1577"/>
                </a:lnTo>
                <a:lnTo>
                  <a:pt x="76" y="1472"/>
                </a:lnTo>
                <a:lnTo>
                  <a:pt x="92" y="1370"/>
                </a:lnTo>
                <a:lnTo>
                  <a:pt x="114" y="1269"/>
                </a:lnTo>
                <a:lnTo>
                  <a:pt x="143" y="1171"/>
                </a:lnTo>
                <a:lnTo>
                  <a:pt x="177" y="1076"/>
                </a:lnTo>
                <a:lnTo>
                  <a:pt x="217" y="982"/>
                </a:lnTo>
                <a:lnTo>
                  <a:pt x="262" y="892"/>
                </a:lnTo>
                <a:lnTo>
                  <a:pt x="312" y="805"/>
                </a:lnTo>
                <a:lnTo>
                  <a:pt x="367" y="722"/>
                </a:lnTo>
                <a:lnTo>
                  <a:pt x="426" y="642"/>
                </a:lnTo>
                <a:lnTo>
                  <a:pt x="491" y="566"/>
                </a:lnTo>
                <a:lnTo>
                  <a:pt x="559" y="493"/>
                </a:lnTo>
                <a:lnTo>
                  <a:pt x="633" y="425"/>
                </a:lnTo>
                <a:lnTo>
                  <a:pt x="709" y="361"/>
                </a:lnTo>
                <a:lnTo>
                  <a:pt x="790" y="302"/>
                </a:lnTo>
                <a:lnTo>
                  <a:pt x="874" y="247"/>
                </a:lnTo>
                <a:lnTo>
                  <a:pt x="961" y="197"/>
                </a:lnTo>
                <a:lnTo>
                  <a:pt x="1053" y="153"/>
                </a:lnTo>
                <a:lnTo>
                  <a:pt x="1147" y="113"/>
                </a:lnTo>
                <a:lnTo>
                  <a:pt x="1243" y="80"/>
                </a:lnTo>
                <a:lnTo>
                  <a:pt x="1342" y="51"/>
                </a:lnTo>
                <a:lnTo>
                  <a:pt x="1443" y="29"/>
                </a:lnTo>
                <a:lnTo>
                  <a:pt x="1547" y="14"/>
                </a:lnTo>
                <a:lnTo>
                  <a:pt x="1653" y="3"/>
                </a:lnTo>
                <a:lnTo>
                  <a:pt x="1759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13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2E0E78-6990-41CE-A39F-3432D073DE9B}"/>
              </a:ext>
            </a:extLst>
          </p:cNvPr>
          <p:cNvSpPr txBox="1"/>
          <p:nvPr/>
        </p:nvSpPr>
        <p:spPr>
          <a:xfrm>
            <a:off x="5502613" y="3491885"/>
            <a:ext cx="25215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50" b="1" dirty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+27 288 283 23 / (2222) 282 292 2</a:t>
            </a:r>
            <a:endParaRPr lang="en-US" sz="1200" b="1" dirty="0">
              <a:solidFill>
                <a:schemeClr val="accent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Freeform 113">
            <a:extLst>
              <a:ext uri="{FF2B5EF4-FFF2-40B4-BE49-F238E27FC236}">
                <a16:creationId xmlns:a16="http://schemas.microsoft.com/office/drawing/2014/main" id="{BE828E78-59A3-4430-8DA9-2CEE99D9B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1282" y="3941065"/>
            <a:ext cx="117131" cy="189083"/>
          </a:xfrm>
          <a:custGeom>
            <a:avLst/>
            <a:gdLst>
              <a:gd name="T0" fmla="*/ 55786 w 249"/>
              <a:gd name="T1" fmla="*/ 0 h 400"/>
              <a:gd name="T2" fmla="*/ 55786 w 249"/>
              <a:gd name="T3" fmla="*/ 0 h 400"/>
              <a:gd name="T4" fmla="*/ 0 w 249"/>
              <a:gd name="T5" fmla="*/ 56059 h 400"/>
              <a:gd name="T6" fmla="*/ 55786 w 249"/>
              <a:gd name="T7" fmla="*/ 178940 h 400"/>
              <a:gd name="T8" fmla="*/ 110679 w 249"/>
              <a:gd name="T9" fmla="*/ 56059 h 400"/>
              <a:gd name="T10" fmla="*/ 55786 w 249"/>
              <a:gd name="T11" fmla="*/ 0 h 400"/>
              <a:gd name="T12" fmla="*/ 55786 w 249"/>
              <a:gd name="T13" fmla="*/ 87900 h 400"/>
              <a:gd name="T14" fmla="*/ 55786 w 249"/>
              <a:gd name="T15" fmla="*/ 87900 h 400"/>
              <a:gd name="T16" fmla="*/ 23653 w 249"/>
              <a:gd name="T17" fmla="*/ 56059 h 400"/>
              <a:gd name="T18" fmla="*/ 55786 w 249"/>
              <a:gd name="T19" fmla="*/ 24217 h 400"/>
              <a:gd name="T20" fmla="*/ 87026 w 249"/>
              <a:gd name="T21" fmla="*/ 56059 h 400"/>
              <a:gd name="T22" fmla="*/ 55786 w 249"/>
              <a:gd name="T23" fmla="*/ 87900 h 4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49" h="400">
                <a:moveTo>
                  <a:pt x="125" y="0"/>
                </a:moveTo>
                <a:lnTo>
                  <a:pt x="125" y="0"/>
                </a:lnTo>
                <a:cubicBezTo>
                  <a:pt x="53" y="0"/>
                  <a:pt x="0" y="54"/>
                  <a:pt x="0" y="125"/>
                </a:cubicBezTo>
                <a:cubicBezTo>
                  <a:pt x="0" y="240"/>
                  <a:pt x="125" y="399"/>
                  <a:pt x="125" y="399"/>
                </a:cubicBezTo>
                <a:cubicBezTo>
                  <a:pt x="125" y="399"/>
                  <a:pt x="248" y="240"/>
                  <a:pt x="248" y="125"/>
                </a:cubicBezTo>
                <a:cubicBezTo>
                  <a:pt x="248" y="54"/>
                  <a:pt x="195" y="0"/>
                  <a:pt x="125" y="0"/>
                </a:cubicBezTo>
                <a:close/>
                <a:moveTo>
                  <a:pt x="125" y="196"/>
                </a:moveTo>
                <a:lnTo>
                  <a:pt x="125" y="196"/>
                </a:lnTo>
                <a:cubicBezTo>
                  <a:pt x="88" y="196"/>
                  <a:pt x="53" y="160"/>
                  <a:pt x="53" y="125"/>
                </a:cubicBezTo>
                <a:cubicBezTo>
                  <a:pt x="53" y="89"/>
                  <a:pt x="88" y="54"/>
                  <a:pt x="125" y="54"/>
                </a:cubicBezTo>
                <a:cubicBezTo>
                  <a:pt x="159" y="54"/>
                  <a:pt x="195" y="89"/>
                  <a:pt x="195" y="125"/>
                </a:cubicBezTo>
                <a:cubicBezTo>
                  <a:pt x="195" y="160"/>
                  <a:pt x="159" y="196"/>
                  <a:pt x="125" y="19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25718" tIns="12859" rIns="25718" bIns="12859" anchor="ctr"/>
          <a:lstStyle/>
          <a:p>
            <a:endParaRPr lang="en-US" sz="1013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E965DB-8E7F-4F8B-BCE0-C431E285982A}"/>
              </a:ext>
            </a:extLst>
          </p:cNvPr>
          <p:cNvSpPr txBox="1"/>
          <p:nvPr/>
        </p:nvSpPr>
        <p:spPr>
          <a:xfrm>
            <a:off x="5492863" y="3918290"/>
            <a:ext cx="25215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50" b="1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District 31, S 32 , North, Australia</a:t>
            </a:r>
            <a:endParaRPr lang="en-US" sz="1200" b="1" dirty="0">
              <a:solidFill>
                <a:schemeClr val="accent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D05448-78FD-4FFE-AE31-F12FE4EC4AE0}"/>
              </a:ext>
            </a:extLst>
          </p:cNvPr>
          <p:cNvSpPr txBox="1"/>
          <p:nvPr/>
        </p:nvSpPr>
        <p:spPr>
          <a:xfrm>
            <a:off x="5135969" y="1110095"/>
            <a:ext cx="31992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70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TIME TO JOIN </a:t>
            </a:r>
          </a:p>
          <a:p>
            <a:r>
              <a:rPr lang="id-ID" sz="210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OUR CLUB HERE</a:t>
            </a:r>
            <a:endParaRPr lang="en-US" sz="270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5F8338C-6340-4071-832C-B8971F8AE0B6}"/>
              </a:ext>
            </a:extLst>
          </p:cNvPr>
          <p:cNvGrpSpPr/>
          <p:nvPr/>
        </p:nvGrpSpPr>
        <p:grpSpPr>
          <a:xfrm rot="19771175">
            <a:off x="7362512" y="1628115"/>
            <a:ext cx="160091" cy="160400"/>
            <a:chOff x="4107416" y="1679584"/>
            <a:chExt cx="3953359" cy="3961013"/>
          </a:xfrm>
          <a:solidFill>
            <a:schemeClr val="accent2"/>
          </a:solidFill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6F0FB154-9FBC-4DB6-AAC5-5640E06B4CCA}"/>
                </a:ext>
              </a:extLst>
            </p:cNvPr>
            <p:cNvSpPr/>
            <p:nvPr/>
          </p:nvSpPr>
          <p:spPr>
            <a:xfrm rot="11315589">
              <a:off x="4813980" y="1679584"/>
              <a:ext cx="1509995" cy="2179994"/>
            </a:xfrm>
            <a:custGeom>
              <a:avLst/>
              <a:gdLst>
                <a:gd name="connsiteX0" fmla="*/ 385845 w 1509995"/>
                <a:gd name="connsiteY0" fmla="*/ 2174308 h 2179994"/>
                <a:gd name="connsiteX1" fmla="*/ 328906 w 1509995"/>
                <a:gd name="connsiteY1" fmla="*/ 2179994 h 2179994"/>
                <a:gd name="connsiteX2" fmla="*/ 0 w 1509995"/>
                <a:gd name="connsiteY2" fmla="*/ 3448 h 2179994"/>
                <a:gd name="connsiteX3" fmla="*/ 108047 w 1509995"/>
                <a:gd name="connsiteY3" fmla="*/ 348 h 2179994"/>
                <a:gd name="connsiteX4" fmla="*/ 719139 w 1509995"/>
                <a:gd name="connsiteY4" fmla="*/ 25973 h 2179994"/>
                <a:gd name="connsiteX5" fmla="*/ 915568 w 1509995"/>
                <a:gd name="connsiteY5" fmla="*/ 50543 h 2179994"/>
                <a:gd name="connsiteX6" fmla="*/ 909403 w 1509995"/>
                <a:gd name="connsiteY6" fmla="*/ 196372 h 2179994"/>
                <a:gd name="connsiteX7" fmla="*/ 1424805 w 1509995"/>
                <a:gd name="connsiteY7" fmla="*/ 1514204 h 2179994"/>
                <a:gd name="connsiteX8" fmla="*/ 1509995 w 1509995"/>
                <a:gd name="connsiteY8" fmla="*/ 1572251 h 2179994"/>
                <a:gd name="connsiteX9" fmla="*/ 1390380 w 1509995"/>
                <a:gd name="connsiteY9" fmla="*/ 1693471 h 2179994"/>
                <a:gd name="connsiteX10" fmla="*/ 385845 w 1509995"/>
                <a:gd name="connsiteY10" fmla="*/ 2174308 h 217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09995" h="2179994">
                  <a:moveTo>
                    <a:pt x="385845" y="2174308"/>
                  </a:moveTo>
                  <a:lnTo>
                    <a:pt x="328906" y="2179994"/>
                  </a:lnTo>
                  <a:lnTo>
                    <a:pt x="0" y="3448"/>
                  </a:lnTo>
                  <a:lnTo>
                    <a:pt x="108047" y="348"/>
                  </a:lnTo>
                  <a:cubicBezTo>
                    <a:pt x="317624" y="-1927"/>
                    <a:pt x="523149" y="7017"/>
                    <a:pt x="719139" y="25973"/>
                  </a:cubicBezTo>
                  <a:lnTo>
                    <a:pt x="915568" y="50543"/>
                  </a:lnTo>
                  <a:lnTo>
                    <a:pt x="909403" y="196372"/>
                  </a:lnTo>
                  <a:cubicBezTo>
                    <a:pt x="903956" y="771769"/>
                    <a:pt x="1106542" y="1267285"/>
                    <a:pt x="1424805" y="1514204"/>
                  </a:cubicBezTo>
                  <a:lnTo>
                    <a:pt x="1509995" y="1572251"/>
                  </a:lnTo>
                  <a:lnTo>
                    <a:pt x="1390380" y="1693471"/>
                  </a:lnTo>
                  <a:cubicBezTo>
                    <a:pt x="1120444" y="1941999"/>
                    <a:pt x="775954" y="2115357"/>
                    <a:pt x="385845" y="217430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E48D76-762D-4280-9AC3-B25721519930}"/>
                </a:ext>
              </a:extLst>
            </p:cNvPr>
            <p:cNvSpPr/>
            <p:nvPr/>
          </p:nvSpPr>
          <p:spPr>
            <a:xfrm rot="11315589">
              <a:off x="6058851" y="1846787"/>
              <a:ext cx="1446055" cy="2190305"/>
            </a:xfrm>
            <a:custGeom>
              <a:avLst/>
              <a:gdLst>
                <a:gd name="connsiteX0" fmla="*/ 1446055 w 1446055"/>
                <a:gd name="connsiteY0" fmla="*/ 2181926 h 2190305"/>
                <a:gd name="connsiteX1" fmla="*/ 1384856 w 1446055"/>
                <a:gd name="connsiteY1" fmla="*/ 2188037 h 2190305"/>
                <a:gd name="connsiteX2" fmla="*/ 21844 w 1446055"/>
                <a:gd name="connsiteY2" fmla="*/ 1702840 h 2190305"/>
                <a:gd name="connsiteX3" fmla="*/ 0 w 1446055"/>
                <a:gd name="connsiteY3" fmla="*/ 1681285 h 2190305"/>
                <a:gd name="connsiteX4" fmla="*/ 13766 w 1446055"/>
                <a:gd name="connsiteY4" fmla="*/ 1655592 h 2190305"/>
                <a:gd name="connsiteX5" fmla="*/ 148945 w 1446055"/>
                <a:gd name="connsiteY5" fmla="*/ 366724 h 2190305"/>
                <a:gd name="connsiteX6" fmla="*/ 114334 w 1446055"/>
                <a:gd name="connsiteY6" fmla="*/ 211616 h 2190305"/>
                <a:gd name="connsiteX7" fmla="*/ 95696 w 1446055"/>
                <a:gd name="connsiteY7" fmla="*/ 148015 h 2190305"/>
                <a:gd name="connsiteX8" fmla="*/ 154370 w 1446055"/>
                <a:gd name="connsiteY8" fmla="*/ 131660 h 2190305"/>
                <a:gd name="connsiteX9" fmla="*/ 1090580 w 1446055"/>
                <a:gd name="connsiteY9" fmla="*/ 739 h 2190305"/>
                <a:gd name="connsiteX10" fmla="*/ 1116337 w 1446055"/>
                <a:gd name="connsiteY10" fmla="*/ 0 h 2190305"/>
                <a:gd name="connsiteX11" fmla="*/ 1446055 w 1446055"/>
                <a:gd name="connsiteY11" fmla="*/ 2181926 h 2190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46055" h="2190305">
                  <a:moveTo>
                    <a:pt x="1446055" y="2181926"/>
                  </a:moveTo>
                  <a:lnTo>
                    <a:pt x="1384856" y="2188037"/>
                  </a:lnTo>
                  <a:cubicBezTo>
                    <a:pt x="870509" y="2213141"/>
                    <a:pt x="385171" y="2028547"/>
                    <a:pt x="21844" y="1702840"/>
                  </a:cubicBezTo>
                  <a:lnTo>
                    <a:pt x="0" y="1681285"/>
                  </a:lnTo>
                  <a:lnTo>
                    <a:pt x="13766" y="1655592"/>
                  </a:lnTo>
                  <a:cubicBezTo>
                    <a:pt x="182265" y="1308185"/>
                    <a:pt x="238873" y="841698"/>
                    <a:pt x="148945" y="366724"/>
                  </a:cubicBezTo>
                  <a:cubicBezTo>
                    <a:pt x="138964" y="314008"/>
                    <a:pt x="127394" y="262271"/>
                    <a:pt x="114334" y="211616"/>
                  </a:cubicBezTo>
                  <a:lnTo>
                    <a:pt x="95696" y="148015"/>
                  </a:lnTo>
                  <a:lnTo>
                    <a:pt x="154370" y="131660"/>
                  </a:lnTo>
                  <a:cubicBezTo>
                    <a:pt x="425889" y="63076"/>
                    <a:pt x="744790" y="16905"/>
                    <a:pt x="1090580" y="739"/>
                  </a:cubicBezTo>
                  <a:lnTo>
                    <a:pt x="1116337" y="0"/>
                  </a:lnTo>
                  <a:lnTo>
                    <a:pt x="1446055" y="218192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EEF3FEB1-6359-48B4-8F32-4A55C4FF1E34}"/>
                </a:ext>
              </a:extLst>
            </p:cNvPr>
            <p:cNvSpPr/>
            <p:nvPr/>
          </p:nvSpPr>
          <p:spPr>
            <a:xfrm rot="11315589">
              <a:off x="4280580" y="2275199"/>
              <a:ext cx="958547" cy="1395449"/>
            </a:xfrm>
            <a:custGeom>
              <a:avLst/>
              <a:gdLst>
                <a:gd name="connsiteX0" fmla="*/ 552854 w 958547"/>
                <a:gd name="connsiteY0" fmla="*/ 1395449 h 1395449"/>
                <a:gd name="connsiteX1" fmla="*/ 521990 w 958547"/>
                <a:gd name="connsiteY1" fmla="*/ 1379211 h 1395449"/>
                <a:gd name="connsiteX2" fmla="*/ 284 w 958547"/>
                <a:gd name="connsiteY2" fmla="*/ 116726 h 1395449"/>
                <a:gd name="connsiteX3" fmla="*/ 5781 w 958547"/>
                <a:gd name="connsiteY3" fmla="*/ 0 h 1395449"/>
                <a:gd name="connsiteX4" fmla="*/ 227631 w 958547"/>
                <a:gd name="connsiteY4" fmla="*/ 41350 h 1395449"/>
                <a:gd name="connsiteX5" fmla="*/ 879165 w 958547"/>
                <a:gd name="connsiteY5" fmla="*/ 266654 h 1395449"/>
                <a:gd name="connsiteX6" fmla="*/ 958547 w 958547"/>
                <a:gd name="connsiteY6" fmla="*/ 313052 h 1395449"/>
                <a:gd name="connsiteX7" fmla="*/ 958535 w 958547"/>
                <a:gd name="connsiteY7" fmla="*/ 321134 h 1395449"/>
                <a:gd name="connsiteX8" fmla="*/ 589011 w 958547"/>
                <a:gd name="connsiteY8" fmla="*/ 1351023 h 1395449"/>
                <a:gd name="connsiteX9" fmla="*/ 552854 w 958547"/>
                <a:gd name="connsiteY9" fmla="*/ 1395449 h 1395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58547" h="1395449">
                  <a:moveTo>
                    <a:pt x="552854" y="1395449"/>
                  </a:moveTo>
                  <a:lnTo>
                    <a:pt x="521990" y="1379211"/>
                  </a:lnTo>
                  <a:cubicBezTo>
                    <a:pt x="199827" y="1180319"/>
                    <a:pt x="-8774" y="692430"/>
                    <a:pt x="284" y="116726"/>
                  </a:cubicBezTo>
                  <a:lnTo>
                    <a:pt x="5781" y="0"/>
                  </a:lnTo>
                  <a:lnTo>
                    <a:pt x="227631" y="41350"/>
                  </a:lnTo>
                  <a:cubicBezTo>
                    <a:pt x="484779" y="98005"/>
                    <a:pt x="708128" y="174466"/>
                    <a:pt x="879165" y="266654"/>
                  </a:cubicBezTo>
                  <a:lnTo>
                    <a:pt x="958547" y="313052"/>
                  </a:lnTo>
                  <a:lnTo>
                    <a:pt x="958535" y="321134"/>
                  </a:lnTo>
                  <a:cubicBezTo>
                    <a:pt x="938849" y="700365"/>
                    <a:pt x="806029" y="1056740"/>
                    <a:pt x="589011" y="1351023"/>
                  </a:cubicBezTo>
                  <a:lnTo>
                    <a:pt x="552854" y="13954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E98CAD1F-11F7-4658-A598-2C5A71F5177F}"/>
                </a:ext>
              </a:extLst>
            </p:cNvPr>
            <p:cNvSpPr/>
            <p:nvPr/>
          </p:nvSpPr>
          <p:spPr>
            <a:xfrm rot="11315589">
              <a:off x="7406799" y="2600572"/>
              <a:ext cx="653976" cy="1396524"/>
            </a:xfrm>
            <a:custGeom>
              <a:avLst/>
              <a:gdLst>
                <a:gd name="connsiteX0" fmla="*/ 498661 w 653976"/>
                <a:gd name="connsiteY0" fmla="*/ 1396524 h 1396524"/>
                <a:gd name="connsiteX1" fmla="*/ 490006 w 653976"/>
                <a:gd name="connsiteY1" fmla="*/ 1387984 h 1396524"/>
                <a:gd name="connsiteX2" fmla="*/ 9170 w 653976"/>
                <a:gd name="connsiteY2" fmla="*/ 383449 h 1396524"/>
                <a:gd name="connsiteX3" fmla="*/ 0 w 653976"/>
                <a:gd name="connsiteY3" fmla="*/ 291623 h 1396524"/>
                <a:gd name="connsiteX4" fmla="*/ 15530 w 653976"/>
                <a:gd name="connsiteY4" fmla="*/ 276039 h 1396524"/>
                <a:gd name="connsiteX5" fmla="*/ 451115 w 653976"/>
                <a:gd name="connsiteY5" fmla="*/ 38000 h 1396524"/>
                <a:gd name="connsiteX6" fmla="*/ 563807 w 653976"/>
                <a:gd name="connsiteY6" fmla="*/ 0 h 1396524"/>
                <a:gd name="connsiteX7" fmla="*/ 583639 w 653976"/>
                <a:gd name="connsiteY7" fmla="*/ 69662 h 1396524"/>
                <a:gd name="connsiteX8" fmla="*/ 614708 w 653976"/>
                <a:gd name="connsiteY8" fmla="*/ 212114 h 1396524"/>
                <a:gd name="connsiteX9" fmla="*/ 507075 w 653976"/>
                <a:gd name="connsiteY9" fmla="*/ 1379671 h 1396524"/>
                <a:gd name="connsiteX10" fmla="*/ 498661 w 653976"/>
                <a:gd name="connsiteY10" fmla="*/ 1396524 h 139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3976" h="1396524">
                  <a:moveTo>
                    <a:pt x="498661" y="1396524"/>
                  </a:moveTo>
                  <a:lnTo>
                    <a:pt x="490006" y="1387984"/>
                  </a:lnTo>
                  <a:cubicBezTo>
                    <a:pt x="241478" y="1118048"/>
                    <a:pt x="68120" y="773559"/>
                    <a:pt x="9170" y="383449"/>
                  </a:cubicBezTo>
                  <a:lnTo>
                    <a:pt x="0" y="291623"/>
                  </a:lnTo>
                  <a:lnTo>
                    <a:pt x="15530" y="276039"/>
                  </a:lnTo>
                  <a:cubicBezTo>
                    <a:pt x="118157" y="186882"/>
                    <a:pt x="266850" y="106240"/>
                    <a:pt x="451115" y="38000"/>
                  </a:cubicBezTo>
                  <a:lnTo>
                    <a:pt x="563807" y="0"/>
                  </a:lnTo>
                  <a:lnTo>
                    <a:pt x="583639" y="69662"/>
                  </a:lnTo>
                  <a:cubicBezTo>
                    <a:pt x="595327" y="116198"/>
                    <a:pt x="605713" y="163715"/>
                    <a:pt x="614708" y="212114"/>
                  </a:cubicBezTo>
                  <a:cubicBezTo>
                    <a:pt x="694702" y="642531"/>
                    <a:pt x="649364" y="1064427"/>
                    <a:pt x="507075" y="1379671"/>
                  </a:cubicBezTo>
                  <a:lnTo>
                    <a:pt x="498661" y="139652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A12C65BB-62E9-4B44-B6FD-7F48A5A2365D}"/>
                </a:ext>
              </a:extLst>
            </p:cNvPr>
            <p:cNvSpPr/>
            <p:nvPr/>
          </p:nvSpPr>
          <p:spPr>
            <a:xfrm rot="11315589">
              <a:off x="4107416" y="3456370"/>
              <a:ext cx="941252" cy="1320008"/>
            </a:xfrm>
            <a:custGeom>
              <a:avLst/>
              <a:gdLst>
                <a:gd name="connsiteX0" fmla="*/ 941149 w 941252"/>
                <a:gd name="connsiteY0" fmla="*/ 1320008 h 1320008"/>
                <a:gd name="connsiteX1" fmla="*/ 892007 w 941252"/>
                <a:gd name="connsiteY1" fmla="*/ 1291820 h 1320008"/>
                <a:gd name="connsiteX2" fmla="*/ 6905 w 941252"/>
                <a:gd name="connsiteY2" fmla="*/ 1014277 h 1320008"/>
                <a:gd name="connsiteX3" fmla="*/ 0 w 941252"/>
                <a:gd name="connsiteY3" fmla="*/ 1013312 h 1320008"/>
                <a:gd name="connsiteX4" fmla="*/ 23897 w 941252"/>
                <a:gd name="connsiteY4" fmla="*/ 834854 h 1320008"/>
                <a:gd name="connsiteX5" fmla="*/ 332055 w 941252"/>
                <a:gd name="connsiteY5" fmla="*/ 75289 h 1320008"/>
                <a:gd name="connsiteX6" fmla="*/ 389087 w 941252"/>
                <a:gd name="connsiteY6" fmla="*/ 0 h 1320008"/>
                <a:gd name="connsiteX7" fmla="*/ 441037 w 941252"/>
                <a:gd name="connsiteY7" fmla="*/ 51263 h 1320008"/>
                <a:gd name="connsiteX8" fmla="*/ 921874 w 941252"/>
                <a:gd name="connsiteY8" fmla="*/ 1055797 h 1320008"/>
                <a:gd name="connsiteX9" fmla="*/ 941252 w 941252"/>
                <a:gd name="connsiteY9" fmla="*/ 1249855 h 1320008"/>
                <a:gd name="connsiteX10" fmla="*/ 941149 w 941252"/>
                <a:gd name="connsiteY10" fmla="*/ 1320008 h 1320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252" h="1320008">
                  <a:moveTo>
                    <a:pt x="941149" y="1320008"/>
                  </a:moveTo>
                  <a:lnTo>
                    <a:pt x="892007" y="1291820"/>
                  </a:lnTo>
                  <a:cubicBezTo>
                    <a:pt x="662158" y="1170087"/>
                    <a:pt x="355970" y="1074810"/>
                    <a:pt x="6905" y="1014277"/>
                  </a:cubicBezTo>
                  <a:lnTo>
                    <a:pt x="0" y="1013312"/>
                  </a:lnTo>
                  <a:lnTo>
                    <a:pt x="23897" y="834854"/>
                  </a:lnTo>
                  <a:cubicBezTo>
                    <a:pt x="79591" y="543171"/>
                    <a:pt x="188348" y="279985"/>
                    <a:pt x="332055" y="75289"/>
                  </a:cubicBezTo>
                  <a:lnTo>
                    <a:pt x="389087" y="0"/>
                  </a:lnTo>
                  <a:lnTo>
                    <a:pt x="441037" y="51263"/>
                  </a:lnTo>
                  <a:cubicBezTo>
                    <a:pt x="689565" y="321198"/>
                    <a:pt x="862923" y="665688"/>
                    <a:pt x="921874" y="1055797"/>
                  </a:cubicBezTo>
                  <a:cubicBezTo>
                    <a:pt x="931699" y="1120815"/>
                    <a:pt x="938113" y="1185562"/>
                    <a:pt x="941252" y="1249855"/>
                  </a:cubicBezTo>
                  <a:lnTo>
                    <a:pt x="941149" y="132000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AC0F3146-5660-47FB-8649-3123E08ACB41}"/>
                </a:ext>
              </a:extLst>
            </p:cNvPr>
            <p:cNvSpPr/>
            <p:nvPr/>
          </p:nvSpPr>
          <p:spPr>
            <a:xfrm rot="11315589">
              <a:off x="7379963" y="3824742"/>
              <a:ext cx="544215" cy="900600"/>
            </a:xfrm>
            <a:custGeom>
              <a:avLst/>
              <a:gdLst>
                <a:gd name="connsiteX0" fmla="*/ 0 w 544215"/>
                <a:gd name="connsiteY0" fmla="*/ 900600 h 900600"/>
                <a:gd name="connsiteX1" fmla="*/ 255 w 544215"/>
                <a:gd name="connsiteY1" fmla="*/ 727549 h 900600"/>
                <a:gd name="connsiteX2" fmla="*/ 181899 w 544215"/>
                <a:gd name="connsiteY2" fmla="*/ 11188 h 900600"/>
                <a:gd name="connsiteX3" fmla="*/ 187897 w 544215"/>
                <a:gd name="connsiteY3" fmla="*/ 0 h 900600"/>
                <a:gd name="connsiteX4" fmla="*/ 261882 w 544215"/>
                <a:gd name="connsiteY4" fmla="*/ 88303 h 900600"/>
                <a:gd name="connsiteX5" fmla="*/ 508775 w 544215"/>
                <a:gd name="connsiteY5" fmla="*/ 532482 h 900600"/>
                <a:gd name="connsiteX6" fmla="*/ 544215 w 544215"/>
                <a:gd name="connsiteY6" fmla="*/ 632362 h 900600"/>
                <a:gd name="connsiteX7" fmla="*/ 532232 w 544215"/>
                <a:gd name="connsiteY7" fmla="*/ 636009 h 900600"/>
                <a:gd name="connsiteX8" fmla="*/ 13222 w 544215"/>
                <a:gd name="connsiteY8" fmla="*/ 889596 h 900600"/>
                <a:gd name="connsiteX9" fmla="*/ 0 w 544215"/>
                <a:gd name="connsiteY9" fmla="*/ 900600 h 90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4215" h="900600">
                  <a:moveTo>
                    <a:pt x="0" y="900600"/>
                  </a:moveTo>
                  <a:lnTo>
                    <a:pt x="255" y="727549"/>
                  </a:lnTo>
                  <a:cubicBezTo>
                    <a:pt x="13380" y="474729"/>
                    <a:pt x="76785" y="232066"/>
                    <a:pt x="181899" y="11188"/>
                  </a:cubicBezTo>
                  <a:lnTo>
                    <a:pt x="187897" y="0"/>
                  </a:lnTo>
                  <a:lnTo>
                    <a:pt x="261882" y="88303"/>
                  </a:lnTo>
                  <a:cubicBezTo>
                    <a:pt x="358420" y="213446"/>
                    <a:pt x="442602" y="363572"/>
                    <a:pt x="508775" y="532482"/>
                  </a:cubicBezTo>
                  <a:lnTo>
                    <a:pt x="544215" y="632362"/>
                  </a:lnTo>
                  <a:lnTo>
                    <a:pt x="532232" y="636009"/>
                  </a:lnTo>
                  <a:cubicBezTo>
                    <a:pt x="320963" y="706774"/>
                    <a:pt x="144304" y="792780"/>
                    <a:pt x="13222" y="889596"/>
                  </a:cubicBezTo>
                  <a:lnTo>
                    <a:pt x="0" y="9006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F0D6F3B-B287-48FF-AA09-CA3341C12EFA}"/>
                </a:ext>
              </a:extLst>
            </p:cNvPr>
            <p:cNvSpPr/>
            <p:nvPr/>
          </p:nvSpPr>
          <p:spPr>
            <a:xfrm rot="11315589">
              <a:off x="4678399" y="3922984"/>
              <a:ext cx="1595237" cy="1558970"/>
            </a:xfrm>
            <a:custGeom>
              <a:avLst/>
              <a:gdLst>
                <a:gd name="connsiteX0" fmla="*/ 1165353 w 1595237"/>
                <a:gd name="connsiteY0" fmla="*/ 1558970 h 1558970"/>
                <a:gd name="connsiteX1" fmla="*/ 1000444 w 1595237"/>
                <a:gd name="connsiteY1" fmla="*/ 1535918 h 1558970"/>
                <a:gd name="connsiteX2" fmla="*/ 338336 w 1595237"/>
                <a:gd name="connsiteY2" fmla="*/ 1505244 h 1558970"/>
                <a:gd name="connsiteX3" fmla="*/ 223032 w 1595237"/>
                <a:gd name="connsiteY3" fmla="*/ 1508961 h 1558970"/>
                <a:gd name="connsiteX4" fmla="*/ 0 w 1595237"/>
                <a:gd name="connsiteY4" fmla="*/ 33038 h 1558970"/>
                <a:gd name="connsiteX5" fmla="*/ 56077 w 1595237"/>
                <a:gd name="connsiteY5" fmla="*/ 21646 h 1558970"/>
                <a:gd name="connsiteX6" fmla="*/ 1471363 w 1595237"/>
                <a:gd name="connsiteY6" fmla="*/ 372074 h 1558970"/>
                <a:gd name="connsiteX7" fmla="*/ 1595237 w 1595237"/>
                <a:gd name="connsiteY7" fmla="*/ 472888 h 1558970"/>
                <a:gd name="connsiteX8" fmla="*/ 1546361 w 1595237"/>
                <a:gd name="connsiteY8" fmla="*/ 534004 h 1558970"/>
                <a:gd name="connsiteX9" fmla="*/ 1170566 w 1595237"/>
                <a:gd name="connsiteY9" fmla="*/ 1509022 h 1558970"/>
                <a:gd name="connsiteX10" fmla="*/ 1165353 w 1595237"/>
                <a:gd name="connsiteY10" fmla="*/ 1558970 h 1558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95237" h="1558970">
                  <a:moveTo>
                    <a:pt x="1165353" y="1558970"/>
                  </a:moveTo>
                  <a:lnTo>
                    <a:pt x="1000444" y="1535918"/>
                  </a:lnTo>
                  <a:cubicBezTo>
                    <a:pt x="788539" y="1513060"/>
                    <a:pt x="565755" y="1502319"/>
                    <a:pt x="338336" y="1505244"/>
                  </a:cubicBezTo>
                  <a:lnTo>
                    <a:pt x="223032" y="1508961"/>
                  </a:lnTo>
                  <a:lnTo>
                    <a:pt x="0" y="33038"/>
                  </a:lnTo>
                  <a:lnTo>
                    <a:pt x="56077" y="21646"/>
                  </a:lnTo>
                  <a:cubicBezTo>
                    <a:pt x="576223" y="-56955"/>
                    <a:pt x="1078986" y="82716"/>
                    <a:pt x="1471363" y="372074"/>
                  </a:cubicBezTo>
                  <a:lnTo>
                    <a:pt x="1595237" y="472888"/>
                  </a:lnTo>
                  <a:lnTo>
                    <a:pt x="1546361" y="534004"/>
                  </a:lnTo>
                  <a:cubicBezTo>
                    <a:pt x="1357081" y="789826"/>
                    <a:pt x="1221220" y="1131533"/>
                    <a:pt x="1170566" y="1509022"/>
                  </a:cubicBezTo>
                  <a:lnTo>
                    <a:pt x="1165353" y="155897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9FD98D3-0ED5-44D4-816F-F397554C9E40}"/>
                </a:ext>
              </a:extLst>
            </p:cNvPr>
            <p:cNvSpPr/>
            <p:nvPr/>
          </p:nvSpPr>
          <p:spPr>
            <a:xfrm rot="11315589">
              <a:off x="6123693" y="4019160"/>
              <a:ext cx="1454536" cy="1621437"/>
            </a:xfrm>
            <a:custGeom>
              <a:avLst/>
              <a:gdLst>
                <a:gd name="connsiteX0" fmla="*/ 420450 w 1454536"/>
                <a:gd name="connsiteY0" fmla="*/ 1621437 h 1621437"/>
                <a:gd name="connsiteX1" fmla="*/ 373531 w 1454536"/>
                <a:gd name="connsiteY1" fmla="*/ 1493506 h 1621437"/>
                <a:gd name="connsiteX2" fmla="*/ 9945 w 1454536"/>
                <a:gd name="connsiteY2" fmla="*/ 914847 h 1621437"/>
                <a:gd name="connsiteX3" fmla="*/ 0 w 1454536"/>
                <a:gd name="connsiteY3" fmla="*/ 905320 h 1621437"/>
                <a:gd name="connsiteX4" fmla="*/ 14367 w 1454536"/>
                <a:gd name="connsiteY4" fmla="*/ 878520 h 1621437"/>
                <a:gd name="connsiteX5" fmla="*/ 1173154 w 1454536"/>
                <a:gd name="connsiteY5" fmla="*/ 12245 h 1621437"/>
                <a:gd name="connsiteX6" fmla="*/ 1233426 w 1454536"/>
                <a:gd name="connsiteY6" fmla="*/ 0 h 1621437"/>
                <a:gd name="connsiteX7" fmla="*/ 1454536 w 1454536"/>
                <a:gd name="connsiteY7" fmla="*/ 1463205 h 1621437"/>
                <a:gd name="connsiteX8" fmla="*/ 1425485 w 1454536"/>
                <a:gd name="connsiteY8" fmla="*/ 1464141 h 1621437"/>
                <a:gd name="connsiteX9" fmla="*/ 442948 w 1454536"/>
                <a:gd name="connsiteY9" fmla="*/ 1614590 h 1621437"/>
                <a:gd name="connsiteX10" fmla="*/ 420450 w 1454536"/>
                <a:gd name="connsiteY10" fmla="*/ 1621437 h 1621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54536" h="1621437">
                  <a:moveTo>
                    <a:pt x="420450" y="1621437"/>
                  </a:moveTo>
                  <a:lnTo>
                    <a:pt x="373531" y="1493506"/>
                  </a:lnTo>
                  <a:cubicBezTo>
                    <a:pt x="280431" y="1263975"/>
                    <a:pt x="155075" y="1066736"/>
                    <a:pt x="9945" y="914847"/>
                  </a:cubicBezTo>
                  <a:lnTo>
                    <a:pt x="0" y="905320"/>
                  </a:lnTo>
                  <a:lnTo>
                    <a:pt x="14367" y="878520"/>
                  </a:lnTo>
                  <a:cubicBezTo>
                    <a:pt x="265231" y="460000"/>
                    <a:pt x="674355" y="140241"/>
                    <a:pt x="1173154" y="12245"/>
                  </a:cubicBezTo>
                  <a:lnTo>
                    <a:pt x="1233426" y="0"/>
                  </a:lnTo>
                  <a:lnTo>
                    <a:pt x="1454536" y="1463205"/>
                  </a:lnTo>
                  <a:lnTo>
                    <a:pt x="1425485" y="1464141"/>
                  </a:lnTo>
                  <a:cubicBezTo>
                    <a:pt x="1062461" y="1482972"/>
                    <a:pt x="727807" y="1536007"/>
                    <a:pt x="442948" y="1614590"/>
                  </a:cubicBezTo>
                  <a:lnTo>
                    <a:pt x="420450" y="162143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</p:grp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E2E3FEB4-F6F7-4708-8A4C-4C694E958D6F}"/>
              </a:ext>
            </a:extLst>
          </p:cNvPr>
          <p:cNvSpPr txBox="1">
            <a:spLocks/>
          </p:cNvSpPr>
          <p:nvPr/>
        </p:nvSpPr>
        <p:spPr>
          <a:xfrm rot="21568649">
            <a:off x="5158168" y="1903422"/>
            <a:ext cx="2940546" cy="192919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id-ID" sz="825" b="1" spc="2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BEST CLUB AND ASOCIATIONS </a:t>
            </a:r>
            <a:endParaRPr lang="en-US" sz="825" b="1" spc="225" dirty="0">
              <a:solidFill>
                <a:schemeClr val="bg1">
                  <a:lumMod val="7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185A833-1D6F-4520-9976-8FAA6F20060B}"/>
              </a:ext>
            </a:extLst>
          </p:cNvPr>
          <p:cNvSpPr/>
          <p:nvPr/>
        </p:nvSpPr>
        <p:spPr>
          <a:xfrm>
            <a:off x="5164544" y="2718584"/>
            <a:ext cx="2963564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industry. Lorem Ipsum has been the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AE5D8D4-7FC9-4726-9E7A-7D5DBA9F8FB1}"/>
              </a:ext>
            </a:extLst>
          </p:cNvPr>
          <p:cNvSpPr txBox="1"/>
          <p:nvPr/>
        </p:nvSpPr>
        <p:spPr>
          <a:xfrm>
            <a:off x="379020" y="359302"/>
            <a:ext cx="16783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5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PIVOTS</a:t>
            </a:r>
            <a:r>
              <a:rPr lang="id-ID" sz="1050" dirty="0">
                <a:latin typeface="Poppins Black" panose="00000A00000000000000" pitchFamily="2" charset="0"/>
                <a:cs typeface="Poppins Black" panose="00000A00000000000000" pitchFamily="2" charset="0"/>
              </a:rPr>
              <a:t> </a:t>
            </a:r>
            <a:r>
              <a:rPr lang="id-ID" sz="105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BASKETBALL</a:t>
            </a:r>
            <a:endParaRPr lang="en-US" sz="105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0140A89-496D-407D-91F6-776E038ACC98}"/>
              </a:ext>
            </a:extLst>
          </p:cNvPr>
          <p:cNvGrpSpPr/>
          <p:nvPr/>
        </p:nvGrpSpPr>
        <p:grpSpPr>
          <a:xfrm>
            <a:off x="8447282" y="3176709"/>
            <a:ext cx="415320" cy="1630364"/>
            <a:chOff x="11263043" y="4235612"/>
            <a:chExt cx="553760" cy="2173818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2CBC6C4-C91F-46BC-85C4-D01D8F49D439}"/>
                </a:ext>
              </a:extLst>
            </p:cNvPr>
            <p:cNvSpPr/>
            <p:nvPr/>
          </p:nvSpPr>
          <p:spPr>
            <a:xfrm>
              <a:off x="11581468" y="5769406"/>
              <a:ext cx="66811" cy="3217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92B271C9-9E63-46A9-BD27-6694B136E6EC}"/>
                </a:ext>
              </a:extLst>
            </p:cNvPr>
            <p:cNvSpPr/>
            <p:nvPr/>
          </p:nvSpPr>
          <p:spPr>
            <a:xfrm flipV="1">
              <a:off x="11544631" y="6268946"/>
              <a:ext cx="140484" cy="14048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33" name="Text Placeholder 7">
              <a:extLst>
                <a:ext uri="{FF2B5EF4-FFF2-40B4-BE49-F238E27FC236}">
                  <a16:creationId xmlns:a16="http://schemas.microsoft.com/office/drawing/2014/main" id="{C0816E34-2F29-4875-9F65-50D58542A730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4235612"/>
              <a:ext cx="553760" cy="305385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accent2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01</a:t>
              </a:r>
              <a:endParaRPr lang="en-US" sz="1050" b="1" dirty="0">
                <a:solidFill>
                  <a:schemeClr val="accent2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4" name="Text Placeholder 7">
              <a:extLst>
                <a:ext uri="{FF2B5EF4-FFF2-40B4-BE49-F238E27FC236}">
                  <a16:creationId xmlns:a16="http://schemas.microsoft.com/office/drawing/2014/main" id="{5256D83E-EE4F-4B7C-B1B0-EBB84BE6C81F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4657547"/>
              <a:ext cx="553760" cy="309154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02</a:t>
              </a:r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5" name="Text Placeholder 7">
              <a:extLst>
                <a:ext uri="{FF2B5EF4-FFF2-40B4-BE49-F238E27FC236}">
                  <a16:creationId xmlns:a16="http://schemas.microsoft.com/office/drawing/2014/main" id="{AF6299A2-E1E6-4EE1-8566-A3F522CA4AF2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5086454"/>
              <a:ext cx="553760" cy="309154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03</a:t>
              </a:r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8935DE2F-B83B-4F49-BA9D-B2896F40631E}"/>
              </a:ext>
            </a:extLst>
          </p:cNvPr>
          <p:cNvSpPr/>
          <p:nvPr/>
        </p:nvSpPr>
        <p:spPr>
          <a:xfrm rot="9486764">
            <a:off x="7604911" y="-204310"/>
            <a:ext cx="1733255" cy="1710388"/>
          </a:xfrm>
          <a:custGeom>
            <a:avLst/>
            <a:gdLst>
              <a:gd name="connsiteX0" fmla="*/ 1712582 w 2311006"/>
              <a:gd name="connsiteY0" fmla="*/ 1003337 h 2280517"/>
              <a:gd name="connsiteX1" fmla="*/ 1727775 w 2311006"/>
              <a:gd name="connsiteY1" fmla="*/ 889879 h 2280517"/>
              <a:gd name="connsiteX2" fmla="*/ 1923693 w 2311006"/>
              <a:gd name="connsiteY2" fmla="*/ 406967 h 2280517"/>
              <a:gd name="connsiteX3" fmla="*/ 1959953 w 2311006"/>
              <a:gd name="connsiteY3" fmla="*/ 359101 h 2280517"/>
              <a:gd name="connsiteX4" fmla="*/ 1992982 w 2311006"/>
              <a:gd name="connsiteY4" fmla="*/ 391692 h 2280517"/>
              <a:gd name="connsiteX5" fmla="*/ 2298685 w 2311006"/>
              <a:gd name="connsiteY5" fmla="*/ 1030348 h 2280517"/>
              <a:gd name="connsiteX6" fmla="*/ 2311006 w 2311006"/>
              <a:gd name="connsiteY6" fmla="*/ 1153725 h 2280517"/>
              <a:gd name="connsiteX7" fmla="*/ 2310940 w 2311006"/>
              <a:gd name="connsiteY7" fmla="*/ 1198327 h 2280517"/>
              <a:gd name="connsiteX8" fmla="*/ 2279697 w 2311006"/>
              <a:gd name="connsiteY8" fmla="*/ 1180406 h 2280517"/>
              <a:gd name="connsiteX9" fmla="*/ 1716971 w 2311006"/>
              <a:gd name="connsiteY9" fmla="*/ 1003951 h 2280517"/>
              <a:gd name="connsiteX10" fmla="*/ 1026308 w 2311006"/>
              <a:gd name="connsiteY10" fmla="*/ 959358 h 2280517"/>
              <a:gd name="connsiteX11" fmla="*/ 884510 w 2311006"/>
              <a:gd name="connsiteY11" fmla="*/ 21005 h 2280517"/>
              <a:gd name="connsiteX12" fmla="*/ 920163 w 2311006"/>
              <a:gd name="connsiteY12" fmla="*/ 13762 h 2280517"/>
              <a:gd name="connsiteX13" fmla="*/ 1819965 w 2311006"/>
              <a:gd name="connsiteY13" fmla="*/ 236555 h 2280517"/>
              <a:gd name="connsiteX14" fmla="*/ 1898721 w 2311006"/>
              <a:gd name="connsiteY14" fmla="*/ 300650 h 2280517"/>
              <a:gd name="connsiteX15" fmla="*/ 1867647 w 2311006"/>
              <a:gd name="connsiteY15" fmla="*/ 339506 h 2280517"/>
              <a:gd name="connsiteX16" fmla="*/ 1628727 w 2311006"/>
              <a:gd name="connsiteY16" fmla="*/ 959396 h 2280517"/>
              <a:gd name="connsiteX17" fmla="*/ 1625412 w 2311006"/>
              <a:gd name="connsiteY17" fmla="*/ 991152 h 2280517"/>
              <a:gd name="connsiteX18" fmla="*/ 1520567 w 2311006"/>
              <a:gd name="connsiteY18" fmla="*/ 976496 h 2280517"/>
              <a:gd name="connsiteX19" fmla="*/ 1099615 w 2311006"/>
              <a:gd name="connsiteY19" fmla="*/ 956994 h 2280517"/>
              <a:gd name="connsiteX20" fmla="*/ 320105 w 2311006"/>
              <a:gd name="connsiteY20" fmla="*/ 1061529 h 2280517"/>
              <a:gd name="connsiteX21" fmla="*/ 290275 w 2311006"/>
              <a:gd name="connsiteY21" fmla="*/ 980194 h 2280517"/>
              <a:gd name="connsiteX22" fmla="*/ 270743 w 2311006"/>
              <a:gd name="connsiteY22" fmla="*/ 937380 h 2280517"/>
              <a:gd name="connsiteX23" fmla="*/ 603973 w 2311006"/>
              <a:gd name="connsiteY23" fmla="*/ 107913 h 2280517"/>
              <a:gd name="connsiteX24" fmla="*/ 682492 w 2311006"/>
              <a:gd name="connsiteY24" fmla="*/ 74563 h 2280517"/>
              <a:gd name="connsiteX25" fmla="*/ 798655 w 2311006"/>
              <a:gd name="connsiteY25" fmla="*/ 38447 h 2280517"/>
              <a:gd name="connsiteX26" fmla="*/ 836974 w 2311006"/>
              <a:gd name="connsiteY26" fmla="*/ 30662 h 2280517"/>
              <a:gd name="connsiteX27" fmla="*/ 977551 w 2311006"/>
              <a:gd name="connsiteY27" fmla="*/ 960930 h 2280517"/>
              <a:gd name="connsiteX28" fmla="*/ 959081 w 2311006"/>
              <a:gd name="connsiteY28" fmla="*/ 961525 h 2280517"/>
              <a:gd name="connsiteX29" fmla="*/ 334409 w 2311006"/>
              <a:gd name="connsiteY29" fmla="*/ 1057176 h 2280517"/>
              <a:gd name="connsiteX30" fmla="*/ 206366 w 2311006"/>
              <a:gd name="connsiteY30" fmla="*/ 1097627 h 2280517"/>
              <a:gd name="connsiteX31" fmla="*/ 224829 w 2311006"/>
              <a:gd name="connsiteY31" fmla="*/ 1051670 h 2280517"/>
              <a:gd name="connsiteX32" fmla="*/ 237272 w 2311006"/>
              <a:gd name="connsiteY32" fmla="*/ 1086738 h 2280517"/>
              <a:gd name="connsiteX33" fmla="*/ 229653 w 2311006"/>
              <a:gd name="connsiteY33" fmla="*/ 1089057 h 2280517"/>
              <a:gd name="connsiteX34" fmla="*/ 2052904 w 2311006"/>
              <a:gd name="connsiteY34" fmla="*/ 1958394 h 2280517"/>
              <a:gd name="connsiteX35" fmla="*/ 2033281 w 2311006"/>
              <a:gd name="connsiteY35" fmla="*/ 1948071 h 2280517"/>
              <a:gd name="connsiteX36" fmla="*/ 1701593 w 2311006"/>
              <a:gd name="connsiteY36" fmla="*/ 1145416 h 2280517"/>
              <a:gd name="connsiteX37" fmla="*/ 1705088 w 2311006"/>
              <a:gd name="connsiteY37" fmla="*/ 1071204 h 2280517"/>
              <a:gd name="connsiteX38" fmla="*/ 1846135 w 2311006"/>
              <a:gd name="connsiteY38" fmla="*/ 1097494 h 2280517"/>
              <a:gd name="connsiteX39" fmla="*/ 2260363 w 2311006"/>
              <a:gd name="connsiteY39" fmla="*/ 1240736 h 2280517"/>
              <a:gd name="connsiteX40" fmla="*/ 2310833 w 2311006"/>
              <a:gd name="connsiteY40" fmla="*/ 1270235 h 2280517"/>
              <a:gd name="connsiteX41" fmla="*/ 2310825 w 2311006"/>
              <a:gd name="connsiteY41" fmla="*/ 1275373 h 2280517"/>
              <a:gd name="connsiteX42" fmla="*/ 2075891 w 2311006"/>
              <a:gd name="connsiteY42" fmla="*/ 1930149 h 2280517"/>
              <a:gd name="connsiteX43" fmla="*/ 300654 w 2311006"/>
              <a:gd name="connsiteY43" fmla="*/ 1732092 h 2280517"/>
              <a:gd name="connsiteX44" fmla="*/ 0 w 2311006"/>
              <a:gd name="connsiteY44" fmla="*/ 1611307 h 2280517"/>
              <a:gd name="connsiteX45" fmla="*/ 174597 w 2311006"/>
              <a:gd name="connsiteY45" fmla="*/ 1176704 h 2280517"/>
              <a:gd name="connsiteX46" fmla="*/ 184554 w 2311006"/>
              <a:gd name="connsiteY46" fmla="*/ 1172653 h 2280517"/>
              <a:gd name="connsiteX47" fmla="*/ 256201 w 2311006"/>
              <a:gd name="connsiteY47" fmla="*/ 1148494 h 2280517"/>
              <a:gd name="connsiteX48" fmla="*/ 268809 w 2311006"/>
              <a:gd name="connsiteY48" fmla="*/ 1192783 h 2280517"/>
              <a:gd name="connsiteX49" fmla="*/ 288562 w 2311006"/>
              <a:gd name="connsiteY49" fmla="*/ 1283350 h 2280517"/>
              <a:gd name="connsiteX50" fmla="*/ 307343 w 2311006"/>
              <a:gd name="connsiteY50" fmla="*/ 1681960 h 2280517"/>
              <a:gd name="connsiteX51" fmla="*/ 1145364 w 2311006"/>
              <a:gd name="connsiteY51" fmla="*/ 2071445 h 2280517"/>
              <a:gd name="connsiteX52" fmla="*/ 382452 w 2311006"/>
              <a:gd name="connsiteY52" fmla="*/ 1764953 h 2280517"/>
              <a:gd name="connsiteX53" fmla="*/ 391600 w 2311006"/>
              <a:gd name="connsiteY53" fmla="*/ 1703373 h 2280517"/>
              <a:gd name="connsiteX54" fmla="*/ 372959 w 2311006"/>
              <a:gd name="connsiteY54" fmla="*/ 1263245 h 2280517"/>
              <a:gd name="connsiteX55" fmla="*/ 350954 w 2311006"/>
              <a:gd name="connsiteY55" fmla="*/ 1164632 h 2280517"/>
              <a:gd name="connsiteX56" fmla="*/ 339104 w 2311006"/>
              <a:gd name="connsiteY56" fmla="*/ 1124196 h 2280517"/>
              <a:gd name="connsiteX57" fmla="*/ 376407 w 2311006"/>
              <a:gd name="connsiteY57" fmla="*/ 1113798 h 2280517"/>
              <a:gd name="connsiteX58" fmla="*/ 971626 w 2311006"/>
              <a:gd name="connsiteY58" fmla="*/ 1030562 h 2280517"/>
              <a:gd name="connsiteX59" fmla="*/ 988002 w 2311006"/>
              <a:gd name="connsiteY59" fmla="*/ 1030092 h 2280517"/>
              <a:gd name="connsiteX60" fmla="*/ 1665782 w 2311006"/>
              <a:gd name="connsiteY60" fmla="*/ 2280517 h 2280517"/>
              <a:gd name="connsiteX61" fmla="*/ 1197527 w 2311006"/>
              <a:gd name="connsiteY61" fmla="*/ 2092401 h 2280517"/>
              <a:gd name="connsiteX62" fmla="*/ 1036786 w 2311006"/>
              <a:gd name="connsiteY62" fmla="*/ 1028692 h 2280517"/>
              <a:gd name="connsiteX63" fmla="*/ 1105479 w 2311006"/>
              <a:gd name="connsiteY63" fmla="*/ 1026721 h 2280517"/>
              <a:gd name="connsiteX64" fmla="*/ 1493996 w 2311006"/>
              <a:gd name="connsiteY64" fmla="*/ 1043013 h 2280517"/>
              <a:gd name="connsiteX65" fmla="*/ 1618881 w 2311006"/>
              <a:gd name="connsiteY65" fmla="*/ 1058634 h 2280517"/>
              <a:gd name="connsiteX66" fmla="*/ 1614961 w 2311006"/>
              <a:gd name="connsiteY66" fmla="*/ 1151348 h 2280517"/>
              <a:gd name="connsiteX67" fmla="*/ 1942640 w 2311006"/>
              <a:gd name="connsiteY67" fmla="*/ 1989191 h 2280517"/>
              <a:gd name="connsiteX68" fmla="*/ 1996802 w 2311006"/>
              <a:gd name="connsiteY68" fmla="*/ 2026096 h 2280517"/>
              <a:gd name="connsiteX69" fmla="*/ 1920754 w 2311006"/>
              <a:gd name="connsiteY69" fmla="*/ 2103164 h 2280517"/>
              <a:gd name="connsiteX70" fmla="*/ 1783440 w 2311006"/>
              <a:gd name="connsiteY70" fmla="*/ 2212319 h 2280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2311006" h="2280517">
                <a:moveTo>
                  <a:pt x="1712582" y="1003337"/>
                </a:moveTo>
                <a:lnTo>
                  <a:pt x="1727775" y="889879"/>
                </a:lnTo>
                <a:cubicBezTo>
                  <a:pt x="1763184" y="704434"/>
                  <a:pt x="1832329" y="537108"/>
                  <a:pt x="1923693" y="406967"/>
                </a:cubicBezTo>
                <a:lnTo>
                  <a:pt x="1959953" y="359101"/>
                </a:lnTo>
                <a:lnTo>
                  <a:pt x="1992982" y="391692"/>
                </a:lnTo>
                <a:cubicBezTo>
                  <a:pt x="2150990" y="563310"/>
                  <a:pt x="2261206" y="782327"/>
                  <a:pt x="2298685" y="1030348"/>
                </a:cubicBezTo>
                <a:cubicBezTo>
                  <a:pt x="2304932" y="1071685"/>
                  <a:pt x="2309010" y="1112849"/>
                  <a:pt x="2311006" y="1153725"/>
                </a:cubicBezTo>
                <a:lnTo>
                  <a:pt x="2310940" y="1198327"/>
                </a:lnTo>
                <a:lnTo>
                  <a:pt x="2279697" y="1180406"/>
                </a:lnTo>
                <a:cubicBezTo>
                  <a:pt x="2133565" y="1103011"/>
                  <a:pt x="1938898" y="1042436"/>
                  <a:pt x="1716971" y="1003951"/>
                </a:cubicBezTo>
                <a:close/>
                <a:moveTo>
                  <a:pt x="1026308" y="959358"/>
                </a:moveTo>
                <a:lnTo>
                  <a:pt x="884510" y="21005"/>
                </a:lnTo>
                <a:lnTo>
                  <a:pt x="920163" y="13762"/>
                </a:lnTo>
                <a:cubicBezTo>
                  <a:pt x="1250858" y="-36210"/>
                  <a:pt x="1570502" y="52589"/>
                  <a:pt x="1819965" y="236555"/>
                </a:cubicBezTo>
                <a:lnTo>
                  <a:pt x="1898721" y="300650"/>
                </a:lnTo>
                <a:lnTo>
                  <a:pt x="1867647" y="339506"/>
                </a:lnTo>
                <a:cubicBezTo>
                  <a:pt x="1747308" y="502151"/>
                  <a:pt x="1660932" y="719399"/>
                  <a:pt x="1628727" y="959396"/>
                </a:cubicBezTo>
                <a:lnTo>
                  <a:pt x="1625412" y="991152"/>
                </a:lnTo>
                <a:lnTo>
                  <a:pt x="1520567" y="976496"/>
                </a:lnTo>
                <a:cubicBezTo>
                  <a:pt x="1385843" y="961964"/>
                  <a:pt x="1244203" y="955135"/>
                  <a:pt x="1099615" y="956994"/>
                </a:cubicBezTo>
                <a:close/>
                <a:moveTo>
                  <a:pt x="320105" y="1061529"/>
                </a:moveTo>
                <a:lnTo>
                  <a:pt x="290275" y="980194"/>
                </a:lnTo>
                <a:lnTo>
                  <a:pt x="270743" y="937380"/>
                </a:lnTo>
                <a:lnTo>
                  <a:pt x="603973" y="107913"/>
                </a:lnTo>
                <a:lnTo>
                  <a:pt x="682492" y="74563"/>
                </a:lnTo>
                <a:cubicBezTo>
                  <a:pt x="720265" y="60696"/>
                  <a:pt x="759015" y="48619"/>
                  <a:pt x="798655" y="38447"/>
                </a:cubicBezTo>
                <a:lnTo>
                  <a:pt x="836974" y="30662"/>
                </a:lnTo>
                <a:lnTo>
                  <a:pt x="977551" y="960930"/>
                </a:lnTo>
                <a:lnTo>
                  <a:pt x="959081" y="961525"/>
                </a:lnTo>
                <a:cubicBezTo>
                  <a:pt x="728279" y="973497"/>
                  <a:pt x="515514" y="1007215"/>
                  <a:pt x="334409" y="1057176"/>
                </a:cubicBezTo>
                <a:close/>
                <a:moveTo>
                  <a:pt x="206366" y="1097627"/>
                </a:moveTo>
                <a:lnTo>
                  <a:pt x="224829" y="1051670"/>
                </a:lnTo>
                <a:lnTo>
                  <a:pt x="237272" y="1086738"/>
                </a:lnTo>
                <a:lnTo>
                  <a:pt x="229653" y="1089057"/>
                </a:lnTo>
                <a:close/>
                <a:moveTo>
                  <a:pt x="2052904" y="1958394"/>
                </a:moveTo>
                <a:lnTo>
                  <a:pt x="2033281" y="1948071"/>
                </a:lnTo>
                <a:cubicBezTo>
                  <a:pt x="1828457" y="1821620"/>
                  <a:pt x="1695835" y="1511433"/>
                  <a:pt x="1701593" y="1145416"/>
                </a:cubicBezTo>
                <a:lnTo>
                  <a:pt x="1705088" y="1071204"/>
                </a:lnTo>
                <a:lnTo>
                  <a:pt x="1846135" y="1097494"/>
                </a:lnTo>
                <a:cubicBezTo>
                  <a:pt x="2009623" y="1133514"/>
                  <a:pt x="2151622" y="1182125"/>
                  <a:pt x="2260363" y="1240736"/>
                </a:cubicBezTo>
                <a:lnTo>
                  <a:pt x="2310833" y="1270235"/>
                </a:lnTo>
                <a:lnTo>
                  <a:pt x="2310825" y="1275373"/>
                </a:lnTo>
                <a:cubicBezTo>
                  <a:pt x="2298309" y="1516478"/>
                  <a:pt x="2213866" y="1743052"/>
                  <a:pt x="2075891" y="1930149"/>
                </a:cubicBezTo>
                <a:close/>
                <a:moveTo>
                  <a:pt x="300654" y="1732092"/>
                </a:moveTo>
                <a:lnTo>
                  <a:pt x="0" y="1611307"/>
                </a:lnTo>
                <a:lnTo>
                  <a:pt x="174597" y="1176704"/>
                </a:lnTo>
                <a:lnTo>
                  <a:pt x="184554" y="1172653"/>
                </a:lnTo>
                <a:lnTo>
                  <a:pt x="256201" y="1148494"/>
                </a:lnTo>
                <a:lnTo>
                  <a:pt x="268809" y="1192783"/>
                </a:lnTo>
                <a:cubicBezTo>
                  <a:pt x="276240" y="1222369"/>
                  <a:pt x="282843" y="1252579"/>
                  <a:pt x="288562" y="1283350"/>
                </a:cubicBezTo>
                <a:cubicBezTo>
                  <a:pt x="313991" y="1420174"/>
                  <a:pt x="319499" y="1555643"/>
                  <a:pt x="307343" y="1681960"/>
                </a:cubicBezTo>
                <a:close/>
                <a:moveTo>
                  <a:pt x="1145364" y="2071445"/>
                </a:moveTo>
                <a:lnTo>
                  <a:pt x="382452" y="1764953"/>
                </a:lnTo>
                <a:lnTo>
                  <a:pt x="391600" y="1703373"/>
                </a:lnTo>
                <a:cubicBezTo>
                  <a:pt x="406842" y="1563872"/>
                  <a:pt x="401546" y="1414233"/>
                  <a:pt x="372959" y="1263245"/>
                </a:cubicBezTo>
                <a:cubicBezTo>
                  <a:pt x="366613" y="1229730"/>
                  <a:pt x="359257" y="1196837"/>
                  <a:pt x="350954" y="1164632"/>
                </a:cubicBezTo>
                <a:lnTo>
                  <a:pt x="339104" y="1124196"/>
                </a:lnTo>
                <a:lnTo>
                  <a:pt x="376407" y="1113798"/>
                </a:lnTo>
                <a:cubicBezTo>
                  <a:pt x="549032" y="1070194"/>
                  <a:pt x="751782" y="1040840"/>
                  <a:pt x="971626" y="1030562"/>
                </a:cubicBezTo>
                <a:lnTo>
                  <a:pt x="988002" y="1030092"/>
                </a:lnTo>
                <a:close/>
                <a:moveTo>
                  <a:pt x="1665782" y="2280517"/>
                </a:moveTo>
                <a:lnTo>
                  <a:pt x="1197527" y="2092401"/>
                </a:lnTo>
                <a:lnTo>
                  <a:pt x="1036786" y="1028692"/>
                </a:lnTo>
                <a:lnTo>
                  <a:pt x="1105479" y="1026721"/>
                </a:lnTo>
                <a:cubicBezTo>
                  <a:pt x="1238724" y="1025275"/>
                  <a:pt x="1369390" y="1030961"/>
                  <a:pt x="1493996" y="1043013"/>
                </a:cubicBezTo>
                <a:lnTo>
                  <a:pt x="1618881" y="1058634"/>
                </a:lnTo>
                <a:lnTo>
                  <a:pt x="1614961" y="1151348"/>
                </a:lnTo>
                <a:cubicBezTo>
                  <a:pt x="1611498" y="1517170"/>
                  <a:pt x="1740297" y="1832206"/>
                  <a:pt x="1942640" y="1989191"/>
                </a:cubicBezTo>
                <a:lnTo>
                  <a:pt x="1996802" y="2026096"/>
                </a:lnTo>
                <a:lnTo>
                  <a:pt x="1920754" y="2103164"/>
                </a:lnTo>
                <a:cubicBezTo>
                  <a:pt x="1877849" y="2142666"/>
                  <a:pt x="1831982" y="2179181"/>
                  <a:pt x="1783440" y="221231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>
              <a:solidFill>
                <a:schemeClr val="tx1"/>
              </a:solidFill>
            </a:endParaRPr>
          </a:p>
        </p:txBody>
      </p:sp>
      <p:pic>
        <p:nvPicPr>
          <p:cNvPr id="22" name="Picture Placeholder 21">
            <a:extLst>
              <a:ext uri="{FF2B5EF4-FFF2-40B4-BE49-F238E27FC236}">
                <a16:creationId xmlns:a16="http://schemas.microsoft.com/office/drawing/2014/main" id="{FC94BF19-F36F-433A-B733-6479F2101C1B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60" r="1526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104367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E7A2C883-B59B-4268-94F2-5FA43F100ABC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14" r="18414"/>
          <a:stretch>
            <a:fillRect/>
          </a:stretch>
        </p:blipFill>
        <p:spPr/>
      </p:pic>
      <p:sp>
        <p:nvSpPr>
          <p:cNvPr id="19" name="Oval 18">
            <a:extLst>
              <a:ext uri="{FF2B5EF4-FFF2-40B4-BE49-F238E27FC236}">
                <a16:creationId xmlns:a16="http://schemas.microsoft.com/office/drawing/2014/main" id="{F1402643-4435-42AE-8357-7D21A0603963}"/>
              </a:ext>
            </a:extLst>
          </p:cNvPr>
          <p:cNvSpPr/>
          <p:nvPr/>
        </p:nvSpPr>
        <p:spPr>
          <a:xfrm>
            <a:off x="1830781" y="1252926"/>
            <a:ext cx="2748197" cy="2748197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393700" sx="102000" sy="102000" algn="ctr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9108277D-F70F-4BE8-A572-253CFABB128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5" r="21875"/>
          <a:stretch>
            <a:fillRect/>
          </a:stretch>
        </p:blipFill>
        <p:spPr/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99409C7-C1AA-4605-8F4F-43B26385BBF9}"/>
              </a:ext>
            </a:extLst>
          </p:cNvPr>
          <p:cNvSpPr txBox="1"/>
          <p:nvPr/>
        </p:nvSpPr>
        <p:spPr>
          <a:xfrm>
            <a:off x="379020" y="359302"/>
            <a:ext cx="16783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5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PIVOTS</a:t>
            </a:r>
            <a:r>
              <a:rPr lang="id-ID" sz="1050" dirty="0">
                <a:latin typeface="Poppins Black" panose="00000A00000000000000" pitchFamily="2" charset="0"/>
                <a:cs typeface="Poppins Black" panose="00000A00000000000000" pitchFamily="2" charset="0"/>
              </a:rPr>
              <a:t> </a:t>
            </a:r>
            <a:r>
              <a:rPr lang="id-ID" sz="105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BASKETBALL</a:t>
            </a:r>
            <a:endParaRPr lang="en-US" sz="105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77A8C65-37F8-4140-86EA-DA644C72C12B}"/>
              </a:ext>
            </a:extLst>
          </p:cNvPr>
          <p:cNvGrpSpPr/>
          <p:nvPr/>
        </p:nvGrpSpPr>
        <p:grpSpPr>
          <a:xfrm>
            <a:off x="8447282" y="3176709"/>
            <a:ext cx="415320" cy="1630364"/>
            <a:chOff x="11263043" y="4235612"/>
            <a:chExt cx="553760" cy="2173818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7C53499-388B-42F3-BC57-6C108257E3FD}"/>
                </a:ext>
              </a:extLst>
            </p:cNvPr>
            <p:cNvSpPr/>
            <p:nvPr/>
          </p:nvSpPr>
          <p:spPr>
            <a:xfrm>
              <a:off x="11581468" y="5769406"/>
              <a:ext cx="66811" cy="3217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16A902BC-12E7-4FAE-B69B-DF92632DF2F0}"/>
                </a:ext>
              </a:extLst>
            </p:cNvPr>
            <p:cNvSpPr/>
            <p:nvPr/>
          </p:nvSpPr>
          <p:spPr>
            <a:xfrm flipV="1">
              <a:off x="11544631" y="6268946"/>
              <a:ext cx="140484" cy="14048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5" name="Text Placeholder 7">
              <a:extLst>
                <a:ext uri="{FF2B5EF4-FFF2-40B4-BE49-F238E27FC236}">
                  <a16:creationId xmlns:a16="http://schemas.microsoft.com/office/drawing/2014/main" id="{B9CD5B8E-001A-4EF5-A6AE-D09C20A911EA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4235612"/>
              <a:ext cx="553760" cy="305385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accent2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01</a:t>
              </a:r>
              <a:endParaRPr lang="en-US" sz="1050" b="1" dirty="0">
                <a:solidFill>
                  <a:schemeClr val="accent2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6" name="Text Placeholder 7">
              <a:extLst>
                <a:ext uri="{FF2B5EF4-FFF2-40B4-BE49-F238E27FC236}">
                  <a16:creationId xmlns:a16="http://schemas.microsoft.com/office/drawing/2014/main" id="{151F8468-9568-48B1-8617-5C98C9468EF5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4657547"/>
              <a:ext cx="553760" cy="309154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02</a:t>
              </a:r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7" name="Text Placeholder 7">
              <a:extLst>
                <a:ext uri="{FF2B5EF4-FFF2-40B4-BE49-F238E27FC236}">
                  <a16:creationId xmlns:a16="http://schemas.microsoft.com/office/drawing/2014/main" id="{865DCDEF-CDC3-4A14-9178-E708226DD09B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5086454"/>
              <a:ext cx="553760" cy="309154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03</a:t>
              </a:r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20DC3E83-9528-4F71-9FB4-A4584075EEDF}"/>
              </a:ext>
            </a:extLst>
          </p:cNvPr>
          <p:cNvSpPr txBox="1"/>
          <p:nvPr/>
        </p:nvSpPr>
        <p:spPr>
          <a:xfrm>
            <a:off x="5044622" y="958638"/>
            <a:ext cx="31992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70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KNOW BOU’T</a:t>
            </a:r>
          </a:p>
          <a:p>
            <a:r>
              <a:rPr lang="id-ID" sz="210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PIVOTS HERE</a:t>
            </a:r>
            <a:endParaRPr lang="en-US" sz="270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39B8575-88B8-42C5-8E46-976E90E0F657}"/>
              </a:ext>
            </a:extLst>
          </p:cNvPr>
          <p:cNvGrpSpPr/>
          <p:nvPr/>
        </p:nvGrpSpPr>
        <p:grpSpPr>
          <a:xfrm rot="19771175">
            <a:off x="6972983" y="1477528"/>
            <a:ext cx="160091" cy="160400"/>
            <a:chOff x="4107416" y="1679584"/>
            <a:chExt cx="3953359" cy="3961013"/>
          </a:xfrm>
          <a:solidFill>
            <a:schemeClr val="accent2"/>
          </a:solidFill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70535C7D-079E-4CD7-95EA-51EAEF37988F}"/>
                </a:ext>
              </a:extLst>
            </p:cNvPr>
            <p:cNvSpPr/>
            <p:nvPr/>
          </p:nvSpPr>
          <p:spPr>
            <a:xfrm rot="11315589">
              <a:off x="4813980" y="1679584"/>
              <a:ext cx="1509995" cy="2179994"/>
            </a:xfrm>
            <a:custGeom>
              <a:avLst/>
              <a:gdLst>
                <a:gd name="connsiteX0" fmla="*/ 385845 w 1509995"/>
                <a:gd name="connsiteY0" fmla="*/ 2174308 h 2179994"/>
                <a:gd name="connsiteX1" fmla="*/ 328906 w 1509995"/>
                <a:gd name="connsiteY1" fmla="*/ 2179994 h 2179994"/>
                <a:gd name="connsiteX2" fmla="*/ 0 w 1509995"/>
                <a:gd name="connsiteY2" fmla="*/ 3448 h 2179994"/>
                <a:gd name="connsiteX3" fmla="*/ 108047 w 1509995"/>
                <a:gd name="connsiteY3" fmla="*/ 348 h 2179994"/>
                <a:gd name="connsiteX4" fmla="*/ 719139 w 1509995"/>
                <a:gd name="connsiteY4" fmla="*/ 25973 h 2179994"/>
                <a:gd name="connsiteX5" fmla="*/ 915568 w 1509995"/>
                <a:gd name="connsiteY5" fmla="*/ 50543 h 2179994"/>
                <a:gd name="connsiteX6" fmla="*/ 909403 w 1509995"/>
                <a:gd name="connsiteY6" fmla="*/ 196372 h 2179994"/>
                <a:gd name="connsiteX7" fmla="*/ 1424805 w 1509995"/>
                <a:gd name="connsiteY7" fmla="*/ 1514204 h 2179994"/>
                <a:gd name="connsiteX8" fmla="*/ 1509995 w 1509995"/>
                <a:gd name="connsiteY8" fmla="*/ 1572251 h 2179994"/>
                <a:gd name="connsiteX9" fmla="*/ 1390380 w 1509995"/>
                <a:gd name="connsiteY9" fmla="*/ 1693471 h 2179994"/>
                <a:gd name="connsiteX10" fmla="*/ 385845 w 1509995"/>
                <a:gd name="connsiteY10" fmla="*/ 2174308 h 217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09995" h="2179994">
                  <a:moveTo>
                    <a:pt x="385845" y="2174308"/>
                  </a:moveTo>
                  <a:lnTo>
                    <a:pt x="328906" y="2179994"/>
                  </a:lnTo>
                  <a:lnTo>
                    <a:pt x="0" y="3448"/>
                  </a:lnTo>
                  <a:lnTo>
                    <a:pt x="108047" y="348"/>
                  </a:lnTo>
                  <a:cubicBezTo>
                    <a:pt x="317624" y="-1927"/>
                    <a:pt x="523149" y="7017"/>
                    <a:pt x="719139" y="25973"/>
                  </a:cubicBezTo>
                  <a:lnTo>
                    <a:pt x="915568" y="50543"/>
                  </a:lnTo>
                  <a:lnTo>
                    <a:pt x="909403" y="196372"/>
                  </a:lnTo>
                  <a:cubicBezTo>
                    <a:pt x="903956" y="771769"/>
                    <a:pt x="1106542" y="1267285"/>
                    <a:pt x="1424805" y="1514204"/>
                  </a:cubicBezTo>
                  <a:lnTo>
                    <a:pt x="1509995" y="1572251"/>
                  </a:lnTo>
                  <a:lnTo>
                    <a:pt x="1390380" y="1693471"/>
                  </a:lnTo>
                  <a:cubicBezTo>
                    <a:pt x="1120444" y="1941999"/>
                    <a:pt x="775954" y="2115357"/>
                    <a:pt x="385845" y="217430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7B939F5B-9561-4B52-8B60-D345AFA7BD18}"/>
                </a:ext>
              </a:extLst>
            </p:cNvPr>
            <p:cNvSpPr/>
            <p:nvPr/>
          </p:nvSpPr>
          <p:spPr>
            <a:xfrm rot="11315589">
              <a:off x="6058851" y="1846787"/>
              <a:ext cx="1446055" cy="2190305"/>
            </a:xfrm>
            <a:custGeom>
              <a:avLst/>
              <a:gdLst>
                <a:gd name="connsiteX0" fmla="*/ 1446055 w 1446055"/>
                <a:gd name="connsiteY0" fmla="*/ 2181926 h 2190305"/>
                <a:gd name="connsiteX1" fmla="*/ 1384856 w 1446055"/>
                <a:gd name="connsiteY1" fmla="*/ 2188037 h 2190305"/>
                <a:gd name="connsiteX2" fmla="*/ 21844 w 1446055"/>
                <a:gd name="connsiteY2" fmla="*/ 1702840 h 2190305"/>
                <a:gd name="connsiteX3" fmla="*/ 0 w 1446055"/>
                <a:gd name="connsiteY3" fmla="*/ 1681285 h 2190305"/>
                <a:gd name="connsiteX4" fmla="*/ 13766 w 1446055"/>
                <a:gd name="connsiteY4" fmla="*/ 1655592 h 2190305"/>
                <a:gd name="connsiteX5" fmla="*/ 148945 w 1446055"/>
                <a:gd name="connsiteY5" fmla="*/ 366724 h 2190305"/>
                <a:gd name="connsiteX6" fmla="*/ 114334 w 1446055"/>
                <a:gd name="connsiteY6" fmla="*/ 211616 h 2190305"/>
                <a:gd name="connsiteX7" fmla="*/ 95696 w 1446055"/>
                <a:gd name="connsiteY7" fmla="*/ 148015 h 2190305"/>
                <a:gd name="connsiteX8" fmla="*/ 154370 w 1446055"/>
                <a:gd name="connsiteY8" fmla="*/ 131660 h 2190305"/>
                <a:gd name="connsiteX9" fmla="*/ 1090580 w 1446055"/>
                <a:gd name="connsiteY9" fmla="*/ 739 h 2190305"/>
                <a:gd name="connsiteX10" fmla="*/ 1116337 w 1446055"/>
                <a:gd name="connsiteY10" fmla="*/ 0 h 2190305"/>
                <a:gd name="connsiteX11" fmla="*/ 1446055 w 1446055"/>
                <a:gd name="connsiteY11" fmla="*/ 2181926 h 2190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46055" h="2190305">
                  <a:moveTo>
                    <a:pt x="1446055" y="2181926"/>
                  </a:moveTo>
                  <a:lnTo>
                    <a:pt x="1384856" y="2188037"/>
                  </a:lnTo>
                  <a:cubicBezTo>
                    <a:pt x="870509" y="2213141"/>
                    <a:pt x="385171" y="2028547"/>
                    <a:pt x="21844" y="1702840"/>
                  </a:cubicBezTo>
                  <a:lnTo>
                    <a:pt x="0" y="1681285"/>
                  </a:lnTo>
                  <a:lnTo>
                    <a:pt x="13766" y="1655592"/>
                  </a:lnTo>
                  <a:cubicBezTo>
                    <a:pt x="182265" y="1308185"/>
                    <a:pt x="238873" y="841698"/>
                    <a:pt x="148945" y="366724"/>
                  </a:cubicBezTo>
                  <a:cubicBezTo>
                    <a:pt x="138964" y="314008"/>
                    <a:pt x="127394" y="262271"/>
                    <a:pt x="114334" y="211616"/>
                  </a:cubicBezTo>
                  <a:lnTo>
                    <a:pt x="95696" y="148015"/>
                  </a:lnTo>
                  <a:lnTo>
                    <a:pt x="154370" y="131660"/>
                  </a:lnTo>
                  <a:cubicBezTo>
                    <a:pt x="425889" y="63076"/>
                    <a:pt x="744790" y="16905"/>
                    <a:pt x="1090580" y="739"/>
                  </a:cubicBezTo>
                  <a:lnTo>
                    <a:pt x="1116337" y="0"/>
                  </a:lnTo>
                  <a:lnTo>
                    <a:pt x="1446055" y="218192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314288F0-FDF1-476E-9FA9-D1AED85429B8}"/>
                </a:ext>
              </a:extLst>
            </p:cNvPr>
            <p:cNvSpPr/>
            <p:nvPr/>
          </p:nvSpPr>
          <p:spPr>
            <a:xfrm rot="11315589">
              <a:off x="4280580" y="2275199"/>
              <a:ext cx="958547" cy="1395449"/>
            </a:xfrm>
            <a:custGeom>
              <a:avLst/>
              <a:gdLst>
                <a:gd name="connsiteX0" fmla="*/ 552854 w 958547"/>
                <a:gd name="connsiteY0" fmla="*/ 1395449 h 1395449"/>
                <a:gd name="connsiteX1" fmla="*/ 521990 w 958547"/>
                <a:gd name="connsiteY1" fmla="*/ 1379211 h 1395449"/>
                <a:gd name="connsiteX2" fmla="*/ 284 w 958547"/>
                <a:gd name="connsiteY2" fmla="*/ 116726 h 1395449"/>
                <a:gd name="connsiteX3" fmla="*/ 5781 w 958547"/>
                <a:gd name="connsiteY3" fmla="*/ 0 h 1395449"/>
                <a:gd name="connsiteX4" fmla="*/ 227631 w 958547"/>
                <a:gd name="connsiteY4" fmla="*/ 41350 h 1395449"/>
                <a:gd name="connsiteX5" fmla="*/ 879165 w 958547"/>
                <a:gd name="connsiteY5" fmla="*/ 266654 h 1395449"/>
                <a:gd name="connsiteX6" fmla="*/ 958547 w 958547"/>
                <a:gd name="connsiteY6" fmla="*/ 313052 h 1395449"/>
                <a:gd name="connsiteX7" fmla="*/ 958535 w 958547"/>
                <a:gd name="connsiteY7" fmla="*/ 321134 h 1395449"/>
                <a:gd name="connsiteX8" fmla="*/ 589011 w 958547"/>
                <a:gd name="connsiteY8" fmla="*/ 1351023 h 1395449"/>
                <a:gd name="connsiteX9" fmla="*/ 552854 w 958547"/>
                <a:gd name="connsiteY9" fmla="*/ 1395449 h 1395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58547" h="1395449">
                  <a:moveTo>
                    <a:pt x="552854" y="1395449"/>
                  </a:moveTo>
                  <a:lnTo>
                    <a:pt x="521990" y="1379211"/>
                  </a:lnTo>
                  <a:cubicBezTo>
                    <a:pt x="199827" y="1180319"/>
                    <a:pt x="-8774" y="692430"/>
                    <a:pt x="284" y="116726"/>
                  </a:cubicBezTo>
                  <a:lnTo>
                    <a:pt x="5781" y="0"/>
                  </a:lnTo>
                  <a:lnTo>
                    <a:pt x="227631" y="41350"/>
                  </a:lnTo>
                  <a:cubicBezTo>
                    <a:pt x="484779" y="98005"/>
                    <a:pt x="708128" y="174466"/>
                    <a:pt x="879165" y="266654"/>
                  </a:cubicBezTo>
                  <a:lnTo>
                    <a:pt x="958547" y="313052"/>
                  </a:lnTo>
                  <a:lnTo>
                    <a:pt x="958535" y="321134"/>
                  </a:lnTo>
                  <a:cubicBezTo>
                    <a:pt x="938849" y="700365"/>
                    <a:pt x="806029" y="1056740"/>
                    <a:pt x="589011" y="1351023"/>
                  </a:cubicBezTo>
                  <a:lnTo>
                    <a:pt x="552854" y="13954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A295C360-3951-4F1F-86C6-F17C6097DD39}"/>
                </a:ext>
              </a:extLst>
            </p:cNvPr>
            <p:cNvSpPr/>
            <p:nvPr/>
          </p:nvSpPr>
          <p:spPr>
            <a:xfrm rot="11315589">
              <a:off x="7406799" y="2600572"/>
              <a:ext cx="653976" cy="1396524"/>
            </a:xfrm>
            <a:custGeom>
              <a:avLst/>
              <a:gdLst>
                <a:gd name="connsiteX0" fmla="*/ 498661 w 653976"/>
                <a:gd name="connsiteY0" fmla="*/ 1396524 h 1396524"/>
                <a:gd name="connsiteX1" fmla="*/ 490006 w 653976"/>
                <a:gd name="connsiteY1" fmla="*/ 1387984 h 1396524"/>
                <a:gd name="connsiteX2" fmla="*/ 9170 w 653976"/>
                <a:gd name="connsiteY2" fmla="*/ 383449 h 1396524"/>
                <a:gd name="connsiteX3" fmla="*/ 0 w 653976"/>
                <a:gd name="connsiteY3" fmla="*/ 291623 h 1396524"/>
                <a:gd name="connsiteX4" fmla="*/ 15530 w 653976"/>
                <a:gd name="connsiteY4" fmla="*/ 276039 h 1396524"/>
                <a:gd name="connsiteX5" fmla="*/ 451115 w 653976"/>
                <a:gd name="connsiteY5" fmla="*/ 38000 h 1396524"/>
                <a:gd name="connsiteX6" fmla="*/ 563807 w 653976"/>
                <a:gd name="connsiteY6" fmla="*/ 0 h 1396524"/>
                <a:gd name="connsiteX7" fmla="*/ 583639 w 653976"/>
                <a:gd name="connsiteY7" fmla="*/ 69662 h 1396524"/>
                <a:gd name="connsiteX8" fmla="*/ 614708 w 653976"/>
                <a:gd name="connsiteY8" fmla="*/ 212114 h 1396524"/>
                <a:gd name="connsiteX9" fmla="*/ 507075 w 653976"/>
                <a:gd name="connsiteY9" fmla="*/ 1379671 h 1396524"/>
                <a:gd name="connsiteX10" fmla="*/ 498661 w 653976"/>
                <a:gd name="connsiteY10" fmla="*/ 1396524 h 139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3976" h="1396524">
                  <a:moveTo>
                    <a:pt x="498661" y="1396524"/>
                  </a:moveTo>
                  <a:lnTo>
                    <a:pt x="490006" y="1387984"/>
                  </a:lnTo>
                  <a:cubicBezTo>
                    <a:pt x="241478" y="1118048"/>
                    <a:pt x="68120" y="773559"/>
                    <a:pt x="9170" y="383449"/>
                  </a:cubicBezTo>
                  <a:lnTo>
                    <a:pt x="0" y="291623"/>
                  </a:lnTo>
                  <a:lnTo>
                    <a:pt x="15530" y="276039"/>
                  </a:lnTo>
                  <a:cubicBezTo>
                    <a:pt x="118157" y="186882"/>
                    <a:pt x="266850" y="106240"/>
                    <a:pt x="451115" y="38000"/>
                  </a:cubicBezTo>
                  <a:lnTo>
                    <a:pt x="563807" y="0"/>
                  </a:lnTo>
                  <a:lnTo>
                    <a:pt x="583639" y="69662"/>
                  </a:lnTo>
                  <a:cubicBezTo>
                    <a:pt x="595327" y="116198"/>
                    <a:pt x="605713" y="163715"/>
                    <a:pt x="614708" y="212114"/>
                  </a:cubicBezTo>
                  <a:cubicBezTo>
                    <a:pt x="694702" y="642531"/>
                    <a:pt x="649364" y="1064427"/>
                    <a:pt x="507075" y="1379671"/>
                  </a:cubicBezTo>
                  <a:lnTo>
                    <a:pt x="498661" y="139652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48A5C412-DF32-46C7-AA35-605E67A09252}"/>
                </a:ext>
              </a:extLst>
            </p:cNvPr>
            <p:cNvSpPr/>
            <p:nvPr/>
          </p:nvSpPr>
          <p:spPr>
            <a:xfrm rot="11315589">
              <a:off x="4107416" y="3456370"/>
              <a:ext cx="941252" cy="1320008"/>
            </a:xfrm>
            <a:custGeom>
              <a:avLst/>
              <a:gdLst>
                <a:gd name="connsiteX0" fmla="*/ 941149 w 941252"/>
                <a:gd name="connsiteY0" fmla="*/ 1320008 h 1320008"/>
                <a:gd name="connsiteX1" fmla="*/ 892007 w 941252"/>
                <a:gd name="connsiteY1" fmla="*/ 1291820 h 1320008"/>
                <a:gd name="connsiteX2" fmla="*/ 6905 w 941252"/>
                <a:gd name="connsiteY2" fmla="*/ 1014277 h 1320008"/>
                <a:gd name="connsiteX3" fmla="*/ 0 w 941252"/>
                <a:gd name="connsiteY3" fmla="*/ 1013312 h 1320008"/>
                <a:gd name="connsiteX4" fmla="*/ 23897 w 941252"/>
                <a:gd name="connsiteY4" fmla="*/ 834854 h 1320008"/>
                <a:gd name="connsiteX5" fmla="*/ 332055 w 941252"/>
                <a:gd name="connsiteY5" fmla="*/ 75289 h 1320008"/>
                <a:gd name="connsiteX6" fmla="*/ 389087 w 941252"/>
                <a:gd name="connsiteY6" fmla="*/ 0 h 1320008"/>
                <a:gd name="connsiteX7" fmla="*/ 441037 w 941252"/>
                <a:gd name="connsiteY7" fmla="*/ 51263 h 1320008"/>
                <a:gd name="connsiteX8" fmla="*/ 921874 w 941252"/>
                <a:gd name="connsiteY8" fmla="*/ 1055797 h 1320008"/>
                <a:gd name="connsiteX9" fmla="*/ 941252 w 941252"/>
                <a:gd name="connsiteY9" fmla="*/ 1249855 h 1320008"/>
                <a:gd name="connsiteX10" fmla="*/ 941149 w 941252"/>
                <a:gd name="connsiteY10" fmla="*/ 1320008 h 1320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252" h="1320008">
                  <a:moveTo>
                    <a:pt x="941149" y="1320008"/>
                  </a:moveTo>
                  <a:lnTo>
                    <a:pt x="892007" y="1291820"/>
                  </a:lnTo>
                  <a:cubicBezTo>
                    <a:pt x="662158" y="1170087"/>
                    <a:pt x="355970" y="1074810"/>
                    <a:pt x="6905" y="1014277"/>
                  </a:cubicBezTo>
                  <a:lnTo>
                    <a:pt x="0" y="1013312"/>
                  </a:lnTo>
                  <a:lnTo>
                    <a:pt x="23897" y="834854"/>
                  </a:lnTo>
                  <a:cubicBezTo>
                    <a:pt x="79591" y="543171"/>
                    <a:pt x="188348" y="279985"/>
                    <a:pt x="332055" y="75289"/>
                  </a:cubicBezTo>
                  <a:lnTo>
                    <a:pt x="389087" y="0"/>
                  </a:lnTo>
                  <a:lnTo>
                    <a:pt x="441037" y="51263"/>
                  </a:lnTo>
                  <a:cubicBezTo>
                    <a:pt x="689565" y="321198"/>
                    <a:pt x="862923" y="665688"/>
                    <a:pt x="921874" y="1055797"/>
                  </a:cubicBezTo>
                  <a:cubicBezTo>
                    <a:pt x="931699" y="1120815"/>
                    <a:pt x="938113" y="1185562"/>
                    <a:pt x="941252" y="1249855"/>
                  </a:cubicBezTo>
                  <a:lnTo>
                    <a:pt x="941149" y="132000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93E82E8A-628E-4354-87D1-1ED7FD7758B0}"/>
                </a:ext>
              </a:extLst>
            </p:cNvPr>
            <p:cNvSpPr/>
            <p:nvPr/>
          </p:nvSpPr>
          <p:spPr>
            <a:xfrm rot="11315589">
              <a:off x="7379963" y="3824742"/>
              <a:ext cx="544215" cy="900600"/>
            </a:xfrm>
            <a:custGeom>
              <a:avLst/>
              <a:gdLst>
                <a:gd name="connsiteX0" fmla="*/ 0 w 544215"/>
                <a:gd name="connsiteY0" fmla="*/ 900600 h 900600"/>
                <a:gd name="connsiteX1" fmla="*/ 255 w 544215"/>
                <a:gd name="connsiteY1" fmla="*/ 727549 h 900600"/>
                <a:gd name="connsiteX2" fmla="*/ 181899 w 544215"/>
                <a:gd name="connsiteY2" fmla="*/ 11188 h 900600"/>
                <a:gd name="connsiteX3" fmla="*/ 187897 w 544215"/>
                <a:gd name="connsiteY3" fmla="*/ 0 h 900600"/>
                <a:gd name="connsiteX4" fmla="*/ 261882 w 544215"/>
                <a:gd name="connsiteY4" fmla="*/ 88303 h 900600"/>
                <a:gd name="connsiteX5" fmla="*/ 508775 w 544215"/>
                <a:gd name="connsiteY5" fmla="*/ 532482 h 900600"/>
                <a:gd name="connsiteX6" fmla="*/ 544215 w 544215"/>
                <a:gd name="connsiteY6" fmla="*/ 632362 h 900600"/>
                <a:gd name="connsiteX7" fmla="*/ 532232 w 544215"/>
                <a:gd name="connsiteY7" fmla="*/ 636009 h 900600"/>
                <a:gd name="connsiteX8" fmla="*/ 13222 w 544215"/>
                <a:gd name="connsiteY8" fmla="*/ 889596 h 900600"/>
                <a:gd name="connsiteX9" fmla="*/ 0 w 544215"/>
                <a:gd name="connsiteY9" fmla="*/ 900600 h 90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4215" h="900600">
                  <a:moveTo>
                    <a:pt x="0" y="900600"/>
                  </a:moveTo>
                  <a:lnTo>
                    <a:pt x="255" y="727549"/>
                  </a:lnTo>
                  <a:cubicBezTo>
                    <a:pt x="13380" y="474729"/>
                    <a:pt x="76785" y="232066"/>
                    <a:pt x="181899" y="11188"/>
                  </a:cubicBezTo>
                  <a:lnTo>
                    <a:pt x="187897" y="0"/>
                  </a:lnTo>
                  <a:lnTo>
                    <a:pt x="261882" y="88303"/>
                  </a:lnTo>
                  <a:cubicBezTo>
                    <a:pt x="358420" y="213446"/>
                    <a:pt x="442602" y="363572"/>
                    <a:pt x="508775" y="532482"/>
                  </a:cubicBezTo>
                  <a:lnTo>
                    <a:pt x="544215" y="632362"/>
                  </a:lnTo>
                  <a:lnTo>
                    <a:pt x="532232" y="636009"/>
                  </a:lnTo>
                  <a:cubicBezTo>
                    <a:pt x="320963" y="706774"/>
                    <a:pt x="144304" y="792780"/>
                    <a:pt x="13222" y="889596"/>
                  </a:cubicBezTo>
                  <a:lnTo>
                    <a:pt x="0" y="9006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88A8F74-8383-4CF3-9757-65684D96FAD2}"/>
                </a:ext>
              </a:extLst>
            </p:cNvPr>
            <p:cNvSpPr/>
            <p:nvPr/>
          </p:nvSpPr>
          <p:spPr>
            <a:xfrm rot="11315589">
              <a:off x="4678399" y="3922984"/>
              <a:ext cx="1595237" cy="1558970"/>
            </a:xfrm>
            <a:custGeom>
              <a:avLst/>
              <a:gdLst>
                <a:gd name="connsiteX0" fmla="*/ 1165353 w 1595237"/>
                <a:gd name="connsiteY0" fmla="*/ 1558970 h 1558970"/>
                <a:gd name="connsiteX1" fmla="*/ 1000444 w 1595237"/>
                <a:gd name="connsiteY1" fmla="*/ 1535918 h 1558970"/>
                <a:gd name="connsiteX2" fmla="*/ 338336 w 1595237"/>
                <a:gd name="connsiteY2" fmla="*/ 1505244 h 1558970"/>
                <a:gd name="connsiteX3" fmla="*/ 223032 w 1595237"/>
                <a:gd name="connsiteY3" fmla="*/ 1508961 h 1558970"/>
                <a:gd name="connsiteX4" fmla="*/ 0 w 1595237"/>
                <a:gd name="connsiteY4" fmla="*/ 33038 h 1558970"/>
                <a:gd name="connsiteX5" fmla="*/ 56077 w 1595237"/>
                <a:gd name="connsiteY5" fmla="*/ 21646 h 1558970"/>
                <a:gd name="connsiteX6" fmla="*/ 1471363 w 1595237"/>
                <a:gd name="connsiteY6" fmla="*/ 372074 h 1558970"/>
                <a:gd name="connsiteX7" fmla="*/ 1595237 w 1595237"/>
                <a:gd name="connsiteY7" fmla="*/ 472888 h 1558970"/>
                <a:gd name="connsiteX8" fmla="*/ 1546361 w 1595237"/>
                <a:gd name="connsiteY8" fmla="*/ 534004 h 1558970"/>
                <a:gd name="connsiteX9" fmla="*/ 1170566 w 1595237"/>
                <a:gd name="connsiteY9" fmla="*/ 1509022 h 1558970"/>
                <a:gd name="connsiteX10" fmla="*/ 1165353 w 1595237"/>
                <a:gd name="connsiteY10" fmla="*/ 1558970 h 1558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95237" h="1558970">
                  <a:moveTo>
                    <a:pt x="1165353" y="1558970"/>
                  </a:moveTo>
                  <a:lnTo>
                    <a:pt x="1000444" y="1535918"/>
                  </a:lnTo>
                  <a:cubicBezTo>
                    <a:pt x="788539" y="1513060"/>
                    <a:pt x="565755" y="1502319"/>
                    <a:pt x="338336" y="1505244"/>
                  </a:cubicBezTo>
                  <a:lnTo>
                    <a:pt x="223032" y="1508961"/>
                  </a:lnTo>
                  <a:lnTo>
                    <a:pt x="0" y="33038"/>
                  </a:lnTo>
                  <a:lnTo>
                    <a:pt x="56077" y="21646"/>
                  </a:lnTo>
                  <a:cubicBezTo>
                    <a:pt x="576223" y="-56955"/>
                    <a:pt x="1078986" y="82716"/>
                    <a:pt x="1471363" y="372074"/>
                  </a:cubicBezTo>
                  <a:lnTo>
                    <a:pt x="1595237" y="472888"/>
                  </a:lnTo>
                  <a:lnTo>
                    <a:pt x="1546361" y="534004"/>
                  </a:lnTo>
                  <a:cubicBezTo>
                    <a:pt x="1357081" y="789826"/>
                    <a:pt x="1221220" y="1131533"/>
                    <a:pt x="1170566" y="1509022"/>
                  </a:cubicBezTo>
                  <a:lnTo>
                    <a:pt x="1165353" y="155897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3708B3F-D7FD-43E6-8B41-190876E4F2C7}"/>
                </a:ext>
              </a:extLst>
            </p:cNvPr>
            <p:cNvSpPr/>
            <p:nvPr/>
          </p:nvSpPr>
          <p:spPr>
            <a:xfrm rot="11315589">
              <a:off x="6123693" y="4019160"/>
              <a:ext cx="1454536" cy="1621437"/>
            </a:xfrm>
            <a:custGeom>
              <a:avLst/>
              <a:gdLst>
                <a:gd name="connsiteX0" fmla="*/ 420450 w 1454536"/>
                <a:gd name="connsiteY0" fmla="*/ 1621437 h 1621437"/>
                <a:gd name="connsiteX1" fmla="*/ 373531 w 1454536"/>
                <a:gd name="connsiteY1" fmla="*/ 1493506 h 1621437"/>
                <a:gd name="connsiteX2" fmla="*/ 9945 w 1454536"/>
                <a:gd name="connsiteY2" fmla="*/ 914847 h 1621437"/>
                <a:gd name="connsiteX3" fmla="*/ 0 w 1454536"/>
                <a:gd name="connsiteY3" fmla="*/ 905320 h 1621437"/>
                <a:gd name="connsiteX4" fmla="*/ 14367 w 1454536"/>
                <a:gd name="connsiteY4" fmla="*/ 878520 h 1621437"/>
                <a:gd name="connsiteX5" fmla="*/ 1173154 w 1454536"/>
                <a:gd name="connsiteY5" fmla="*/ 12245 h 1621437"/>
                <a:gd name="connsiteX6" fmla="*/ 1233426 w 1454536"/>
                <a:gd name="connsiteY6" fmla="*/ 0 h 1621437"/>
                <a:gd name="connsiteX7" fmla="*/ 1454536 w 1454536"/>
                <a:gd name="connsiteY7" fmla="*/ 1463205 h 1621437"/>
                <a:gd name="connsiteX8" fmla="*/ 1425485 w 1454536"/>
                <a:gd name="connsiteY8" fmla="*/ 1464141 h 1621437"/>
                <a:gd name="connsiteX9" fmla="*/ 442948 w 1454536"/>
                <a:gd name="connsiteY9" fmla="*/ 1614590 h 1621437"/>
                <a:gd name="connsiteX10" fmla="*/ 420450 w 1454536"/>
                <a:gd name="connsiteY10" fmla="*/ 1621437 h 1621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54536" h="1621437">
                  <a:moveTo>
                    <a:pt x="420450" y="1621437"/>
                  </a:moveTo>
                  <a:lnTo>
                    <a:pt x="373531" y="1493506"/>
                  </a:lnTo>
                  <a:cubicBezTo>
                    <a:pt x="280431" y="1263975"/>
                    <a:pt x="155075" y="1066736"/>
                    <a:pt x="9945" y="914847"/>
                  </a:cubicBezTo>
                  <a:lnTo>
                    <a:pt x="0" y="905320"/>
                  </a:lnTo>
                  <a:lnTo>
                    <a:pt x="14367" y="878520"/>
                  </a:lnTo>
                  <a:cubicBezTo>
                    <a:pt x="265231" y="460000"/>
                    <a:pt x="674355" y="140241"/>
                    <a:pt x="1173154" y="12245"/>
                  </a:cubicBezTo>
                  <a:lnTo>
                    <a:pt x="1233426" y="0"/>
                  </a:lnTo>
                  <a:lnTo>
                    <a:pt x="1454536" y="1463205"/>
                  </a:lnTo>
                  <a:lnTo>
                    <a:pt x="1425485" y="1464141"/>
                  </a:lnTo>
                  <a:cubicBezTo>
                    <a:pt x="1062461" y="1482972"/>
                    <a:pt x="727807" y="1536007"/>
                    <a:pt x="442948" y="1614590"/>
                  </a:cubicBezTo>
                  <a:lnTo>
                    <a:pt x="420450" y="162143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</p:grp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470A4621-EEB5-4881-A8D5-C4BACA9F6552}"/>
              </a:ext>
            </a:extLst>
          </p:cNvPr>
          <p:cNvSpPr txBox="1">
            <a:spLocks/>
          </p:cNvSpPr>
          <p:nvPr/>
        </p:nvSpPr>
        <p:spPr>
          <a:xfrm rot="21568649">
            <a:off x="5048634" y="1872309"/>
            <a:ext cx="2940546" cy="192919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id-ID" sz="825" b="1" spc="2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BEST CLUB AND ASOCIATIONS </a:t>
            </a:r>
            <a:endParaRPr lang="en-US" sz="825" b="1" spc="225" dirty="0">
              <a:solidFill>
                <a:schemeClr val="bg1">
                  <a:lumMod val="7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86999BD-64A8-4BC2-A76C-E98FA1047F5B}"/>
              </a:ext>
            </a:extLst>
          </p:cNvPr>
          <p:cNvSpPr/>
          <p:nvPr/>
        </p:nvSpPr>
        <p:spPr>
          <a:xfrm>
            <a:off x="5044622" y="2416304"/>
            <a:ext cx="3039066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industry. Lorem Ipsum has been the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E84E8B8-10A1-41C0-8D2A-182DEC561C81}"/>
              </a:ext>
            </a:extLst>
          </p:cNvPr>
          <p:cNvSpPr/>
          <p:nvPr/>
        </p:nvSpPr>
        <p:spPr>
          <a:xfrm>
            <a:off x="5044622" y="3089109"/>
            <a:ext cx="3039066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industry. Lorem Ipsum has been the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8CEED41-C061-47C9-A2F0-7E85630D4A18}"/>
              </a:ext>
            </a:extLst>
          </p:cNvPr>
          <p:cNvSpPr/>
          <p:nvPr/>
        </p:nvSpPr>
        <p:spPr>
          <a:xfrm>
            <a:off x="5118576" y="3783449"/>
            <a:ext cx="1121673" cy="36240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825" dirty="0"/>
              <a:t>More Info</a:t>
            </a:r>
            <a:endParaRPr lang="en-US" sz="825" dirty="0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E00E0C88-7340-4E8D-9A7B-0A59EBBD7C50}"/>
              </a:ext>
            </a:extLst>
          </p:cNvPr>
          <p:cNvSpPr/>
          <p:nvPr/>
        </p:nvSpPr>
        <p:spPr>
          <a:xfrm rot="9486764">
            <a:off x="7604911" y="-204310"/>
            <a:ext cx="1733255" cy="1710388"/>
          </a:xfrm>
          <a:custGeom>
            <a:avLst/>
            <a:gdLst>
              <a:gd name="connsiteX0" fmla="*/ 1712582 w 2311006"/>
              <a:gd name="connsiteY0" fmla="*/ 1003337 h 2280517"/>
              <a:gd name="connsiteX1" fmla="*/ 1727775 w 2311006"/>
              <a:gd name="connsiteY1" fmla="*/ 889879 h 2280517"/>
              <a:gd name="connsiteX2" fmla="*/ 1923693 w 2311006"/>
              <a:gd name="connsiteY2" fmla="*/ 406967 h 2280517"/>
              <a:gd name="connsiteX3" fmla="*/ 1959953 w 2311006"/>
              <a:gd name="connsiteY3" fmla="*/ 359101 h 2280517"/>
              <a:gd name="connsiteX4" fmla="*/ 1992982 w 2311006"/>
              <a:gd name="connsiteY4" fmla="*/ 391692 h 2280517"/>
              <a:gd name="connsiteX5" fmla="*/ 2298685 w 2311006"/>
              <a:gd name="connsiteY5" fmla="*/ 1030348 h 2280517"/>
              <a:gd name="connsiteX6" fmla="*/ 2311006 w 2311006"/>
              <a:gd name="connsiteY6" fmla="*/ 1153725 h 2280517"/>
              <a:gd name="connsiteX7" fmla="*/ 2310940 w 2311006"/>
              <a:gd name="connsiteY7" fmla="*/ 1198327 h 2280517"/>
              <a:gd name="connsiteX8" fmla="*/ 2279697 w 2311006"/>
              <a:gd name="connsiteY8" fmla="*/ 1180406 h 2280517"/>
              <a:gd name="connsiteX9" fmla="*/ 1716971 w 2311006"/>
              <a:gd name="connsiteY9" fmla="*/ 1003951 h 2280517"/>
              <a:gd name="connsiteX10" fmla="*/ 1026308 w 2311006"/>
              <a:gd name="connsiteY10" fmla="*/ 959358 h 2280517"/>
              <a:gd name="connsiteX11" fmla="*/ 884510 w 2311006"/>
              <a:gd name="connsiteY11" fmla="*/ 21005 h 2280517"/>
              <a:gd name="connsiteX12" fmla="*/ 920163 w 2311006"/>
              <a:gd name="connsiteY12" fmla="*/ 13762 h 2280517"/>
              <a:gd name="connsiteX13" fmla="*/ 1819965 w 2311006"/>
              <a:gd name="connsiteY13" fmla="*/ 236555 h 2280517"/>
              <a:gd name="connsiteX14" fmla="*/ 1898721 w 2311006"/>
              <a:gd name="connsiteY14" fmla="*/ 300650 h 2280517"/>
              <a:gd name="connsiteX15" fmla="*/ 1867647 w 2311006"/>
              <a:gd name="connsiteY15" fmla="*/ 339506 h 2280517"/>
              <a:gd name="connsiteX16" fmla="*/ 1628727 w 2311006"/>
              <a:gd name="connsiteY16" fmla="*/ 959396 h 2280517"/>
              <a:gd name="connsiteX17" fmla="*/ 1625412 w 2311006"/>
              <a:gd name="connsiteY17" fmla="*/ 991152 h 2280517"/>
              <a:gd name="connsiteX18" fmla="*/ 1520567 w 2311006"/>
              <a:gd name="connsiteY18" fmla="*/ 976496 h 2280517"/>
              <a:gd name="connsiteX19" fmla="*/ 1099615 w 2311006"/>
              <a:gd name="connsiteY19" fmla="*/ 956994 h 2280517"/>
              <a:gd name="connsiteX20" fmla="*/ 320105 w 2311006"/>
              <a:gd name="connsiteY20" fmla="*/ 1061529 h 2280517"/>
              <a:gd name="connsiteX21" fmla="*/ 290275 w 2311006"/>
              <a:gd name="connsiteY21" fmla="*/ 980194 h 2280517"/>
              <a:gd name="connsiteX22" fmla="*/ 270743 w 2311006"/>
              <a:gd name="connsiteY22" fmla="*/ 937380 h 2280517"/>
              <a:gd name="connsiteX23" fmla="*/ 603973 w 2311006"/>
              <a:gd name="connsiteY23" fmla="*/ 107913 h 2280517"/>
              <a:gd name="connsiteX24" fmla="*/ 682492 w 2311006"/>
              <a:gd name="connsiteY24" fmla="*/ 74563 h 2280517"/>
              <a:gd name="connsiteX25" fmla="*/ 798655 w 2311006"/>
              <a:gd name="connsiteY25" fmla="*/ 38447 h 2280517"/>
              <a:gd name="connsiteX26" fmla="*/ 836974 w 2311006"/>
              <a:gd name="connsiteY26" fmla="*/ 30662 h 2280517"/>
              <a:gd name="connsiteX27" fmla="*/ 977551 w 2311006"/>
              <a:gd name="connsiteY27" fmla="*/ 960930 h 2280517"/>
              <a:gd name="connsiteX28" fmla="*/ 959081 w 2311006"/>
              <a:gd name="connsiteY28" fmla="*/ 961525 h 2280517"/>
              <a:gd name="connsiteX29" fmla="*/ 334409 w 2311006"/>
              <a:gd name="connsiteY29" fmla="*/ 1057176 h 2280517"/>
              <a:gd name="connsiteX30" fmla="*/ 206366 w 2311006"/>
              <a:gd name="connsiteY30" fmla="*/ 1097627 h 2280517"/>
              <a:gd name="connsiteX31" fmla="*/ 224829 w 2311006"/>
              <a:gd name="connsiteY31" fmla="*/ 1051670 h 2280517"/>
              <a:gd name="connsiteX32" fmla="*/ 237272 w 2311006"/>
              <a:gd name="connsiteY32" fmla="*/ 1086738 h 2280517"/>
              <a:gd name="connsiteX33" fmla="*/ 229653 w 2311006"/>
              <a:gd name="connsiteY33" fmla="*/ 1089057 h 2280517"/>
              <a:gd name="connsiteX34" fmla="*/ 2052904 w 2311006"/>
              <a:gd name="connsiteY34" fmla="*/ 1958394 h 2280517"/>
              <a:gd name="connsiteX35" fmla="*/ 2033281 w 2311006"/>
              <a:gd name="connsiteY35" fmla="*/ 1948071 h 2280517"/>
              <a:gd name="connsiteX36" fmla="*/ 1701593 w 2311006"/>
              <a:gd name="connsiteY36" fmla="*/ 1145416 h 2280517"/>
              <a:gd name="connsiteX37" fmla="*/ 1705088 w 2311006"/>
              <a:gd name="connsiteY37" fmla="*/ 1071204 h 2280517"/>
              <a:gd name="connsiteX38" fmla="*/ 1846135 w 2311006"/>
              <a:gd name="connsiteY38" fmla="*/ 1097494 h 2280517"/>
              <a:gd name="connsiteX39" fmla="*/ 2260363 w 2311006"/>
              <a:gd name="connsiteY39" fmla="*/ 1240736 h 2280517"/>
              <a:gd name="connsiteX40" fmla="*/ 2310833 w 2311006"/>
              <a:gd name="connsiteY40" fmla="*/ 1270235 h 2280517"/>
              <a:gd name="connsiteX41" fmla="*/ 2310825 w 2311006"/>
              <a:gd name="connsiteY41" fmla="*/ 1275373 h 2280517"/>
              <a:gd name="connsiteX42" fmla="*/ 2075891 w 2311006"/>
              <a:gd name="connsiteY42" fmla="*/ 1930149 h 2280517"/>
              <a:gd name="connsiteX43" fmla="*/ 300654 w 2311006"/>
              <a:gd name="connsiteY43" fmla="*/ 1732092 h 2280517"/>
              <a:gd name="connsiteX44" fmla="*/ 0 w 2311006"/>
              <a:gd name="connsiteY44" fmla="*/ 1611307 h 2280517"/>
              <a:gd name="connsiteX45" fmla="*/ 174597 w 2311006"/>
              <a:gd name="connsiteY45" fmla="*/ 1176704 h 2280517"/>
              <a:gd name="connsiteX46" fmla="*/ 184554 w 2311006"/>
              <a:gd name="connsiteY46" fmla="*/ 1172653 h 2280517"/>
              <a:gd name="connsiteX47" fmla="*/ 256201 w 2311006"/>
              <a:gd name="connsiteY47" fmla="*/ 1148494 h 2280517"/>
              <a:gd name="connsiteX48" fmla="*/ 268809 w 2311006"/>
              <a:gd name="connsiteY48" fmla="*/ 1192783 h 2280517"/>
              <a:gd name="connsiteX49" fmla="*/ 288562 w 2311006"/>
              <a:gd name="connsiteY49" fmla="*/ 1283350 h 2280517"/>
              <a:gd name="connsiteX50" fmla="*/ 307343 w 2311006"/>
              <a:gd name="connsiteY50" fmla="*/ 1681960 h 2280517"/>
              <a:gd name="connsiteX51" fmla="*/ 1145364 w 2311006"/>
              <a:gd name="connsiteY51" fmla="*/ 2071445 h 2280517"/>
              <a:gd name="connsiteX52" fmla="*/ 382452 w 2311006"/>
              <a:gd name="connsiteY52" fmla="*/ 1764953 h 2280517"/>
              <a:gd name="connsiteX53" fmla="*/ 391600 w 2311006"/>
              <a:gd name="connsiteY53" fmla="*/ 1703373 h 2280517"/>
              <a:gd name="connsiteX54" fmla="*/ 372959 w 2311006"/>
              <a:gd name="connsiteY54" fmla="*/ 1263245 h 2280517"/>
              <a:gd name="connsiteX55" fmla="*/ 350954 w 2311006"/>
              <a:gd name="connsiteY55" fmla="*/ 1164632 h 2280517"/>
              <a:gd name="connsiteX56" fmla="*/ 339104 w 2311006"/>
              <a:gd name="connsiteY56" fmla="*/ 1124196 h 2280517"/>
              <a:gd name="connsiteX57" fmla="*/ 376407 w 2311006"/>
              <a:gd name="connsiteY57" fmla="*/ 1113798 h 2280517"/>
              <a:gd name="connsiteX58" fmla="*/ 971626 w 2311006"/>
              <a:gd name="connsiteY58" fmla="*/ 1030562 h 2280517"/>
              <a:gd name="connsiteX59" fmla="*/ 988002 w 2311006"/>
              <a:gd name="connsiteY59" fmla="*/ 1030092 h 2280517"/>
              <a:gd name="connsiteX60" fmla="*/ 1665782 w 2311006"/>
              <a:gd name="connsiteY60" fmla="*/ 2280517 h 2280517"/>
              <a:gd name="connsiteX61" fmla="*/ 1197527 w 2311006"/>
              <a:gd name="connsiteY61" fmla="*/ 2092401 h 2280517"/>
              <a:gd name="connsiteX62" fmla="*/ 1036786 w 2311006"/>
              <a:gd name="connsiteY62" fmla="*/ 1028692 h 2280517"/>
              <a:gd name="connsiteX63" fmla="*/ 1105479 w 2311006"/>
              <a:gd name="connsiteY63" fmla="*/ 1026721 h 2280517"/>
              <a:gd name="connsiteX64" fmla="*/ 1493996 w 2311006"/>
              <a:gd name="connsiteY64" fmla="*/ 1043013 h 2280517"/>
              <a:gd name="connsiteX65" fmla="*/ 1618881 w 2311006"/>
              <a:gd name="connsiteY65" fmla="*/ 1058634 h 2280517"/>
              <a:gd name="connsiteX66" fmla="*/ 1614961 w 2311006"/>
              <a:gd name="connsiteY66" fmla="*/ 1151348 h 2280517"/>
              <a:gd name="connsiteX67" fmla="*/ 1942640 w 2311006"/>
              <a:gd name="connsiteY67" fmla="*/ 1989191 h 2280517"/>
              <a:gd name="connsiteX68" fmla="*/ 1996802 w 2311006"/>
              <a:gd name="connsiteY68" fmla="*/ 2026096 h 2280517"/>
              <a:gd name="connsiteX69" fmla="*/ 1920754 w 2311006"/>
              <a:gd name="connsiteY69" fmla="*/ 2103164 h 2280517"/>
              <a:gd name="connsiteX70" fmla="*/ 1783440 w 2311006"/>
              <a:gd name="connsiteY70" fmla="*/ 2212319 h 2280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2311006" h="2280517">
                <a:moveTo>
                  <a:pt x="1712582" y="1003337"/>
                </a:moveTo>
                <a:lnTo>
                  <a:pt x="1727775" y="889879"/>
                </a:lnTo>
                <a:cubicBezTo>
                  <a:pt x="1763184" y="704434"/>
                  <a:pt x="1832329" y="537108"/>
                  <a:pt x="1923693" y="406967"/>
                </a:cubicBezTo>
                <a:lnTo>
                  <a:pt x="1959953" y="359101"/>
                </a:lnTo>
                <a:lnTo>
                  <a:pt x="1992982" y="391692"/>
                </a:lnTo>
                <a:cubicBezTo>
                  <a:pt x="2150990" y="563310"/>
                  <a:pt x="2261206" y="782327"/>
                  <a:pt x="2298685" y="1030348"/>
                </a:cubicBezTo>
                <a:cubicBezTo>
                  <a:pt x="2304932" y="1071685"/>
                  <a:pt x="2309010" y="1112849"/>
                  <a:pt x="2311006" y="1153725"/>
                </a:cubicBezTo>
                <a:lnTo>
                  <a:pt x="2310940" y="1198327"/>
                </a:lnTo>
                <a:lnTo>
                  <a:pt x="2279697" y="1180406"/>
                </a:lnTo>
                <a:cubicBezTo>
                  <a:pt x="2133565" y="1103011"/>
                  <a:pt x="1938898" y="1042436"/>
                  <a:pt x="1716971" y="1003951"/>
                </a:cubicBezTo>
                <a:close/>
                <a:moveTo>
                  <a:pt x="1026308" y="959358"/>
                </a:moveTo>
                <a:lnTo>
                  <a:pt x="884510" y="21005"/>
                </a:lnTo>
                <a:lnTo>
                  <a:pt x="920163" y="13762"/>
                </a:lnTo>
                <a:cubicBezTo>
                  <a:pt x="1250858" y="-36210"/>
                  <a:pt x="1570502" y="52589"/>
                  <a:pt x="1819965" y="236555"/>
                </a:cubicBezTo>
                <a:lnTo>
                  <a:pt x="1898721" y="300650"/>
                </a:lnTo>
                <a:lnTo>
                  <a:pt x="1867647" y="339506"/>
                </a:lnTo>
                <a:cubicBezTo>
                  <a:pt x="1747308" y="502151"/>
                  <a:pt x="1660932" y="719399"/>
                  <a:pt x="1628727" y="959396"/>
                </a:cubicBezTo>
                <a:lnTo>
                  <a:pt x="1625412" y="991152"/>
                </a:lnTo>
                <a:lnTo>
                  <a:pt x="1520567" y="976496"/>
                </a:lnTo>
                <a:cubicBezTo>
                  <a:pt x="1385843" y="961964"/>
                  <a:pt x="1244203" y="955135"/>
                  <a:pt x="1099615" y="956994"/>
                </a:cubicBezTo>
                <a:close/>
                <a:moveTo>
                  <a:pt x="320105" y="1061529"/>
                </a:moveTo>
                <a:lnTo>
                  <a:pt x="290275" y="980194"/>
                </a:lnTo>
                <a:lnTo>
                  <a:pt x="270743" y="937380"/>
                </a:lnTo>
                <a:lnTo>
                  <a:pt x="603973" y="107913"/>
                </a:lnTo>
                <a:lnTo>
                  <a:pt x="682492" y="74563"/>
                </a:lnTo>
                <a:cubicBezTo>
                  <a:pt x="720265" y="60696"/>
                  <a:pt x="759015" y="48619"/>
                  <a:pt x="798655" y="38447"/>
                </a:cubicBezTo>
                <a:lnTo>
                  <a:pt x="836974" y="30662"/>
                </a:lnTo>
                <a:lnTo>
                  <a:pt x="977551" y="960930"/>
                </a:lnTo>
                <a:lnTo>
                  <a:pt x="959081" y="961525"/>
                </a:lnTo>
                <a:cubicBezTo>
                  <a:pt x="728279" y="973497"/>
                  <a:pt x="515514" y="1007215"/>
                  <a:pt x="334409" y="1057176"/>
                </a:cubicBezTo>
                <a:close/>
                <a:moveTo>
                  <a:pt x="206366" y="1097627"/>
                </a:moveTo>
                <a:lnTo>
                  <a:pt x="224829" y="1051670"/>
                </a:lnTo>
                <a:lnTo>
                  <a:pt x="237272" y="1086738"/>
                </a:lnTo>
                <a:lnTo>
                  <a:pt x="229653" y="1089057"/>
                </a:lnTo>
                <a:close/>
                <a:moveTo>
                  <a:pt x="2052904" y="1958394"/>
                </a:moveTo>
                <a:lnTo>
                  <a:pt x="2033281" y="1948071"/>
                </a:lnTo>
                <a:cubicBezTo>
                  <a:pt x="1828457" y="1821620"/>
                  <a:pt x="1695835" y="1511433"/>
                  <a:pt x="1701593" y="1145416"/>
                </a:cubicBezTo>
                <a:lnTo>
                  <a:pt x="1705088" y="1071204"/>
                </a:lnTo>
                <a:lnTo>
                  <a:pt x="1846135" y="1097494"/>
                </a:lnTo>
                <a:cubicBezTo>
                  <a:pt x="2009623" y="1133514"/>
                  <a:pt x="2151622" y="1182125"/>
                  <a:pt x="2260363" y="1240736"/>
                </a:cubicBezTo>
                <a:lnTo>
                  <a:pt x="2310833" y="1270235"/>
                </a:lnTo>
                <a:lnTo>
                  <a:pt x="2310825" y="1275373"/>
                </a:lnTo>
                <a:cubicBezTo>
                  <a:pt x="2298309" y="1516478"/>
                  <a:pt x="2213866" y="1743052"/>
                  <a:pt x="2075891" y="1930149"/>
                </a:cubicBezTo>
                <a:close/>
                <a:moveTo>
                  <a:pt x="300654" y="1732092"/>
                </a:moveTo>
                <a:lnTo>
                  <a:pt x="0" y="1611307"/>
                </a:lnTo>
                <a:lnTo>
                  <a:pt x="174597" y="1176704"/>
                </a:lnTo>
                <a:lnTo>
                  <a:pt x="184554" y="1172653"/>
                </a:lnTo>
                <a:lnTo>
                  <a:pt x="256201" y="1148494"/>
                </a:lnTo>
                <a:lnTo>
                  <a:pt x="268809" y="1192783"/>
                </a:lnTo>
                <a:cubicBezTo>
                  <a:pt x="276240" y="1222369"/>
                  <a:pt x="282843" y="1252579"/>
                  <a:pt x="288562" y="1283350"/>
                </a:cubicBezTo>
                <a:cubicBezTo>
                  <a:pt x="313991" y="1420174"/>
                  <a:pt x="319499" y="1555643"/>
                  <a:pt x="307343" y="1681960"/>
                </a:cubicBezTo>
                <a:close/>
                <a:moveTo>
                  <a:pt x="1145364" y="2071445"/>
                </a:moveTo>
                <a:lnTo>
                  <a:pt x="382452" y="1764953"/>
                </a:lnTo>
                <a:lnTo>
                  <a:pt x="391600" y="1703373"/>
                </a:lnTo>
                <a:cubicBezTo>
                  <a:pt x="406842" y="1563872"/>
                  <a:pt x="401546" y="1414233"/>
                  <a:pt x="372959" y="1263245"/>
                </a:cubicBezTo>
                <a:cubicBezTo>
                  <a:pt x="366613" y="1229730"/>
                  <a:pt x="359257" y="1196837"/>
                  <a:pt x="350954" y="1164632"/>
                </a:cubicBezTo>
                <a:lnTo>
                  <a:pt x="339104" y="1124196"/>
                </a:lnTo>
                <a:lnTo>
                  <a:pt x="376407" y="1113798"/>
                </a:lnTo>
                <a:cubicBezTo>
                  <a:pt x="549032" y="1070194"/>
                  <a:pt x="751782" y="1040840"/>
                  <a:pt x="971626" y="1030562"/>
                </a:cubicBezTo>
                <a:lnTo>
                  <a:pt x="988002" y="1030092"/>
                </a:lnTo>
                <a:close/>
                <a:moveTo>
                  <a:pt x="1665782" y="2280517"/>
                </a:moveTo>
                <a:lnTo>
                  <a:pt x="1197527" y="2092401"/>
                </a:lnTo>
                <a:lnTo>
                  <a:pt x="1036786" y="1028692"/>
                </a:lnTo>
                <a:lnTo>
                  <a:pt x="1105479" y="1026721"/>
                </a:lnTo>
                <a:cubicBezTo>
                  <a:pt x="1238724" y="1025275"/>
                  <a:pt x="1369390" y="1030961"/>
                  <a:pt x="1493996" y="1043013"/>
                </a:cubicBezTo>
                <a:lnTo>
                  <a:pt x="1618881" y="1058634"/>
                </a:lnTo>
                <a:lnTo>
                  <a:pt x="1614961" y="1151348"/>
                </a:lnTo>
                <a:cubicBezTo>
                  <a:pt x="1611498" y="1517170"/>
                  <a:pt x="1740297" y="1832206"/>
                  <a:pt x="1942640" y="1989191"/>
                </a:cubicBezTo>
                <a:lnTo>
                  <a:pt x="1996802" y="2026096"/>
                </a:lnTo>
                <a:lnTo>
                  <a:pt x="1920754" y="2103164"/>
                </a:lnTo>
                <a:cubicBezTo>
                  <a:pt x="1877849" y="2142666"/>
                  <a:pt x="1831982" y="2179181"/>
                  <a:pt x="1783440" y="221231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3689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788BB84-27D4-4E03-AB11-1132F73811B2}"/>
              </a:ext>
            </a:extLst>
          </p:cNvPr>
          <p:cNvSpPr txBox="1"/>
          <p:nvPr/>
        </p:nvSpPr>
        <p:spPr>
          <a:xfrm>
            <a:off x="379020" y="359302"/>
            <a:ext cx="16783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5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PIVOTS</a:t>
            </a:r>
            <a:r>
              <a:rPr lang="id-ID" sz="1050" dirty="0">
                <a:latin typeface="Poppins Black" panose="00000A00000000000000" pitchFamily="2" charset="0"/>
                <a:cs typeface="Poppins Black" panose="00000A00000000000000" pitchFamily="2" charset="0"/>
              </a:rPr>
              <a:t> </a:t>
            </a:r>
            <a:r>
              <a:rPr lang="id-ID" sz="105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BASKETBALL</a:t>
            </a:r>
            <a:endParaRPr lang="en-US" sz="105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4D2F796-2DE0-4B2E-87E2-4B57CA397FF9}"/>
              </a:ext>
            </a:extLst>
          </p:cNvPr>
          <p:cNvGrpSpPr/>
          <p:nvPr/>
        </p:nvGrpSpPr>
        <p:grpSpPr>
          <a:xfrm>
            <a:off x="207569" y="3176709"/>
            <a:ext cx="415320" cy="1630364"/>
            <a:chOff x="11263043" y="4235612"/>
            <a:chExt cx="553760" cy="2173818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537469E-7E83-40D7-9309-469D95447955}"/>
                </a:ext>
              </a:extLst>
            </p:cNvPr>
            <p:cNvSpPr/>
            <p:nvPr/>
          </p:nvSpPr>
          <p:spPr>
            <a:xfrm>
              <a:off x="11581468" y="5769406"/>
              <a:ext cx="66811" cy="3217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D4B0A12-F655-4271-8CAD-2E8EC2459395}"/>
                </a:ext>
              </a:extLst>
            </p:cNvPr>
            <p:cNvSpPr/>
            <p:nvPr/>
          </p:nvSpPr>
          <p:spPr>
            <a:xfrm flipV="1">
              <a:off x="11544631" y="6268946"/>
              <a:ext cx="140484" cy="14048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5" name="Text Placeholder 7">
              <a:extLst>
                <a:ext uri="{FF2B5EF4-FFF2-40B4-BE49-F238E27FC236}">
                  <a16:creationId xmlns:a16="http://schemas.microsoft.com/office/drawing/2014/main" id="{B7BC6EF7-0EE8-4DC7-A1F5-9EF74781A0C6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4235612"/>
              <a:ext cx="553760" cy="305385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accent2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01</a:t>
              </a:r>
              <a:endParaRPr lang="en-US" sz="1050" b="1" dirty="0">
                <a:solidFill>
                  <a:schemeClr val="accent2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6" name="Text Placeholder 7">
              <a:extLst>
                <a:ext uri="{FF2B5EF4-FFF2-40B4-BE49-F238E27FC236}">
                  <a16:creationId xmlns:a16="http://schemas.microsoft.com/office/drawing/2014/main" id="{3F2862FE-4FD2-4592-854C-4399CF302545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4657547"/>
              <a:ext cx="553760" cy="309154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02</a:t>
              </a:r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7" name="Text Placeholder 7">
              <a:extLst>
                <a:ext uri="{FF2B5EF4-FFF2-40B4-BE49-F238E27FC236}">
                  <a16:creationId xmlns:a16="http://schemas.microsoft.com/office/drawing/2014/main" id="{8FA5F522-E824-4B0A-98D5-9D9963955B7A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5086454"/>
              <a:ext cx="553760" cy="309154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03</a:t>
              </a:r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487FD770-1C5A-42E4-9AB3-B02E61DD4D65}"/>
              </a:ext>
            </a:extLst>
          </p:cNvPr>
          <p:cNvSpPr txBox="1"/>
          <p:nvPr/>
        </p:nvSpPr>
        <p:spPr>
          <a:xfrm>
            <a:off x="1101862" y="1565079"/>
            <a:ext cx="3743698" cy="1084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05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THE END OF </a:t>
            </a:r>
            <a:r>
              <a:rPr lang="id-ID" sz="240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PRESENTATION</a:t>
            </a:r>
            <a:endParaRPr lang="en-US" sz="330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3602F151-85A8-47D6-A5A9-7FC1916DE0D3}"/>
              </a:ext>
            </a:extLst>
          </p:cNvPr>
          <p:cNvGrpSpPr/>
          <p:nvPr/>
        </p:nvGrpSpPr>
        <p:grpSpPr>
          <a:xfrm rot="19771175">
            <a:off x="3751624" y="2263123"/>
            <a:ext cx="160091" cy="160400"/>
            <a:chOff x="4107416" y="1679584"/>
            <a:chExt cx="3953359" cy="3961013"/>
          </a:xfrm>
          <a:solidFill>
            <a:schemeClr val="accent2"/>
          </a:solidFill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8A23B29C-CAC9-4322-87A3-61473231E1A3}"/>
                </a:ext>
              </a:extLst>
            </p:cNvPr>
            <p:cNvSpPr/>
            <p:nvPr/>
          </p:nvSpPr>
          <p:spPr>
            <a:xfrm rot="11315589">
              <a:off x="4813980" y="1679584"/>
              <a:ext cx="1509995" cy="2179994"/>
            </a:xfrm>
            <a:custGeom>
              <a:avLst/>
              <a:gdLst>
                <a:gd name="connsiteX0" fmla="*/ 385845 w 1509995"/>
                <a:gd name="connsiteY0" fmla="*/ 2174308 h 2179994"/>
                <a:gd name="connsiteX1" fmla="*/ 328906 w 1509995"/>
                <a:gd name="connsiteY1" fmla="*/ 2179994 h 2179994"/>
                <a:gd name="connsiteX2" fmla="*/ 0 w 1509995"/>
                <a:gd name="connsiteY2" fmla="*/ 3448 h 2179994"/>
                <a:gd name="connsiteX3" fmla="*/ 108047 w 1509995"/>
                <a:gd name="connsiteY3" fmla="*/ 348 h 2179994"/>
                <a:gd name="connsiteX4" fmla="*/ 719139 w 1509995"/>
                <a:gd name="connsiteY4" fmla="*/ 25973 h 2179994"/>
                <a:gd name="connsiteX5" fmla="*/ 915568 w 1509995"/>
                <a:gd name="connsiteY5" fmla="*/ 50543 h 2179994"/>
                <a:gd name="connsiteX6" fmla="*/ 909403 w 1509995"/>
                <a:gd name="connsiteY6" fmla="*/ 196372 h 2179994"/>
                <a:gd name="connsiteX7" fmla="*/ 1424805 w 1509995"/>
                <a:gd name="connsiteY7" fmla="*/ 1514204 h 2179994"/>
                <a:gd name="connsiteX8" fmla="*/ 1509995 w 1509995"/>
                <a:gd name="connsiteY8" fmla="*/ 1572251 h 2179994"/>
                <a:gd name="connsiteX9" fmla="*/ 1390380 w 1509995"/>
                <a:gd name="connsiteY9" fmla="*/ 1693471 h 2179994"/>
                <a:gd name="connsiteX10" fmla="*/ 385845 w 1509995"/>
                <a:gd name="connsiteY10" fmla="*/ 2174308 h 217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09995" h="2179994">
                  <a:moveTo>
                    <a:pt x="385845" y="2174308"/>
                  </a:moveTo>
                  <a:lnTo>
                    <a:pt x="328906" y="2179994"/>
                  </a:lnTo>
                  <a:lnTo>
                    <a:pt x="0" y="3448"/>
                  </a:lnTo>
                  <a:lnTo>
                    <a:pt x="108047" y="348"/>
                  </a:lnTo>
                  <a:cubicBezTo>
                    <a:pt x="317624" y="-1927"/>
                    <a:pt x="523149" y="7017"/>
                    <a:pt x="719139" y="25973"/>
                  </a:cubicBezTo>
                  <a:lnTo>
                    <a:pt x="915568" y="50543"/>
                  </a:lnTo>
                  <a:lnTo>
                    <a:pt x="909403" y="196372"/>
                  </a:lnTo>
                  <a:cubicBezTo>
                    <a:pt x="903956" y="771769"/>
                    <a:pt x="1106542" y="1267285"/>
                    <a:pt x="1424805" y="1514204"/>
                  </a:cubicBezTo>
                  <a:lnTo>
                    <a:pt x="1509995" y="1572251"/>
                  </a:lnTo>
                  <a:lnTo>
                    <a:pt x="1390380" y="1693471"/>
                  </a:lnTo>
                  <a:cubicBezTo>
                    <a:pt x="1120444" y="1941999"/>
                    <a:pt x="775954" y="2115357"/>
                    <a:pt x="385845" y="217430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AC8A5CD-0BD5-4012-B977-D5303D837695}"/>
                </a:ext>
              </a:extLst>
            </p:cNvPr>
            <p:cNvSpPr/>
            <p:nvPr/>
          </p:nvSpPr>
          <p:spPr>
            <a:xfrm rot="11315589">
              <a:off x="6058851" y="1846787"/>
              <a:ext cx="1446055" cy="2190305"/>
            </a:xfrm>
            <a:custGeom>
              <a:avLst/>
              <a:gdLst>
                <a:gd name="connsiteX0" fmla="*/ 1446055 w 1446055"/>
                <a:gd name="connsiteY0" fmla="*/ 2181926 h 2190305"/>
                <a:gd name="connsiteX1" fmla="*/ 1384856 w 1446055"/>
                <a:gd name="connsiteY1" fmla="*/ 2188037 h 2190305"/>
                <a:gd name="connsiteX2" fmla="*/ 21844 w 1446055"/>
                <a:gd name="connsiteY2" fmla="*/ 1702840 h 2190305"/>
                <a:gd name="connsiteX3" fmla="*/ 0 w 1446055"/>
                <a:gd name="connsiteY3" fmla="*/ 1681285 h 2190305"/>
                <a:gd name="connsiteX4" fmla="*/ 13766 w 1446055"/>
                <a:gd name="connsiteY4" fmla="*/ 1655592 h 2190305"/>
                <a:gd name="connsiteX5" fmla="*/ 148945 w 1446055"/>
                <a:gd name="connsiteY5" fmla="*/ 366724 h 2190305"/>
                <a:gd name="connsiteX6" fmla="*/ 114334 w 1446055"/>
                <a:gd name="connsiteY6" fmla="*/ 211616 h 2190305"/>
                <a:gd name="connsiteX7" fmla="*/ 95696 w 1446055"/>
                <a:gd name="connsiteY7" fmla="*/ 148015 h 2190305"/>
                <a:gd name="connsiteX8" fmla="*/ 154370 w 1446055"/>
                <a:gd name="connsiteY8" fmla="*/ 131660 h 2190305"/>
                <a:gd name="connsiteX9" fmla="*/ 1090580 w 1446055"/>
                <a:gd name="connsiteY9" fmla="*/ 739 h 2190305"/>
                <a:gd name="connsiteX10" fmla="*/ 1116337 w 1446055"/>
                <a:gd name="connsiteY10" fmla="*/ 0 h 2190305"/>
                <a:gd name="connsiteX11" fmla="*/ 1446055 w 1446055"/>
                <a:gd name="connsiteY11" fmla="*/ 2181926 h 2190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46055" h="2190305">
                  <a:moveTo>
                    <a:pt x="1446055" y="2181926"/>
                  </a:moveTo>
                  <a:lnTo>
                    <a:pt x="1384856" y="2188037"/>
                  </a:lnTo>
                  <a:cubicBezTo>
                    <a:pt x="870509" y="2213141"/>
                    <a:pt x="385171" y="2028547"/>
                    <a:pt x="21844" y="1702840"/>
                  </a:cubicBezTo>
                  <a:lnTo>
                    <a:pt x="0" y="1681285"/>
                  </a:lnTo>
                  <a:lnTo>
                    <a:pt x="13766" y="1655592"/>
                  </a:lnTo>
                  <a:cubicBezTo>
                    <a:pt x="182265" y="1308185"/>
                    <a:pt x="238873" y="841698"/>
                    <a:pt x="148945" y="366724"/>
                  </a:cubicBezTo>
                  <a:cubicBezTo>
                    <a:pt x="138964" y="314008"/>
                    <a:pt x="127394" y="262271"/>
                    <a:pt x="114334" y="211616"/>
                  </a:cubicBezTo>
                  <a:lnTo>
                    <a:pt x="95696" y="148015"/>
                  </a:lnTo>
                  <a:lnTo>
                    <a:pt x="154370" y="131660"/>
                  </a:lnTo>
                  <a:cubicBezTo>
                    <a:pt x="425889" y="63076"/>
                    <a:pt x="744790" y="16905"/>
                    <a:pt x="1090580" y="739"/>
                  </a:cubicBezTo>
                  <a:lnTo>
                    <a:pt x="1116337" y="0"/>
                  </a:lnTo>
                  <a:lnTo>
                    <a:pt x="1446055" y="218192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03DEC80-0DAB-45B6-962F-8A24625471CF}"/>
                </a:ext>
              </a:extLst>
            </p:cNvPr>
            <p:cNvSpPr/>
            <p:nvPr/>
          </p:nvSpPr>
          <p:spPr>
            <a:xfrm rot="11315589">
              <a:off x="4280580" y="2275199"/>
              <a:ext cx="958547" cy="1395449"/>
            </a:xfrm>
            <a:custGeom>
              <a:avLst/>
              <a:gdLst>
                <a:gd name="connsiteX0" fmla="*/ 552854 w 958547"/>
                <a:gd name="connsiteY0" fmla="*/ 1395449 h 1395449"/>
                <a:gd name="connsiteX1" fmla="*/ 521990 w 958547"/>
                <a:gd name="connsiteY1" fmla="*/ 1379211 h 1395449"/>
                <a:gd name="connsiteX2" fmla="*/ 284 w 958547"/>
                <a:gd name="connsiteY2" fmla="*/ 116726 h 1395449"/>
                <a:gd name="connsiteX3" fmla="*/ 5781 w 958547"/>
                <a:gd name="connsiteY3" fmla="*/ 0 h 1395449"/>
                <a:gd name="connsiteX4" fmla="*/ 227631 w 958547"/>
                <a:gd name="connsiteY4" fmla="*/ 41350 h 1395449"/>
                <a:gd name="connsiteX5" fmla="*/ 879165 w 958547"/>
                <a:gd name="connsiteY5" fmla="*/ 266654 h 1395449"/>
                <a:gd name="connsiteX6" fmla="*/ 958547 w 958547"/>
                <a:gd name="connsiteY6" fmla="*/ 313052 h 1395449"/>
                <a:gd name="connsiteX7" fmla="*/ 958535 w 958547"/>
                <a:gd name="connsiteY7" fmla="*/ 321134 h 1395449"/>
                <a:gd name="connsiteX8" fmla="*/ 589011 w 958547"/>
                <a:gd name="connsiteY8" fmla="*/ 1351023 h 1395449"/>
                <a:gd name="connsiteX9" fmla="*/ 552854 w 958547"/>
                <a:gd name="connsiteY9" fmla="*/ 1395449 h 1395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58547" h="1395449">
                  <a:moveTo>
                    <a:pt x="552854" y="1395449"/>
                  </a:moveTo>
                  <a:lnTo>
                    <a:pt x="521990" y="1379211"/>
                  </a:lnTo>
                  <a:cubicBezTo>
                    <a:pt x="199827" y="1180319"/>
                    <a:pt x="-8774" y="692430"/>
                    <a:pt x="284" y="116726"/>
                  </a:cubicBezTo>
                  <a:lnTo>
                    <a:pt x="5781" y="0"/>
                  </a:lnTo>
                  <a:lnTo>
                    <a:pt x="227631" y="41350"/>
                  </a:lnTo>
                  <a:cubicBezTo>
                    <a:pt x="484779" y="98005"/>
                    <a:pt x="708128" y="174466"/>
                    <a:pt x="879165" y="266654"/>
                  </a:cubicBezTo>
                  <a:lnTo>
                    <a:pt x="958547" y="313052"/>
                  </a:lnTo>
                  <a:lnTo>
                    <a:pt x="958535" y="321134"/>
                  </a:lnTo>
                  <a:cubicBezTo>
                    <a:pt x="938849" y="700365"/>
                    <a:pt x="806029" y="1056740"/>
                    <a:pt x="589011" y="1351023"/>
                  </a:cubicBezTo>
                  <a:lnTo>
                    <a:pt x="552854" y="13954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57909D7-86F3-47EC-BE86-8FB6610D1C7B}"/>
                </a:ext>
              </a:extLst>
            </p:cNvPr>
            <p:cNvSpPr/>
            <p:nvPr/>
          </p:nvSpPr>
          <p:spPr>
            <a:xfrm rot="11315589">
              <a:off x="7406799" y="2600572"/>
              <a:ext cx="653976" cy="1396524"/>
            </a:xfrm>
            <a:custGeom>
              <a:avLst/>
              <a:gdLst>
                <a:gd name="connsiteX0" fmla="*/ 498661 w 653976"/>
                <a:gd name="connsiteY0" fmla="*/ 1396524 h 1396524"/>
                <a:gd name="connsiteX1" fmla="*/ 490006 w 653976"/>
                <a:gd name="connsiteY1" fmla="*/ 1387984 h 1396524"/>
                <a:gd name="connsiteX2" fmla="*/ 9170 w 653976"/>
                <a:gd name="connsiteY2" fmla="*/ 383449 h 1396524"/>
                <a:gd name="connsiteX3" fmla="*/ 0 w 653976"/>
                <a:gd name="connsiteY3" fmla="*/ 291623 h 1396524"/>
                <a:gd name="connsiteX4" fmla="*/ 15530 w 653976"/>
                <a:gd name="connsiteY4" fmla="*/ 276039 h 1396524"/>
                <a:gd name="connsiteX5" fmla="*/ 451115 w 653976"/>
                <a:gd name="connsiteY5" fmla="*/ 38000 h 1396524"/>
                <a:gd name="connsiteX6" fmla="*/ 563807 w 653976"/>
                <a:gd name="connsiteY6" fmla="*/ 0 h 1396524"/>
                <a:gd name="connsiteX7" fmla="*/ 583639 w 653976"/>
                <a:gd name="connsiteY7" fmla="*/ 69662 h 1396524"/>
                <a:gd name="connsiteX8" fmla="*/ 614708 w 653976"/>
                <a:gd name="connsiteY8" fmla="*/ 212114 h 1396524"/>
                <a:gd name="connsiteX9" fmla="*/ 507075 w 653976"/>
                <a:gd name="connsiteY9" fmla="*/ 1379671 h 1396524"/>
                <a:gd name="connsiteX10" fmla="*/ 498661 w 653976"/>
                <a:gd name="connsiteY10" fmla="*/ 1396524 h 139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3976" h="1396524">
                  <a:moveTo>
                    <a:pt x="498661" y="1396524"/>
                  </a:moveTo>
                  <a:lnTo>
                    <a:pt x="490006" y="1387984"/>
                  </a:lnTo>
                  <a:cubicBezTo>
                    <a:pt x="241478" y="1118048"/>
                    <a:pt x="68120" y="773559"/>
                    <a:pt x="9170" y="383449"/>
                  </a:cubicBezTo>
                  <a:lnTo>
                    <a:pt x="0" y="291623"/>
                  </a:lnTo>
                  <a:lnTo>
                    <a:pt x="15530" y="276039"/>
                  </a:lnTo>
                  <a:cubicBezTo>
                    <a:pt x="118157" y="186882"/>
                    <a:pt x="266850" y="106240"/>
                    <a:pt x="451115" y="38000"/>
                  </a:cubicBezTo>
                  <a:lnTo>
                    <a:pt x="563807" y="0"/>
                  </a:lnTo>
                  <a:lnTo>
                    <a:pt x="583639" y="69662"/>
                  </a:lnTo>
                  <a:cubicBezTo>
                    <a:pt x="595327" y="116198"/>
                    <a:pt x="605713" y="163715"/>
                    <a:pt x="614708" y="212114"/>
                  </a:cubicBezTo>
                  <a:cubicBezTo>
                    <a:pt x="694702" y="642531"/>
                    <a:pt x="649364" y="1064427"/>
                    <a:pt x="507075" y="1379671"/>
                  </a:cubicBezTo>
                  <a:lnTo>
                    <a:pt x="498661" y="139652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E1CCDE3-E62A-4F85-A277-A35B59777FD3}"/>
                </a:ext>
              </a:extLst>
            </p:cNvPr>
            <p:cNvSpPr/>
            <p:nvPr/>
          </p:nvSpPr>
          <p:spPr>
            <a:xfrm rot="11315589">
              <a:off x="4107416" y="3456370"/>
              <a:ext cx="941252" cy="1320008"/>
            </a:xfrm>
            <a:custGeom>
              <a:avLst/>
              <a:gdLst>
                <a:gd name="connsiteX0" fmla="*/ 941149 w 941252"/>
                <a:gd name="connsiteY0" fmla="*/ 1320008 h 1320008"/>
                <a:gd name="connsiteX1" fmla="*/ 892007 w 941252"/>
                <a:gd name="connsiteY1" fmla="*/ 1291820 h 1320008"/>
                <a:gd name="connsiteX2" fmla="*/ 6905 w 941252"/>
                <a:gd name="connsiteY2" fmla="*/ 1014277 h 1320008"/>
                <a:gd name="connsiteX3" fmla="*/ 0 w 941252"/>
                <a:gd name="connsiteY3" fmla="*/ 1013312 h 1320008"/>
                <a:gd name="connsiteX4" fmla="*/ 23897 w 941252"/>
                <a:gd name="connsiteY4" fmla="*/ 834854 h 1320008"/>
                <a:gd name="connsiteX5" fmla="*/ 332055 w 941252"/>
                <a:gd name="connsiteY5" fmla="*/ 75289 h 1320008"/>
                <a:gd name="connsiteX6" fmla="*/ 389087 w 941252"/>
                <a:gd name="connsiteY6" fmla="*/ 0 h 1320008"/>
                <a:gd name="connsiteX7" fmla="*/ 441037 w 941252"/>
                <a:gd name="connsiteY7" fmla="*/ 51263 h 1320008"/>
                <a:gd name="connsiteX8" fmla="*/ 921874 w 941252"/>
                <a:gd name="connsiteY8" fmla="*/ 1055797 h 1320008"/>
                <a:gd name="connsiteX9" fmla="*/ 941252 w 941252"/>
                <a:gd name="connsiteY9" fmla="*/ 1249855 h 1320008"/>
                <a:gd name="connsiteX10" fmla="*/ 941149 w 941252"/>
                <a:gd name="connsiteY10" fmla="*/ 1320008 h 1320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252" h="1320008">
                  <a:moveTo>
                    <a:pt x="941149" y="1320008"/>
                  </a:moveTo>
                  <a:lnTo>
                    <a:pt x="892007" y="1291820"/>
                  </a:lnTo>
                  <a:cubicBezTo>
                    <a:pt x="662158" y="1170087"/>
                    <a:pt x="355970" y="1074810"/>
                    <a:pt x="6905" y="1014277"/>
                  </a:cubicBezTo>
                  <a:lnTo>
                    <a:pt x="0" y="1013312"/>
                  </a:lnTo>
                  <a:lnTo>
                    <a:pt x="23897" y="834854"/>
                  </a:lnTo>
                  <a:cubicBezTo>
                    <a:pt x="79591" y="543171"/>
                    <a:pt x="188348" y="279985"/>
                    <a:pt x="332055" y="75289"/>
                  </a:cubicBezTo>
                  <a:lnTo>
                    <a:pt x="389087" y="0"/>
                  </a:lnTo>
                  <a:lnTo>
                    <a:pt x="441037" y="51263"/>
                  </a:lnTo>
                  <a:cubicBezTo>
                    <a:pt x="689565" y="321198"/>
                    <a:pt x="862923" y="665688"/>
                    <a:pt x="921874" y="1055797"/>
                  </a:cubicBezTo>
                  <a:cubicBezTo>
                    <a:pt x="931699" y="1120815"/>
                    <a:pt x="938113" y="1185562"/>
                    <a:pt x="941252" y="1249855"/>
                  </a:cubicBezTo>
                  <a:lnTo>
                    <a:pt x="941149" y="132000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8F1FDF0A-A0CE-4CC5-8B60-A7F3FCFC33E5}"/>
                </a:ext>
              </a:extLst>
            </p:cNvPr>
            <p:cNvSpPr/>
            <p:nvPr/>
          </p:nvSpPr>
          <p:spPr>
            <a:xfrm rot="11315589">
              <a:off x="7379963" y="3824742"/>
              <a:ext cx="544215" cy="900600"/>
            </a:xfrm>
            <a:custGeom>
              <a:avLst/>
              <a:gdLst>
                <a:gd name="connsiteX0" fmla="*/ 0 w 544215"/>
                <a:gd name="connsiteY0" fmla="*/ 900600 h 900600"/>
                <a:gd name="connsiteX1" fmla="*/ 255 w 544215"/>
                <a:gd name="connsiteY1" fmla="*/ 727549 h 900600"/>
                <a:gd name="connsiteX2" fmla="*/ 181899 w 544215"/>
                <a:gd name="connsiteY2" fmla="*/ 11188 h 900600"/>
                <a:gd name="connsiteX3" fmla="*/ 187897 w 544215"/>
                <a:gd name="connsiteY3" fmla="*/ 0 h 900600"/>
                <a:gd name="connsiteX4" fmla="*/ 261882 w 544215"/>
                <a:gd name="connsiteY4" fmla="*/ 88303 h 900600"/>
                <a:gd name="connsiteX5" fmla="*/ 508775 w 544215"/>
                <a:gd name="connsiteY5" fmla="*/ 532482 h 900600"/>
                <a:gd name="connsiteX6" fmla="*/ 544215 w 544215"/>
                <a:gd name="connsiteY6" fmla="*/ 632362 h 900600"/>
                <a:gd name="connsiteX7" fmla="*/ 532232 w 544215"/>
                <a:gd name="connsiteY7" fmla="*/ 636009 h 900600"/>
                <a:gd name="connsiteX8" fmla="*/ 13222 w 544215"/>
                <a:gd name="connsiteY8" fmla="*/ 889596 h 900600"/>
                <a:gd name="connsiteX9" fmla="*/ 0 w 544215"/>
                <a:gd name="connsiteY9" fmla="*/ 900600 h 90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4215" h="900600">
                  <a:moveTo>
                    <a:pt x="0" y="900600"/>
                  </a:moveTo>
                  <a:lnTo>
                    <a:pt x="255" y="727549"/>
                  </a:lnTo>
                  <a:cubicBezTo>
                    <a:pt x="13380" y="474729"/>
                    <a:pt x="76785" y="232066"/>
                    <a:pt x="181899" y="11188"/>
                  </a:cubicBezTo>
                  <a:lnTo>
                    <a:pt x="187897" y="0"/>
                  </a:lnTo>
                  <a:lnTo>
                    <a:pt x="261882" y="88303"/>
                  </a:lnTo>
                  <a:cubicBezTo>
                    <a:pt x="358420" y="213446"/>
                    <a:pt x="442602" y="363572"/>
                    <a:pt x="508775" y="532482"/>
                  </a:cubicBezTo>
                  <a:lnTo>
                    <a:pt x="544215" y="632362"/>
                  </a:lnTo>
                  <a:lnTo>
                    <a:pt x="532232" y="636009"/>
                  </a:lnTo>
                  <a:cubicBezTo>
                    <a:pt x="320963" y="706774"/>
                    <a:pt x="144304" y="792780"/>
                    <a:pt x="13222" y="889596"/>
                  </a:cubicBezTo>
                  <a:lnTo>
                    <a:pt x="0" y="9006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78AF32E7-41B4-4BE2-A214-AEC745EAAA61}"/>
                </a:ext>
              </a:extLst>
            </p:cNvPr>
            <p:cNvSpPr/>
            <p:nvPr/>
          </p:nvSpPr>
          <p:spPr>
            <a:xfrm rot="11315589">
              <a:off x="4678399" y="3922984"/>
              <a:ext cx="1595237" cy="1558970"/>
            </a:xfrm>
            <a:custGeom>
              <a:avLst/>
              <a:gdLst>
                <a:gd name="connsiteX0" fmla="*/ 1165353 w 1595237"/>
                <a:gd name="connsiteY0" fmla="*/ 1558970 h 1558970"/>
                <a:gd name="connsiteX1" fmla="*/ 1000444 w 1595237"/>
                <a:gd name="connsiteY1" fmla="*/ 1535918 h 1558970"/>
                <a:gd name="connsiteX2" fmla="*/ 338336 w 1595237"/>
                <a:gd name="connsiteY2" fmla="*/ 1505244 h 1558970"/>
                <a:gd name="connsiteX3" fmla="*/ 223032 w 1595237"/>
                <a:gd name="connsiteY3" fmla="*/ 1508961 h 1558970"/>
                <a:gd name="connsiteX4" fmla="*/ 0 w 1595237"/>
                <a:gd name="connsiteY4" fmla="*/ 33038 h 1558970"/>
                <a:gd name="connsiteX5" fmla="*/ 56077 w 1595237"/>
                <a:gd name="connsiteY5" fmla="*/ 21646 h 1558970"/>
                <a:gd name="connsiteX6" fmla="*/ 1471363 w 1595237"/>
                <a:gd name="connsiteY6" fmla="*/ 372074 h 1558970"/>
                <a:gd name="connsiteX7" fmla="*/ 1595237 w 1595237"/>
                <a:gd name="connsiteY7" fmla="*/ 472888 h 1558970"/>
                <a:gd name="connsiteX8" fmla="*/ 1546361 w 1595237"/>
                <a:gd name="connsiteY8" fmla="*/ 534004 h 1558970"/>
                <a:gd name="connsiteX9" fmla="*/ 1170566 w 1595237"/>
                <a:gd name="connsiteY9" fmla="*/ 1509022 h 1558970"/>
                <a:gd name="connsiteX10" fmla="*/ 1165353 w 1595237"/>
                <a:gd name="connsiteY10" fmla="*/ 1558970 h 1558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95237" h="1558970">
                  <a:moveTo>
                    <a:pt x="1165353" y="1558970"/>
                  </a:moveTo>
                  <a:lnTo>
                    <a:pt x="1000444" y="1535918"/>
                  </a:lnTo>
                  <a:cubicBezTo>
                    <a:pt x="788539" y="1513060"/>
                    <a:pt x="565755" y="1502319"/>
                    <a:pt x="338336" y="1505244"/>
                  </a:cubicBezTo>
                  <a:lnTo>
                    <a:pt x="223032" y="1508961"/>
                  </a:lnTo>
                  <a:lnTo>
                    <a:pt x="0" y="33038"/>
                  </a:lnTo>
                  <a:lnTo>
                    <a:pt x="56077" y="21646"/>
                  </a:lnTo>
                  <a:cubicBezTo>
                    <a:pt x="576223" y="-56955"/>
                    <a:pt x="1078986" y="82716"/>
                    <a:pt x="1471363" y="372074"/>
                  </a:cubicBezTo>
                  <a:lnTo>
                    <a:pt x="1595237" y="472888"/>
                  </a:lnTo>
                  <a:lnTo>
                    <a:pt x="1546361" y="534004"/>
                  </a:lnTo>
                  <a:cubicBezTo>
                    <a:pt x="1357081" y="789826"/>
                    <a:pt x="1221220" y="1131533"/>
                    <a:pt x="1170566" y="1509022"/>
                  </a:cubicBezTo>
                  <a:lnTo>
                    <a:pt x="1165353" y="155897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1AB04E17-E782-450B-A135-071E5BA08B5D}"/>
                </a:ext>
              </a:extLst>
            </p:cNvPr>
            <p:cNvSpPr/>
            <p:nvPr/>
          </p:nvSpPr>
          <p:spPr>
            <a:xfrm rot="11315589">
              <a:off x="6123693" y="4019160"/>
              <a:ext cx="1454536" cy="1621437"/>
            </a:xfrm>
            <a:custGeom>
              <a:avLst/>
              <a:gdLst>
                <a:gd name="connsiteX0" fmla="*/ 420450 w 1454536"/>
                <a:gd name="connsiteY0" fmla="*/ 1621437 h 1621437"/>
                <a:gd name="connsiteX1" fmla="*/ 373531 w 1454536"/>
                <a:gd name="connsiteY1" fmla="*/ 1493506 h 1621437"/>
                <a:gd name="connsiteX2" fmla="*/ 9945 w 1454536"/>
                <a:gd name="connsiteY2" fmla="*/ 914847 h 1621437"/>
                <a:gd name="connsiteX3" fmla="*/ 0 w 1454536"/>
                <a:gd name="connsiteY3" fmla="*/ 905320 h 1621437"/>
                <a:gd name="connsiteX4" fmla="*/ 14367 w 1454536"/>
                <a:gd name="connsiteY4" fmla="*/ 878520 h 1621437"/>
                <a:gd name="connsiteX5" fmla="*/ 1173154 w 1454536"/>
                <a:gd name="connsiteY5" fmla="*/ 12245 h 1621437"/>
                <a:gd name="connsiteX6" fmla="*/ 1233426 w 1454536"/>
                <a:gd name="connsiteY6" fmla="*/ 0 h 1621437"/>
                <a:gd name="connsiteX7" fmla="*/ 1454536 w 1454536"/>
                <a:gd name="connsiteY7" fmla="*/ 1463205 h 1621437"/>
                <a:gd name="connsiteX8" fmla="*/ 1425485 w 1454536"/>
                <a:gd name="connsiteY8" fmla="*/ 1464141 h 1621437"/>
                <a:gd name="connsiteX9" fmla="*/ 442948 w 1454536"/>
                <a:gd name="connsiteY9" fmla="*/ 1614590 h 1621437"/>
                <a:gd name="connsiteX10" fmla="*/ 420450 w 1454536"/>
                <a:gd name="connsiteY10" fmla="*/ 1621437 h 1621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54536" h="1621437">
                  <a:moveTo>
                    <a:pt x="420450" y="1621437"/>
                  </a:moveTo>
                  <a:lnTo>
                    <a:pt x="373531" y="1493506"/>
                  </a:lnTo>
                  <a:cubicBezTo>
                    <a:pt x="280431" y="1263975"/>
                    <a:pt x="155075" y="1066736"/>
                    <a:pt x="9945" y="914847"/>
                  </a:cubicBezTo>
                  <a:lnTo>
                    <a:pt x="0" y="905320"/>
                  </a:lnTo>
                  <a:lnTo>
                    <a:pt x="14367" y="878520"/>
                  </a:lnTo>
                  <a:cubicBezTo>
                    <a:pt x="265231" y="460000"/>
                    <a:pt x="674355" y="140241"/>
                    <a:pt x="1173154" y="12245"/>
                  </a:cubicBezTo>
                  <a:lnTo>
                    <a:pt x="1233426" y="0"/>
                  </a:lnTo>
                  <a:lnTo>
                    <a:pt x="1454536" y="1463205"/>
                  </a:lnTo>
                  <a:lnTo>
                    <a:pt x="1425485" y="1464141"/>
                  </a:lnTo>
                  <a:cubicBezTo>
                    <a:pt x="1062461" y="1482972"/>
                    <a:pt x="727807" y="1536007"/>
                    <a:pt x="442948" y="1614590"/>
                  </a:cubicBezTo>
                  <a:lnTo>
                    <a:pt x="420450" y="162143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</p:grpSp>
      <p:sp>
        <p:nvSpPr>
          <p:cNvPr id="38" name="Text Placeholder 7">
            <a:extLst>
              <a:ext uri="{FF2B5EF4-FFF2-40B4-BE49-F238E27FC236}">
                <a16:creationId xmlns:a16="http://schemas.microsoft.com/office/drawing/2014/main" id="{0961BFAC-FB9E-4B8F-B2B0-8B0E3652C194}"/>
              </a:ext>
            </a:extLst>
          </p:cNvPr>
          <p:cNvSpPr txBox="1">
            <a:spLocks/>
          </p:cNvSpPr>
          <p:nvPr/>
        </p:nvSpPr>
        <p:spPr>
          <a:xfrm rot="21568649">
            <a:off x="1102682" y="2750865"/>
            <a:ext cx="2940546" cy="192919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id-ID" sz="1050" b="1" spc="2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BEST CLUB AND ASOCIATIONS </a:t>
            </a:r>
            <a:endParaRPr lang="en-US" sz="1050" b="1" spc="225" dirty="0">
              <a:solidFill>
                <a:schemeClr val="bg1">
                  <a:lumMod val="7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99007FF-EAB0-442E-B690-F41A444098B6}"/>
              </a:ext>
            </a:extLst>
          </p:cNvPr>
          <p:cNvSpPr/>
          <p:nvPr/>
        </p:nvSpPr>
        <p:spPr>
          <a:xfrm>
            <a:off x="1101863" y="3148593"/>
            <a:ext cx="3743697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</a:t>
            </a:r>
            <a:r>
              <a:rPr lang="id-ID" sz="825" dirty="0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setting industry. Lorem Ipsum has been the</a:t>
            </a:r>
            <a:r>
              <a:rPr lang="id-ID" sz="825" dirty="0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of the printing</a:t>
            </a:r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6D2C73B5-1BE3-452D-A0DD-09AF276C0789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24" r="2342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606031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86247D19-EF35-42FA-B7B3-D1BA13276239}"/>
              </a:ext>
            </a:extLst>
          </p:cNvPr>
          <p:cNvSpPr txBox="1"/>
          <p:nvPr/>
        </p:nvSpPr>
        <p:spPr>
          <a:xfrm>
            <a:off x="379020" y="359302"/>
            <a:ext cx="16783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5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PIVOTS</a:t>
            </a:r>
            <a:r>
              <a:rPr lang="id-ID" sz="1050" dirty="0">
                <a:latin typeface="Poppins Black" panose="00000A00000000000000" pitchFamily="2" charset="0"/>
                <a:cs typeface="Poppins Black" panose="00000A00000000000000" pitchFamily="2" charset="0"/>
              </a:rPr>
              <a:t> </a:t>
            </a:r>
            <a:r>
              <a:rPr lang="id-ID" sz="105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BASKETBALL</a:t>
            </a:r>
            <a:endParaRPr lang="en-US" sz="105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A4FB6E6-B075-48E3-B3CE-B90A4745F1B6}"/>
              </a:ext>
            </a:extLst>
          </p:cNvPr>
          <p:cNvGrpSpPr/>
          <p:nvPr/>
        </p:nvGrpSpPr>
        <p:grpSpPr>
          <a:xfrm>
            <a:off x="8447282" y="3176709"/>
            <a:ext cx="415320" cy="1630364"/>
            <a:chOff x="11263043" y="4235612"/>
            <a:chExt cx="553760" cy="2173818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ACAB398-E205-4B8C-A647-1151B4E01CF6}"/>
                </a:ext>
              </a:extLst>
            </p:cNvPr>
            <p:cNvSpPr/>
            <p:nvPr/>
          </p:nvSpPr>
          <p:spPr>
            <a:xfrm>
              <a:off x="11581468" y="5769406"/>
              <a:ext cx="66811" cy="3217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CCF23439-7F9F-4007-8497-20162B919FA1}"/>
                </a:ext>
              </a:extLst>
            </p:cNvPr>
            <p:cNvSpPr/>
            <p:nvPr/>
          </p:nvSpPr>
          <p:spPr>
            <a:xfrm flipV="1">
              <a:off x="11544631" y="6268946"/>
              <a:ext cx="140484" cy="14048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8" name="Text Placeholder 7">
              <a:extLst>
                <a:ext uri="{FF2B5EF4-FFF2-40B4-BE49-F238E27FC236}">
                  <a16:creationId xmlns:a16="http://schemas.microsoft.com/office/drawing/2014/main" id="{6440949B-1C95-4C1E-8C30-21C1579943D8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4235612"/>
              <a:ext cx="553760" cy="305385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accent2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01</a:t>
              </a:r>
              <a:endParaRPr lang="en-US" sz="1050" b="1" dirty="0">
                <a:solidFill>
                  <a:schemeClr val="accent2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9" name="Text Placeholder 7">
              <a:extLst>
                <a:ext uri="{FF2B5EF4-FFF2-40B4-BE49-F238E27FC236}">
                  <a16:creationId xmlns:a16="http://schemas.microsoft.com/office/drawing/2014/main" id="{2A337F69-CA75-479E-821B-6F010BCD13DF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4657547"/>
              <a:ext cx="553760" cy="309154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02</a:t>
              </a:r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0" name="Text Placeholder 7">
              <a:extLst>
                <a:ext uri="{FF2B5EF4-FFF2-40B4-BE49-F238E27FC236}">
                  <a16:creationId xmlns:a16="http://schemas.microsoft.com/office/drawing/2014/main" id="{78787907-55D1-4F5D-9A0A-B64466222ADE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5086454"/>
              <a:ext cx="553760" cy="309154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03</a:t>
              </a:r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8CEECF23-D5FE-4662-9DA1-083A61FEA559}"/>
              </a:ext>
            </a:extLst>
          </p:cNvPr>
          <p:cNvSpPr txBox="1"/>
          <p:nvPr/>
        </p:nvSpPr>
        <p:spPr>
          <a:xfrm>
            <a:off x="1078745" y="999472"/>
            <a:ext cx="31992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70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ABOUT TEAM </a:t>
            </a:r>
            <a:r>
              <a:rPr lang="id-ID" sz="210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HISTORY HERE</a:t>
            </a:r>
            <a:endParaRPr lang="en-US" sz="270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FBADBCD2-0FB0-4148-BDFE-D3A4FBDAA3EF}"/>
              </a:ext>
            </a:extLst>
          </p:cNvPr>
          <p:cNvGrpSpPr/>
          <p:nvPr/>
        </p:nvGrpSpPr>
        <p:grpSpPr>
          <a:xfrm rot="19771175">
            <a:off x="3223629" y="1530770"/>
            <a:ext cx="160091" cy="160400"/>
            <a:chOff x="4107416" y="1679584"/>
            <a:chExt cx="3953359" cy="3961013"/>
          </a:xfrm>
          <a:solidFill>
            <a:schemeClr val="accent2"/>
          </a:solidFill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BECE19CB-D3A5-470B-9E7A-07C4B6FD50E2}"/>
                </a:ext>
              </a:extLst>
            </p:cNvPr>
            <p:cNvSpPr/>
            <p:nvPr/>
          </p:nvSpPr>
          <p:spPr>
            <a:xfrm rot="11315589">
              <a:off x="4813980" y="1679584"/>
              <a:ext cx="1509995" cy="2179994"/>
            </a:xfrm>
            <a:custGeom>
              <a:avLst/>
              <a:gdLst>
                <a:gd name="connsiteX0" fmla="*/ 385845 w 1509995"/>
                <a:gd name="connsiteY0" fmla="*/ 2174308 h 2179994"/>
                <a:gd name="connsiteX1" fmla="*/ 328906 w 1509995"/>
                <a:gd name="connsiteY1" fmla="*/ 2179994 h 2179994"/>
                <a:gd name="connsiteX2" fmla="*/ 0 w 1509995"/>
                <a:gd name="connsiteY2" fmla="*/ 3448 h 2179994"/>
                <a:gd name="connsiteX3" fmla="*/ 108047 w 1509995"/>
                <a:gd name="connsiteY3" fmla="*/ 348 h 2179994"/>
                <a:gd name="connsiteX4" fmla="*/ 719139 w 1509995"/>
                <a:gd name="connsiteY4" fmla="*/ 25973 h 2179994"/>
                <a:gd name="connsiteX5" fmla="*/ 915568 w 1509995"/>
                <a:gd name="connsiteY5" fmla="*/ 50543 h 2179994"/>
                <a:gd name="connsiteX6" fmla="*/ 909403 w 1509995"/>
                <a:gd name="connsiteY6" fmla="*/ 196372 h 2179994"/>
                <a:gd name="connsiteX7" fmla="*/ 1424805 w 1509995"/>
                <a:gd name="connsiteY7" fmla="*/ 1514204 h 2179994"/>
                <a:gd name="connsiteX8" fmla="*/ 1509995 w 1509995"/>
                <a:gd name="connsiteY8" fmla="*/ 1572251 h 2179994"/>
                <a:gd name="connsiteX9" fmla="*/ 1390380 w 1509995"/>
                <a:gd name="connsiteY9" fmla="*/ 1693471 h 2179994"/>
                <a:gd name="connsiteX10" fmla="*/ 385845 w 1509995"/>
                <a:gd name="connsiteY10" fmla="*/ 2174308 h 217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09995" h="2179994">
                  <a:moveTo>
                    <a:pt x="385845" y="2174308"/>
                  </a:moveTo>
                  <a:lnTo>
                    <a:pt x="328906" y="2179994"/>
                  </a:lnTo>
                  <a:lnTo>
                    <a:pt x="0" y="3448"/>
                  </a:lnTo>
                  <a:lnTo>
                    <a:pt x="108047" y="348"/>
                  </a:lnTo>
                  <a:cubicBezTo>
                    <a:pt x="317624" y="-1927"/>
                    <a:pt x="523149" y="7017"/>
                    <a:pt x="719139" y="25973"/>
                  </a:cubicBezTo>
                  <a:lnTo>
                    <a:pt x="915568" y="50543"/>
                  </a:lnTo>
                  <a:lnTo>
                    <a:pt x="909403" y="196372"/>
                  </a:lnTo>
                  <a:cubicBezTo>
                    <a:pt x="903956" y="771769"/>
                    <a:pt x="1106542" y="1267285"/>
                    <a:pt x="1424805" y="1514204"/>
                  </a:cubicBezTo>
                  <a:lnTo>
                    <a:pt x="1509995" y="1572251"/>
                  </a:lnTo>
                  <a:lnTo>
                    <a:pt x="1390380" y="1693471"/>
                  </a:lnTo>
                  <a:cubicBezTo>
                    <a:pt x="1120444" y="1941999"/>
                    <a:pt x="775954" y="2115357"/>
                    <a:pt x="385845" y="217430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96E27AD-BB1F-4D08-993B-4B58DB9740D3}"/>
                </a:ext>
              </a:extLst>
            </p:cNvPr>
            <p:cNvSpPr/>
            <p:nvPr/>
          </p:nvSpPr>
          <p:spPr>
            <a:xfrm rot="11315589">
              <a:off x="6058851" y="1846787"/>
              <a:ext cx="1446055" cy="2190305"/>
            </a:xfrm>
            <a:custGeom>
              <a:avLst/>
              <a:gdLst>
                <a:gd name="connsiteX0" fmla="*/ 1446055 w 1446055"/>
                <a:gd name="connsiteY0" fmla="*/ 2181926 h 2190305"/>
                <a:gd name="connsiteX1" fmla="*/ 1384856 w 1446055"/>
                <a:gd name="connsiteY1" fmla="*/ 2188037 h 2190305"/>
                <a:gd name="connsiteX2" fmla="*/ 21844 w 1446055"/>
                <a:gd name="connsiteY2" fmla="*/ 1702840 h 2190305"/>
                <a:gd name="connsiteX3" fmla="*/ 0 w 1446055"/>
                <a:gd name="connsiteY3" fmla="*/ 1681285 h 2190305"/>
                <a:gd name="connsiteX4" fmla="*/ 13766 w 1446055"/>
                <a:gd name="connsiteY4" fmla="*/ 1655592 h 2190305"/>
                <a:gd name="connsiteX5" fmla="*/ 148945 w 1446055"/>
                <a:gd name="connsiteY5" fmla="*/ 366724 h 2190305"/>
                <a:gd name="connsiteX6" fmla="*/ 114334 w 1446055"/>
                <a:gd name="connsiteY6" fmla="*/ 211616 h 2190305"/>
                <a:gd name="connsiteX7" fmla="*/ 95696 w 1446055"/>
                <a:gd name="connsiteY7" fmla="*/ 148015 h 2190305"/>
                <a:gd name="connsiteX8" fmla="*/ 154370 w 1446055"/>
                <a:gd name="connsiteY8" fmla="*/ 131660 h 2190305"/>
                <a:gd name="connsiteX9" fmla="*/ 1090580 w 1446055"/>
                <a:gd name="connsiteY9" fmla="*/ 739 h 2190305"/>
                <a:gd name="connsiteX10" fmla="*/ 1116337 w 1446055"/>
                <a:gd name="connsiteY10" fmla="*/ 0 h 2190305"/>
                <a:gd name="connsiteX11" fmla="*/ 1446055 w 1446055"/>
                <a:gd name="connsiteY11" fmla="*/ 2181926 h 2190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46055" h="2190305">
                  <a:moveTo>
                    <a:pt x="1446055" y="2181926"/>
                  </a:moveTo>
                  <a:lnTo>
                    <a:pt x="1384856" y="2188037"/>
                  </a:lnTo>
                  <a:cubicBezTo>
                    <a:pt x="870509" y="2213141"/>
                    <a:pt x="385171" y="2028547"/>
                    <a:pt x="21844" y="1702840"/>
                  </a:cubicBezTo>
                  <a:lnTo>
                    <a:pt x="0" y="1681285"/>
                  </a:lnTo>
                  <a:lnTo>
                    <a:pt x="13766" y="1655592"/>
                  </a:lnTo>
                  <a:cubicBezTo>
                    <a:pt x="182265" y="1308185"/>
                    <a:pt x="238873" y="841698"/>
                    <a:pt x="148945" y="366724"/>
                  </a:cubicBezTo>
                  <a:cubicBezTo>
                    <a:pt x="138964" y="314008"/>
                    <a:pt x="127394" y="262271"/>
                    <a:pt x="114334" y="211616"/>
                  </a:cubicBezTo>
                  <a:lnTo>
                    <a:pt x="95696" y="148015"/>
                  </a:lnTo>
                  <a:lnTo>
                    <a:pt x="154370" y="131660"/>
                  </a:lnTo>
                  <a:cubicBezTo>
                    <a:pt x="425889" y="63076"/>
                    <a:pt x="744790" y="16905"/>
                    <a:pt x="1090580" y="739"/>
                  </a:cubicBezTo>
                  <a:lnTo>
                    <a:pt x="1116337" y="0"/>
                  </a:lnTo>
                  <a:lnTo>
                    <a:pt x="1446055" y="218192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43F1E503-4577-428C-993D-026FAFFA59DA}"/>
                </a:ext>
              </a:extLst>
            </p:cNvPr>
            <p:cNvSpPr/>
            <p:nvPr/>
          </p:nvSpPr>
          <p:spPr>
            <a:xfrm rot="11315589">
              <a:off x="4280580" y="2275199"/>
              <a:ext cx="958547" cy="1395449"/>
            </a:xfrm>
            <a:custGeom>
              <a:avLst/>
              <a:gdLst>
                <a:gd name="connsiteX0" fmla="*/ 552854 w 958547"/>
                <a:gd name="connsiteY0" fmla="*/ 1395449 h 1395449"/>
                <a:gd name="connsiteX1" fmla="*/ 521990 w 958547"/>
                <a:gd name="connsiteY1" fmla="*/ 1379211 h 1395449"/>
                <a:gd name="connsiteX2" fmla="*/ 284 w 958547"/>
                <a:gd name="connsiteY2" fmla="*/ 116726 h 1395449"/>
                <a:gd name="connsiteX3" fmla="*/ 5781 w 958547"/>
                <a:gd name="connsiteY3" fmla="*/ 0 h 1395449"/>
                <a:gd name="connsiteX4" fmla="*/ 227631 w 958547"/>
                <a:gd name="connsiteY4" fmla="*/ 41350 h 1395449"/>
                <a:gd name="connsiteX5" fmla="*/ 879165 w 958547"/>
                <a:gd name="connsiteY5" fmla="*/ 266654 h 1395449"/>
                <a:gd name="connsiteX6" fmla="*/ 958547 w 958547"/>
                <a:gd name="connsiteY6" fmla="*/ 313052 h 1395449"/>
                <a:gd name="connsiteX7" fmla="*/ 958535 w 958547"/>
                <a:gd name="connsiteY7" fmla="*/ 321134 h 1395449"/>
                <a:gd name="connsiteX8" fmla="*/ 589011 w 958547"/>
                <a:gd name="connsiteY8" fmla="*/ 1351023 h 1395449"/>
                <a:gd name="connsiteX9" fmla="*/ 552854 w 958547"/>
                <a:gd name="connsiteY9" fmla="*/ 1395449 h 1395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58547" h="1395449">
                  <a:moveTo>
                    <a:pt x="552854" y="1395449"/>
                  </a:moveTo>
                  <a:lnTo>
                    <a:pt x="521990" y="1379211"/>
                  </a:lnTo>
                  <a:cubicBezTo>
                    <a:pt x="199827" y="1180319"/>
                    <a:pt x="-8774" y="692430"/>
                    <a:pt x="284" y="116726"/>
                  </a:cubicBezTo>
                  <a:lnTo>
                    <a:pt x="5781" y="0"/>
                  </a:lnTo>
                  <a:lnTo>
                    <a:pt x="227631" y="41350"/>
                  </a:lnTo>
                  <a:cubicBezTo>
                    <a:pt x="484779" y="98005"/>
                    <a:pt x="708128" y="174466"/>
                    <a:pt x="879165" y="266654"/>
                  </a:cubicBezTo>
                  <a:lnTo>
                    <a:pt x="958547" y="313052"/>
                  </a:lnTo>
                  <a:lnTo>
                    <a:pt x="958535" y="321134"/>
                  </a:lnTo>
                  <a:cubicBezTo>
                    <a:pt x="938849" y="700365"/>
                    <a:pt x="806029" y="1056740"/>
                    <a:pt x="589011" y="1351023"/>
                  </a:cubicBezTo>
                  <a:lnTo>
                    <a:pt x="552854" y="13954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308F1899-5BAA-4CCC-91BD-689E93329435}"/>
                </a:ext>
              </a:extLst>
            </p:cNvPr>
            <p:cNvSpPr/>
            <p:nvPr/>
          </p:nvSpPr>
          <p:spPr>
            <a:xfrm rot="11315589">
              <a:off x="7406799" y="2600572"/>
              <a:ext cx="653976" cy="1396524"/>
            </a:xfrm>
            <a:custGeom>
              <a:avLst/>
              <a:gdLst>
                <a:gd name="connsiteX0" fmla="*/ 498661 w 653976"/>
                <a:gd name="connsiteY0" fmla="*/ 1396524 h 1396524"/>
                <a:gd name="connsiteX1" fmla="*/ 490006 w 653976"/>
                <a:gd name="connsiteY1" fmla="*/ 1387984 h 1396524"/>
                <a:gd name="connsiteX2" fmla="*/ 9170 w 653976"/>
                <a:gd name="connsiteY2" fmla="*/ 383449 h 1396524"/>
                <a:gd name="connsiteX3" fmla="*/ 0 w 653976"/>
                <a:gd name="connsiteY3" fmla="*/ 291623 h 1396524"/>
                <a:gd name="connsiteX4" fmla="*/ 15530 w 653976"/>
                <a:gd name="connsiteY4" fmla="*/ 276039 h 1396524"/>
                <a:gd name="connsiteX5" fmla="*/ 451115 w 653976"/>
                <a:gd name="connsiteY5" fmla="*/ 38000 h 1396524"/>
                <a:gd name="connsiteX6" fmla="*/ 563807 w 653976"/>
                <a:gd name="connsiteY6" fmla="*/ 0 h 1396524"/>
                <a:gd name="connsiteX7" fmla="*/ 583639 w 653976"/>
                <a:gd name="connsiteY7" fmla="*/ 69662 h 1396524"/>
                <a:gd name="connsiteX8" fmla="*/ 614708 w 653976"/>
                <a:gd name="connsiteY8" fmla="*/ 212114 h 1396524"/>
                <a:gd name="connsiteX9" fmla="*/ 507075 w 653976"/>
                <a:gd name="connsiteY9" fmla="*/ 1379671 h 1396524"/>
                <a:gd name="connsiteX10" fmla="*/ 498661 w 653976"/>
                <a:gd name="connsiteY10" fmla="*/ 1396524 h 139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3976" h="1396524">
                  <a:moveTo>
                    <a:pt x="498661" y="1396524"/>
                  </a:moveTo>
                  <a:lnTo>
                    <a:pt x="490006" y="1387984"/>
                  </a:lnTo>
                  <a:cubicBezTo>
                    <a:pt x="241478" y="1118048"/>
                    <a:pt x="68120" y="773559"/>
                    <a:pt x="9170" y="383449"/>
                  </a:cubicBezTo>
                  <a:lnTo>
                    <a:pt x="0" y="291623"/>
                  </a:lnTo>
                  <a:lnTo>
                    <a:pt x="15530" y="276039"/>
                  </a:lnTo>
                  <a:cubicBezTo>
                    <a:pt x="118157" y="186882"/>
                    <a:pt x="266850" y="106240"/>
                    <a:pt x="451115" y="38000"/>
                  </a:cubicBezTo>
                  <a:lnTo>
                    <a:pt x="563807" y="0"/>
                  </a:lnTo>
                  <a:lnTo>
                    <a:pt x="583639" y="69662"/>
                  </a:lnTo>
                  <a:cubicBezTo>
                    <a:pt x="595327" y="116198"/>
                    <a:pt x="605713" y="163715"/>
                    <a:pt x="614708" y="212114"/>
                  </a:cubicBezTo>
                  <a:cubicBezTo>
                    <a:pt x="694702" y="642531"/>
                    <a:pt x="649364" y="1064427"/>
                    <a:pt x="507075" y="1379671"/>
                  </a:cubicBezTo>
                  <a:lnTo>
                    <a:pt x="498661" y="139652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58BCEE87-1EDE-48C8-B109-07B19A3709FD}"/>
                </a:ext>
              </a:extLst>
            </p:cNvPr>
            <p:cNvSpPr/>
            <p:nvPr/>
          </p:nvSpPr>
          <p:spPr>
            <a:xfrm rot="11315589">
              <a:off x="4107416" y="3456370"/>
              <a:ext cx="941252" cy="1320008"/>
            </a:xfrm>
            <a:custGeom>
              <a:avLst/>
              <a:gdLst>
                <a:gd name="connsiteX0" fmla="*/ 941149 w 941252"/>
                <a:gd name="connsiteY0" fmla="*/ 1320008 h 1320008"/>
                <a:gd name="connsiteX1" fmla="*/ 892007 w 941252"/>
                <a:gd name="connsiteY1" fmla="*/ 1291820 h 1320008"/>
                <a:gd name="connsiteX2" fmla="*/ 6905 w 941252"/>
                <a:gd name="connsiteY2" fmla="*/ 1014277 h 1320008"/>
                <a:gd name="connsiteX3" fmla="*/ 0 w 941252"/>
                <a:gd name="connsiteY3" fmla="*/ 1013312 h 1320008"/>
                <a:gd name="connsiteX4" fmla="*/ 23897 w 941252"/>
                <a:gd name="connsiteY4" fmla="*/ 834854 h 1320008"/>
                <a:gd name="connsiteX5" fmla="*/ 332055 w 941252"/>
                <a:gd name="connsiteY5" fmla="*/ 75289 h 1320008"/>
                <a:gd name="connsiteX6" fmla="*/ 389087 w 941252"/>
                <a:gd name="connsiteY6" fmla="*/ 0 h 1320008"/>
                <a:gd name="connsiteX7" fmla="*/ 441037 w 941252"/>
                <a:gd name="connsiteY7" fmla="*/ 51263 h 1320008"/>
                <a:gd name="connsiteX8" fmla="*/ 921874 w 941252"/>
                <a:gd name="connsiteY8" fmla="*/ 1055797 h 1320008"/>
                <a:gd name="connsiteX9" fmla="*/ 941252 w 941252"/>
                <a:gd name="connsiteY9" fmla="*/ 1249855 h 1320008"/>
                <a:gd name="connsiteX10" fmla="*/ 941149 w 941252"/>
                <a:gd name="connsiteY10" fmla="*/ 1320008 h 1320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252" h="1320008">
                  <a:moveTo>
                    <a:pt x="941149" y="1320008"/>
                  </a:moveTo>
                  <a:lnTo>
                    <a:pt x="892007" y="1291820"/>
                  </a:lnTo>
                  <a:cubicBezTo>
                    <a:pt x="662158" y="1170087"/>
                    <a:pt x="355970" y="1074810"/>
                    <a:pt x="6905" y="1014277"/>
                  </a:cubicBezTo>
                  <a:lnTo>
                    <a:pt x="0" y="1013312"/>
                  </a:lnTo>
                  <a:lnTo>
                    <a:pt x="23897" y="834854"/>
                  </a:lnTo>
                  <a:cubicBezTo>
                    <a:pt x="79591" y="543171"/>
                    <a:pt x="188348" y="279985"/>
                    <a:pt x="332055" y="75289"/>
                  </a:cubicBezTo>
                  <a:lnTo>
                    <a:pt x="389087" y="0"/>
                  </a:lnTo>
                  <a:lnTo>
                    <a:pt x="441037" y="51263"/>
                  </a:lnTo>
                  <a:cubicBezTo>
                    <a:pt x="689565" y="321198"/>
                    <a:pt x="862923" y="665688"/>
                    <a:pt x="921874" y="1055797"/>
                  </a:cubicBezTo>
                  <a:cubicBezTo>
                    <a:pt x="931699" y="1120815"/>
                    <a:pt x="938113" y="1185562"/>
                    <a:pt x="941252" y="1249855"/>
                  </a:cubicBezTo>
                  <a:lnTo>
                    <a:pt x="941149" y="132000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143B0B5A-D099-4441-9A76-9D101B0E0EB4}"/>
                </a:ext>
              </a:extLst>
            </p:cNvPr>
            <p:cNvSpPr/>
            <p:nvPr/>
          </p:nvSpPr>
          <p:spPr>
            <a:xfrm rot="11315589">
              <a:off x="7379963" y="3824742"/>
              <a:ext cx="544215" cy="900600"/>
            </a:xfrm>
            <a:custGeom>
              <a:avLst/>
              <a:gdLst>
                <a:gd name="connsiteX0" fmla="*/ 0 w 544215"/>
                <a:gd name="connsiteY0" fmla="*/ 900600 h 900600"/>
                <a:gd name="connsiteX1" fmla="*/ 255 w 544215"/>
                <a:gd name="connsiteY1" fmla="*/ 727549 h 900600"/>
                <a:gd name="connsiteX2" fmla="*/ 181899 w 544215"/>
                <a:gd name="connsiteY2" fmla="*/ 11188 h 900600"/>
                <a:gd name="connsiteX3" fmla="*/ 187897 w 544215"/>
                <a:gd name="connsiteY3" fmla="*/ 0 h 900600"/>
                <a:gd name="connsiteX4" fmla="*/ 261882 w 544215"/>
                <a:gd name="connsiteY4" fmla="*/ 88303 h 900600"/>
                <a:gd name="connsiteX5" fmla="*/ 508775 w 544215"/>
                <a:gd name="connsiteY5" fmla="*/ 532482 h 900600"/>
                <a:gd name="connsiteX6" fmla="*/ 544215 w 544215"/>
                <a:gd name="connsiteY6" fmla="*/ 632362 h 900600"/>
                <a:gd name="connsiteX7" fmla="*/ 532232 w 544215"/>
                <a:gd name="connsiteY7" fmla="*/ 636009 h 900600"/>
                <a:gd name="connsiteX8" fmla="*/ 13222 w 544215"/>
                <a:gd name="connsiteY8" fmla="*/ 889596 h 900600"/>
                <a:gd name="connsiteX9" fmla="*/ 0 w 544215"/>
                <a:gd name="connsiteY9" fmla="*/ 900600 h 90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4215" h="900600">
                  <a:moveTo>
                    <a:pt x="0" y="900600"/>
                  </a:moveTo>
                  <a:lnTo>
                    <a:pt x="255" y="727549"/>
                  </a:lnTo>
                  <a:cubicBezTo>
                    <a:pt x="13380" y="474729"/>
                    <a:pt x="76785" y="232066"/>
                    <a:pt x="181899" y="11188"/>
                  </a:cubicBezTo>
                  <a:lnTo>
                    <a:pt x="187897" y="0"/>
                  </a:lnTo>
                  <a:lnTo>
                    <a:pt x="261882" y="88303"/>
                  </a:lnTo>
                  <a:cubicBezTo>
                    <a:pt x="358420" y="213446"/>
                    <a:pt x="442602" y="363572"/>
                    <a:pt x="508775" y="532482"/>
                  </a:cubicBezTo>
                  <a:lnTo>
                    <a:pt x="544215" y="632362"/>
                  </a:lnTo>
                  <a:lnTo>
                    <a:pt x="532232" y="636009"/>
                  </a:lnTo>
                  <a:cubicBezTo>
                    <a:pt x="320963" y="706774"/>
                    <a:pt x="144304" y="792780"/>
                    <a:pt x="13222" y="889596"/>
                  </a:cubicBezTo>
                  <a:lnTo>
                    <a:pt x="0" y="9006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6640A4D5-75A1-4BD3-8569-FF522D2BEA1A}"/>
                </a:ext>
              </a:extLst>
            </p:cNvPr>
            <p:cNvSpPr/>
            <p:nvPr/>
          </p:nvSpPr>
          <p:spPr>
            <a:xfrm rot="11315589">
              <a:off x="4678399" y="3922984"/>
              <a:ext cx="1595237" cy="1558970"/>
            </a:xfrm>
            <a:custGeom>
              <a:avLst/>
              <a:gdLst>
                <a:gd name="connsiteX0" fmla="*/ 1165353 w 1595237"/>
                <a:gd name="connsiteY0" fmla="*/ 1558970 h 1558970"/>
                <a:gd name="connsiteX1" fmla="*/ 1000444 w 1595237"/>
                <a:gd name="connsiteY1" fmla="*/ 1535918 h 1558970"/>
                <a:gd name="connsiteX2" fmla="*/ 338336 w 1595237"/>
                <a:gd name="connsiteY2" fmla="*/ 1505244 h 1558970"/>
                <a:gd name="connsiteX3" fmla="*/ 223032 w 1595237"/>
                <a:gd name="connsiteY3" fmla="*/ 1508961 h 1558970"/>
                <a:gd name="connsiteX4" fmla="*/ 0 w 1595237"/>
                <a:gd name="connsiteY4" fmla="*/ 33038 h 1558970"/>
                <a:gd name="connsiteX5" fmla="*/ 56077 w 1595237"/>
                <a:gd name="connsiteY5" fmla="*/ 21646 h 1558970"/>
                <a:gd name="connsiteX6" fmla="*/ 1471363 w 1595237"/>
                <a:gd name="connsiteY6" fmla="*/ 372074 h 1558970"/>
                <a:gd name="connsiteX7" fmla="*/ 1595237 w 1595237"/>
                <a:gd name="connsiteY7" fmla="*/ 472888 h 1558970"/>
                <a:gd name="connsiteX8" fmla="*/ 1546361 w 1595237"/>
                <a:gd name="connsiteY8" fmla="*/ 534004 h 1558970"/>
                <a:gd name="connsiteX9" fmla="*/ 1170566 w 1595237"/>
                <a:gd name="connsiteY9" fmla="*/ 1509022 h 1558970"/>
                <a:gd name="connsiteX10" fmla="*/ 1165353 w 1595237"/>
                <a:gd name="connsiteY10" fmla="*/ 1558970 h 1558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95237" h="1558970">
                  <a:moveTo>
                    <a:pt x="1165353" y="1558970"/>
                  </a:moveTo>
                  <a:lnTo>
                    <a:pt x="1000444" y="1535918"/>
                  </a:lnTo>
                  <a:cubicBezTo>
                    <a:pt x="788539" y="1513060"/>
                    <a:pt x="565755" y="1502319"/>
                    <a:pt x="338336" y="1505244"/>
                  </a:cubicBezTo>
                  <a:lnTo>
                    <a:pt x="223032" y="1508961"/>
                  </a:lnTo>
                  <a:lnTo>
                    <a:pt x="0" y="33038"/>
                  </a:lnTo>
                  <a:lnTo>
                    <a:pt x="56077" y="21646"/>
                  </a:lnTo>
                  <a:cubicBezTo>
                    <a:pt x="576223" y="-56955"/>
                    <a:pt x="1078986" y="82716"/>
                    <a:pt x="1471363" y="372074"/>
                  </a:cubicBezTo>
                  <a:lnTo>
                    <a:pt x="1595237" y="472888"/>
                  </a:lnTo>
                  <a:lnTo>
                    <a:pt x="1546361" y="534004"/>
                  </a:lnTo>
                  <a:cubicBezTo>
                    <a:pt x="1357081" y="789826"/>
                    <a:pt x="1221220" y="1131533"/>
                    <a:pt x="1170566" y="1509022"/>
                  </a:cubicBezTo>
                  <a:lnTo>
                    <a:pt x="1165353" y="155897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F32F56B6-8CA0-4E90-9A7C-B8D116E7FBB1}"/>
                </a:ext>
              </a:extLst>
            </p:cNvPr>
            <p:cNvSpPr/>
            <p:nvPr/>
          </p:nvSpPr>
          <p:spPr>
            <a:xfrm rot="11315589">
              <a:off x="6123693" y="4019160"/>
              <a:ext cx="1454536" cy="1621437"/>
            </a:xfrm>
            <a:custGeom>
              <a:avLst/>
              <a:gdLst>
                <a:gd name="connsiteX0" fmla="*/ 420450 w 1454536"/>
                <a:gd name="connsiteY0" fmla="*/ 1621437 h 1621437"/>
                <a:gd name="connsiteX1" fmla="*/ 373531 w 1454536"/>
                <a:gd name="connsiteY1" fmla="*/ 1493506 h 1621437"/>
                <a:gd name="connsiteX2" fmla="*/ 9945 w 1454536"/>
                <a:gd name="connsiteY2" fmla="*/ 914847 h 1621437"/>
                <a:gd name="connsiteX3" fmla="*/ 0 w 1454536"/>
                <a:gd name="connsiteY3" fmla="*/ 905320 h 1621437"/>
                <a:gd name="connsiteX4" fmla="*/ 14367 w 1454536"/>
                <a:gd name="connsiteY4" fmla="*/ 878520 h 1621437"/>
                <a:gd name="connsiteX5" fmla="*/ 1173154 w 1454536"/>
                <a:gd name="connsiteY5" fmla="*/ 12245 h 1621437"/>
                <a:gd name="connsiteX6" fmla="*/ 1233426 w 1454536"/>
                <a:gd name="connsiteY6" fmla="*/ 0 h 1621437"/>
                <a:gd name="connsiteX7" fmla="*/ 1454536 w 1454536"/>
                <a:gd name="connsiteY7" fmla="*/ 1463205 h 1621437"/>
                <a:gd name="connsiteX8" fmla="*/ 1425485 w 1454536"/>
                <a:gd name="connsiteY8" fmla="*/ 1464141 h 1621437"/>
                <a:gd name="connsiteX9" fmla="*/ 442948 w 1454536"/>
                <a:gd name="connsiteY9" fmla="*/ 1614590 h 1621437"/>
                <a:gd name="connsiteX10" fmla="*/ 420450 w 1454536"/>
                <a:gd name="connsiteY10" fmla="*/ 1621437 h 1621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54536" h="1621437">
                  <a:moveTo>
                    <a:pt x="420450" y="1621437"/>
                  </a:moveTo>
                  <a:lnTo>
                    <a:pt x="373531" y="1493506"/>
                  </a:lnTo>
                  <a:cubicBezTo>
                    <a:pt x="280431" y="1263975"/>
                    <a:pt x="155075" y="1066736"/>
                    <a:pt x="9945" y="914847"/>
                  </a:cubicBezTo>
                  <a:lnTo>
                    <a:pt x="0" y="905320"/>
                  </a:lnTo>
                  <a:lnTo>
                    <a:pt x="14367" y="878520"/>
                  </a:lnTo>
                  <a:cubicBezTo>
                    <a:pt x="265231" y="460000"/>
                    <a:pt x="674355" y="140241"/>
                    <a:pt x="1173154" y="12245"/>
                  </a:cubicBezTo>
                  <a:lnTo>
                    <a:pt x="1233426" y="0"/>
                  </a:lnTo>
                  <a:lnTo>
                    <a:pt x="1454536" y="1463205"/>
                  </a:lnTo>
                  <a:lnTo>
                    <a:pt x="1425485" y="1464141"/>
                  </a:lnTo>
                  <a:cubicBezTo>
                    <a:pt x="1062461" y="1482972"/>
                    <a:pt x="727807" y="1536007"/>
                    <a:pt x="442948" y="1614590"/>
                  </a:cubicBezTo>
                  <a:lnTo>
                    <a:pt x="420450" y="162143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</p:grpSp>
      <p:sp>
        <p:nvSpPr>
          <p:cNvPr id="38" name="Text Placeholder 7">
            <a:extLst>
              <a:ext uri="{FF2B5EF4-FFF2-40B4-BE49-F238E27FC236}">
                <a16:creationId xmlns:a16="http://schemas.microsoft.com/office/drawing/2014/main" id="{9E7BDE4E-A4B2-4338-B5C5-E0C01B15C7BE}"/>
              </a:ext>
            </a:extLst>
          </p:cNvPr>
          <p:cNvSpPr txBox="1">
            <a:spLocks/>
          </p:cNvSpPr>
          <p:nvPr/>
        </p:nvSpPr>
        <p:spPr>
          <a:xfrm rot="21568649">
            <a:off x="1082757" y="1799028"/>
            <a:ext cx="2940546" cy="192919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id-ID" sz="825" b="1" spc="2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BEST CLUB AND ASOCIATIONS </a:t>
            </a:r>
            <a:endParaRPr lang="en-US" sz="825" b="1" spc="225" dirty="0">
              <a:solidFill>
                <a:schemeClr val="bg1">
                  <a:lumMod val="7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B7BE7EF-0500-4935-9899-ACBBDE188E71}"/>
              </a:ext>
            </a:extLst>
          </p:cNvPr>
          <p:cNvCxnSpPr>
            <a:cxnSpLocks/>
            <a:stCxn id="41" idx="0"/>
            <a:endCxn id="52" idx="0"/>
          </p:cNvCxnSpPr>
          <p:nvPr/>
        </p:nvCxnSpPr>
        <p:spPr>
          <a:xfrm>
            <a:off x="1156219" y="2493044"/>
            <a:ext cx="0" cy="142170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4A83496F-EFE7-45FD-A749-E77EEF46CEAE}"/>
              </a:ext>
            </a:extLst>
          </p:cNvPr>
          <p:cNvSpPr/>
          <p:nvPr/>
        </p:nvSpPr>
        <p:spPr>
          <a:xfrm>
            <a:off x="1127644" y="2493044"/>
            <a:ext cx="57150" cy="5715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41B703A-A29D-4BB3-A6E7-0B29A731DA99}"/>
              </a:ext>
            </a:extLst>
          </p:cNvPr>
          <p:cNvSpPr txBox="1"/>
          <p:nvPr/>
        </p:nvSpPr>
        <p:spPr>
          <a:xfrm>
            <a:off x="734738" y="2430660"/>
            <a:ext cx="450056" cy="213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788" dirty="0">
                <a:solidFill>
                  <a:schemeClr val="accent1"/>
                </a:solidFill>
              </a:rPr>
              <a:t>2016</a:t>
            </a:r>
            <a:endParaRPr lang="en-US" sz="788" dirty="0">
              <a:solidFill>
                <a:schemeClr val="accent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E71E5D5A-2255-4F6A-ABAA-1469229E7109}"/>
              </a:ext>
            </a:extLst>
          </p:cNvPr>
          <p:cNvSpPr/>
          <p:nvPr/>
        </p:nvSpPr>
        <p:spPr>
          <a:xfrm>
            <a:off x="1314525" y="2592376"/>
            <a:ext cx="3357779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industry. Lorem Ipsum has been the industry's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2846B0E-CB5E-4D2A-8545-2AEBA2CF1FB3}"/>
              </a:ext>
            </a:extLst>
          </p:cNvPr>
          <p:cNvSpPr txBox="1"/>
          <p:nvPr/>
        </p:nvSpPr>
        <p:spPr>
          <a:xfrm>
            <a:off x="1314524" y="2430659"/>
            <a:ext cx="19239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900" b="1" dirty="0">
                <a:solidFill>
                  <a:schemeClr val="accent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We are New Commer Team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76F3934-00EE-4E07-B4C1-D55128F38820}"/>
              </a:ext>
            </a:extLst>
          </p:cNvPr>
          <p:cNvSpPr/>
          <p:nvPr/>
        </p:nvSpPr>
        <p:spPr>
          <a:xfrm>
            <a:off x="1314525" y="3367478"/>
            <a:ext cx="3357779" cy="26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3DB2976-F56B-4076-9C15-EB5BD579B442}"/>
              </a:ext>
            </a:extLst>
          </p:cNvPr>
          <p:cNvSpPr txBox="1"/>
          <p:nvPr/>
        </p:nvSpPr>
        <p:spPr>
          <a:xfrm>
            <a:off x="1314524" y="3215287"/>
            <a:ext cx="19239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900" b="1" dirty="0">
                <a:solidFill>
                  <a:schemeClr val="accent2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Start To Growth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356D916-1BEE-4C68-AE5A-9DD2C2D68F38}"/>
              </a:ext>
            </a:extLst>
          </p:cNvPr>
          <p:cNvSpPr txBox="1"/>
          <p:nvPr/>
        </p:nvSpPr>
        <p:spPr>
          <a:xfrm>
            <a:off x="734738" y="3224988"/>
            <a:ext cx="450056" cy="213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788" dirty="0">
                <a:solidFill>
                  <a:schemeClr val="accent2"/>
                </a:solidFill>
              </a:rPr>
              <a:t>2018</a:t>
            </a:r>
            <a:endParaRPr lang="en-US" sz="788" dirty="0">
              <a:solidFill>
                <a:schemeClr val="accent2"/>
              </a:solidFill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454AE373-F874-4CED-B33E-AD5AA4EA5DE4}"/>
              </a:ext>
            </a:extLst>
          </p:cNvPr>
          <p:cNvSpPr/>
          <p:nvPr/>
        </p:nvSpPr>
        <p:spPr>
          <a:xfrm>
            <a:off x="1127644" y="3288741"/>
            <a:ext cx="57150" cy="571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135DC7C-14C4-459D-B119-8FF9D41472C7}"/>
              </a:ext>
            </a:extLst>
          </p:cNvPr>
          <p:cNvSpPr/>
          <p:nvPr/>
        </p:nvSpPr>
        <p:spPr>
          <a:xfrm>
            <a:off x="1314525" y="3993489"/>
            <a:ext cx="3357779" cy="26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</a:t>
            </a:r>
            <a:r>
              <a:rPr lang="id-ID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;</a:t>
            </a:r>
            <a:endParaRPr lang="en-US" sz="825" dirty="0">
              <a:solidFill>
                <a:schemeClr val="bg1">
                  <a:lumMod val="7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2B60F74-4665-4B8C-A628-8C3AA166115E}"/>
              </a:ext>
            </a:extLst>
          </p:cNvPr>
          <p:cNvSpPr txBox="1"/>
          <p:nvPr/>
        </p:nvSpPr>
        <p:spPr>
          <a:xfrm>
            <a:off x="1314524" y="3841298"/>
            <a:ext cx="19239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900" b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Win Many Competitions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7819B38-F179-4D2C-9410-984DE330A4AD}"/>
              </a:ext>
            </a:extLst>
          </p:cNvPr>
          <p:cNvSpPr txBox="1"/>
          <p:nvPr/>
        </p:nvSpPr>
        <p:spPr>
          <a:xfrm>
            <a:off x="734738" y="3850999"/>
            <a:ext cx="450056" cy="213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788" dirty="0">
                <a:solidFill>
                  <a:schemeClr val="bg1"/>
                </a:solidFill>
              </a:rPr>
              <a:t>2021</a:t>
            </a:r>
            <a:endParaRPr lang="en-US" sz="788" dirty="0">
              <a:solidFill>
                <a:schemeClr val="bg1"/>
              </a:solidFill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754EECE-0939-4F05-951E-E759B3A87597}"/>
              </a:ext>
            </a:extLst>
          </p:cNvPr>
          <p:cNvSpPr/>
          <p:nvPr/>
        </p:nvSpPr>
        <p:spPr>
          <a:xfrm>
            <a:off x="1127644" y="3914752"/>
            <a:ext cx="57150" cy="571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D99F90F5-6FD5-4CF5-B581-FA6E6979B1AF}"/>
              </a:ext>
            </a:extLst>
          </p:cNvPr>
          <p:cNvSpPr/>
          <p:nvPr/>
        </p:nvSpPr>
        <p:spPr>
          <a:xfrm rot="9486764">
            <a:off x="7604911" y="-204310"/>
            <a:ext cx="1733255" cy="1710388"/>
          </a:xfrm>
          <a:custGeom>
            <a:avLst/>
            <a:gdLst>
              <a:gd name="connsiteX0" fmla="*/ 1712582 w 2311006"/>
              <a:gd name="connsiteY0" fmla="*/ 1003337 h 2280517"/>
              <a:gd name="connsiteX1" fmla="*/ 1727775 w 2311006"/>
              <a:gd name="connsiteY1" fmla="*/ 889879 h 2280517"/>
              <a:gd name="connsiteX2" fmla="*/ 1923693 w 2311006"/>
              <a:gd name="connsiteY2" fmla="*/ 406967 h 2280517"/>
              <a:gd name="connsiteX3" fmla="*/ 1959953 w 2311006"/>
              <a:gd name="connsiteY3" fmla="*/ 359101 h 2280517"/>
              <a:gd name="connsiteX4" fmla="*/ 1992982 w 2311006"/>
              <a:gd name="connsiteY4" fmla="*/ 391692 h 2280517"/>
              <a:gd name="connsiteX5" fmla="*/ 2298685 w 2311006"/>
              <a:gd name="connsiteY5" fmla="*/ 1030348 h 2280517"/>
              <a:gd name="connsiteX6" fmla="*/ 2311006 w 2311006"/>
              <a:gd name="connsiteY6" fmla="*/ 1153725 h 2280517"/>
              <a:gd name="connsiteX7" fmla="*/ 2310940 w 2311006"/>
              <a:gd name="connsiteY7" fmla="*/ 1198327 h 2280517"/>
              <a:gd name="connsiteX8" fmla="*/ 2279697 w 2311006"/>
              <a:gd name="connsiteY8" fmla="*/ 1180406 h 2280517"/>
              <a:gd name="connsiteX9" fmla="*/ 1716971 w 2311006"/>
              <a:gd name="connsiteY9" fmla="*/ 1003951 h 2280517"/>
              <a:gd name="connsiteX10" fmla="*/ 1026308 w 2311006"/>
              <a:gd name="connsiteY10" fmla="*/ 959358 h 2280517"/>
              <a:gd name="connsiteX11" fmla="*/ 884510 w 2311006"/>
              <a:gd name="connsiteY11" fmla="*/ 21005 h 2280517"/>
              <a:gd name="connsiteX12" fmla="*/ 920163 w 2311006"/>
              <a:gd name="connsiteY12" fmla="*/ 13762 h 2280517"/>
              <a:gd name="connsiteX13" fmla="*/ 1819965 w 2311006"/>
              <a:gd name="connsiteY13" fmla="*/ 236555 h 2280517"/>
              <a:gd name="connsiteX14" fmla="*/ 1898721 w 2311006"/>
              <a:gd name="connsiteY14" fmla="*/ 300650 h 2280517"/>
              <a:gd name="connsiteX15" fmla="*/ 1867647 w 2311006"/>
              <a:gd name="connsiteY15" fmla="*/ 339506 h 2280517"/>
              <a:gd name="connsiteX16" fmla="*/ 1628727 w 2311006"/>
              <a:gd name="connsiteY16" fmla="*/ 959396 h 2280517"/>
              <a:gd name="connsiteX17" fmla="*/ 1625412 w 2311006"/>
              <a:gd name="connsiteY17" fmla="*/ 991152 h 2280517"/>
              <a:gd name="connsiteX18" fmla="*/ 1520567 w 2311006"/>
              <a:gd name="connsiteY18" fmla="*/ 976496 h 2280517"/>
              <a:gd name="connsiteX19" fmla="*/ 1099615 w 2311006"/>
              <a:gd name="connsiteY19" fmla="*/ 956994 h 2280517"/>
              <a:gd name="connsiteX20" fmla="*/ 320105 w 2311006"/>
              <a:gd name="connsiteY20" fmla="*/ 1061529 h 2280517"/>
              <a:gd name="connsiteX21" fmla="*/ 290275 w 2311006"/>
              <a:gd name="connsiteY21" fmla="*/ 980194 h 2280517"/>
              <a:gd name="connsiteX22" fmla="*/ 270743 w 2311006"/>
              <a:gd name="connsiteY22" fmla="*/ 937380 h 2280517"/>
              <a:gd name="connsiteX23" fmla="*/ 603973 w 2311006"/>
              <a:gd name="connsiteY23" fmla="*/ 107913 h 2280517"/>
              <a:gd name="connsiteX24" fmla="*/ 682492 w 2311006"/>
              <a:gd name="connsiteY24" fmla="*/ 74563 h 2280517"/>
              <a:gd name="connsiteX25" fmla="*/ 798655 w 2311006"/>
              <a:gd name="connsiteY25" fmla="*/ 38447 h 2280517"/>
              <a:gd name="connsiteX26" fmla="*/ 836974 w 2311006"/>
              <a:gd name="connsiteY26" fmla="*/ 30662 h 2280517"/>
              <a:gd name="connsiteX27" fmla="*/ 977551 w 2311006"/>
              <a:gd name="connsiteY27" fmla="*/ 960930 h 2280517"/>
              <a:gd name="connsiteX28" fmla="*/ 959081 w 2311006"/>
              <a:gd name="connsiteY28" fmla="*/ 961525 h 2280517"/>
              <a:gd name="connsiteX29" fmla="*/ 334409 w 2311006"/>
              <a:gd name="connsiteY29" fmla="*/ 1057176 h 2280517"/>
              <a:gd name="connsiteX30" fmla="*/ 206366 w 2311006"/>
              <a:gd name="connsiteY30" fmla="*/ 1097627 h 2280517"/>
              <a:gd name="connsiteX31" fmla="*/ 224829 w 2311006"/>
              <a:gd name="connsiteY31" fmla="*/ 1051670 h 2280517"/>
              <a:gd name="connsiteX32" fmla="*/ 237272 w 2311006"/>
              <a:gd name="connsiteY32" fmla="*/ 1086738 h 2280517"/>
              <a:gd name="connsiteX33" fmla="*/ 229653 w 2311006"/>
              <a:gd name="connsiteY33" fmla="*/ 1089057 h 2280517"/>
              <a:gd name="connsiteX34" fmla="*/ 2052904 w 2311006"/>
              <a:gd name="connsiteY34" fmla="*/ 1958394 h 2280517"/>
              <a:gd name="connsiteX35" fmla="*/ 2033281 w 2311006"/>
              <a:gd name="connsiteY35" fmla="*/ 1948071 h 2280517"/>
              <a:gd name="connsiteX36" fmla="*/ 1701593 w 2311006"/>
              <a:gd name="connsiteY36" fmla="*/ 1145416 h 2280517"/>
              <a:gd name="connsiteX37" fmla="*/ 1705088 w 2311006"/>
              <a:gd name="connsiteY37" fmla="*/ 1071204 h 2280517"/>
              <a:gd name="connsiteX38" fmla="*/ 1846135 w 2311006"/>
              <a:gd name="connsiteY38" fmla="*/ 1097494 h 2280517"/>
              <a:gd name="connsiteX39" fmla="*/ 2260363 w 2311006"/>
              <a:gd name="connsiteY39" fmla="*/ 1240736 h 2280517"/>
              <a:gd name="connsiteX40" fmla="*/ 2310833 w 2311006"/>
              <a:gd name="connsiteY40" fmla="*/ 1270235 h 2280517"/>
              <a:gd name="connsiteX41" fmla="*/ 2310825 w 2311006"/>
              <a:gd name="connsiteY41" fmla="*/ 1275373 h 2280517"/>
              <a:gd name="connsiteX42" fmla="*/ 2075891 w 2311006"/>
              <a:gd name="connsiteY42" fmla="*/ 1930149 h 2280517"/>
              <a:gd name="connsiteX43" fmla="*/ 300654 w 2311006"/>
              <a:gd name="connsiteY43" fmla="*/ 1732092 h 2280517"/>
              <a:gd name="connsiteX44" fmla="*/ 0 w 2311006"/>
              <a:gd name="connsiteY44" fmla="*/ 1611307 h 2280517"/>
              <a:gd name="connsiteX45" fmla="*/ 174597 w 2311006"/>
              <a:gd name="connsiteY45" fmla="*/ 1176704 h 2280517"/>
              <a:gd name="connsiteX46" fmla="*/ 184554 w 2311006"/>
              <a:gd name="connsiteY46" fmla="*/ 1172653 h 2280517"/>
              <a:gd name="connsiteX47" fmla="*/ 256201 w 2311006"/>
              <a:gd name="connsiteY47" fmla="*/ 1148494 h 2280517"/>
              <a:gd name="connsiteX48" fmla="*/ 268809 w 2311006"/>
              <a:gd name="connsiteY48" fmla="*/ 1192783 h 2280517"/>
              <a:gd name="connsiteX49" fmla="*/ 288562 w 2311006"/>
              <a:gd name="connsiteY49" fmla="*/ 1283350 h 2280517"/>
              <a:gd name="connsiteX50" fmla="*/ 307343 w 2311006"/>
              <a:gd name="connsiteY50" fmla="*/ 1681960 h 2280517"/>
              <a:gd name="connsiteX51" fmla="*/ 1145364 w 2311006"/>
              <a:gd name="connsiteY51" fmla="*/ 2071445 h 2280517"/>
              <a:gd name="connsiteX52" fmla="*/ 382452 w 2311006"/>
              <a:gd name="connsiteY52" fmla="*/ 1764953 h 2280517"/>
              <a:gd name="connsiteX53" fmla="*/ 391600 w 2311006"/>
              <a:gd name="connsiteY53" fmla="*/ 1703373 h 2280517"/>
              <a:gd name="connsiteX54" fmla="*/ 372959 w 2311006"/>
              <a:gd name="connsiteY54" fmla="*/ 1263245 h 2280517"/>
              <a:gd name="connsiteX55" fmla="*/ 350954 w 2311006"/>
              <a:gd name="connsiteY55" fmla="*/ 1164632 h 2280517"/>
              <a:gd name="connsiteX56" fmla="*/ 339104 w 2311006"/>
              <a:gd name="connsiteY56" fmla="*/ 1124196 h 2280517"/>
              <a:gd name="connsiteX57" fmla="*/ 376407 w 2311006"/>
              <a:gd name="connsiteY57" fmla="*/ 1113798 h 2280517"/>
              <a:gd name="connsiteX58" fmla="*/ 971626 w 2311006"/>
              <a:gd name="connsiteY58" fmla="*/ 1030562 h 2280517"/>
              <a:gd name="connsiteX59" fmla="*/ 988002 w 2311006"/>
              <a:gd name="connsiteY59" fmla="*/ 1030092 h 2280517"/>
              <a:gd name="connsiteX60" fmla="*/ 1665782 w 2311006"/>
              <a:gd name="connsiteY60" fmla="*/ 2280517 h 2280517"/>
              <a:gd name="connsiteX61" fmla="*/ 1197527 w 2311006"/>
              <a:gd name="connsiteY61" fmla="*/ 2092401 h 2280517"/>
              <a:gd name="connsiteX62" fmla="*/ 1036786 w 2311006"/>
              <a:gd name="connsiteY62" fmla="*/ 1028692 h 2280517"/>
              <a:gd name="connsiteX63" fmla="*/ 1105479 w 2311006"/>
              <a:gd name="connsiteY63" fmla="*/ 1026721 h 2280517"/>
              <a:gd name="connsiteX64" fmla="*/ 1493996 w 2311006"/>
              <a:gd name="connsiteY64" fmla="*/ 1043013 h 2280517"/>
              <a:gd name="connsiteX65" fmla="*/ 1618881 w 2311006"/>
              <a:gd name="connsiteY65" fmla="*/ 1058634 h 2280517"/>
              <a:gd name="connsiteX66" fmla="*/ 1614961 w 2311006"/>
              <a:gd name="connsiteY66" fmla="*/ 1151348 h 2280517"/>
              <a:gd name="connsiteX67" fmla="*/ 1942640 w 2311006"/>
              <a:gd name="connsiteY67" fmla="*/ 1989191 h 2280517"/>
              <a:gd name="connsiteX68" fmla="*/ 1996802 w 2311006"/>
              <a:gd name="connsiteY68" fmla="*/ 2026096 h 2280517"/>
              <a:gd name="connsiteX69" fmla="*/ 1920754 w 2311006"/>
              <a:gd name="connsiteY69" fmla="*/ 2103164 h 2280517"/>
              <a:gd name="connsiteX70" fmla="*/ 1783440 w 2311006"/>
              <a:gd name="connsiteY70" fmla="*/ 2212319 h 2280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2311006" h="2280517">
                <a:moveTo>
                  <a:pt x="1712582" y="1003337"/>
                </a:moveTo>
                <a:lnTo>
                  <a:pt x="1727775" y="889879"/>
                </a:lnTo>
                <a:cubicBezTo>
                  <a:pt x="1763184" y="704434"/>
                  <a:pt x="1832329" y="537108"/>
                  <a:pt x="1923693" y="406967"/>
                </a:cubicBezTo>
                <a:lnTo>
                  <a:pt x="1959953" y="359101"/>
                </a:lnTo>
                <a:lnTo>
                  <a:pt x="1992982" y="391692"/>
                </a:lnTo>
                <a:cubicBezTo>
                  <a:pt x="2150990" y="563310"/>
                  <a:pt x="2261206" y="782327"/>
                  <a:pt x="2298685" y="1030348"/>
                </a:cubicBezTo>
                <a:cubicBezTo>
                  <a:pt x="2304932" y="1071685"/>
                  <a:pt x="2309010" y="1112849"/>
                  <a:pt x="2311006" y="1153725"/>
                </a:cubicBezTo>
                <a:lnTo>
                  <a:pt x="2310940" y="1198327"/>
                </a:lnTo>
                <a:lnTo>
                  <a:pt x="2279697" y="1180406"/>
                </a:lnTo>
                <a:cubicBezTo>
                  <a:pt x="2133565" y="1103011"/>
                  <a:pt x="1938898" y="1042436"/>
                  <a:pt x="1716971" y="1003951"/>
                </a:cubicBezTo>
                <a:close/>
                <a:moveTo>
                  <a:pt x="1026308" y="959358"/>
                </a:moveTo>
                <a:lnTo>
                  <a:pt x="884510" y="21005"/>
                </a:lnTo>
                <a:lnTo>
                  <a:pt x="920163" y="13762"/>
                </a:lnTo>
                <a:cubicBezTo>
                  <a:pt x="1250858" y="-36210"/>
                  <a:pt x="1570502" y="52589"/>
                  <a:pt x="1819965" y="236555"/>
                </a:cubicBezTo>
                <a:lnTo>
                  <a:pt x="1898721" y="300650"/>
                </a:lnTo>
                <a:lnTo>
                  <a:pt x="1867647" y="339506"/>
                </a:lnTo>
                <a:cubicBezTo>
                  <a:pt x="1747308" y="502151"/>
                  <a:pt x="1660932" y="719399"/>
                  <a:pt x="1628727" y="959396"/>
                </a:cubicBezTo>
                <a:lnTo>
                  <a:pt x="1625412" y="991152"/>
                </a:lnTo>
                <a:lnTo>
                  <a:pt x="1520567" y="976496"/>
                </a:lnTo>
                <a:cubicBezTo>
                  <a:pt x="1385843" y="961964"/>
                  <a:pt x="1244203" y="955135"/>
                  <a:pt x="1099615" y="956994"/>
                </a:cubicBezTo>
                <a:close/>
                <a:moveTo>
                  <a:pt x="320105" y="1061529"/>
                </a:moveTo>
                <a:lnTo>
                  <a:pt x="290275" y="980194"/>
                </a:lnTo>
                <a:lnTo>
                  <a:pt x="270743" y="937380"/>
                </a:lnTo>
                <a:lnTo>
                  <a:pt x="603973" y="107913"/>
                </a:lnTo>
                <a:lnTo>
                  <a:pt x="682492" y="74563"/>
                </a:lnTo>
                <a:cubicBezTo>
                  <a:pt x="720265" y="60696"/>
                  <a:pt x="759015" y="48619"/>
                  <a:pt x="798655" y="38447"/>
                </a:cubicBezTo>
                <a:lnTo>
                  <a:pt x="836974" y="30662"/>
                </a:lnTo>
                <a:lnTo>
                  <a:pt x="977551" y="960930"/>
                </a:lnTo>
                <a:lnTo>
                  <a:pt x="959081" y="961525"/>
                </a:lnTo>
                <a:cubicBezTo>
                  <a:pt x="728279" y="973497"/>
                  <a:pt x="515514" y="1007215"/>
                  <a:pt x="334409" y="1057176"/>
                </a:cubicBezTo>
                <a:close/>
                <a:moveTo>
                  <a:pt x="206366" y="1097627"/>
                </a:moveTo>
                <a:lnTo>
                  <a:pt x="224829" y="1051670"/>
                </a:lnTo>
                <a:lnTo>
                  <a:pt x="237272" y="1086738"/>
                </a:lnTo>
                <a:lnTo>
                  <a:pt x="229653" y="1089057"/>
                </a:lnTo>
                <a:close/>
                <a:moveTo>
                  <a:pt x="2052904" y="1958394"/>
                </a:moveTo>
                <a:lnTo>
                  <a:pt x="2033281" y="1948071"/>
                </a:lnTo>
                <a:cubicBezTo>
                  <a:pt x="1828457" y="1821620"/>
                  <a:pt x="1695835" y="1511433"/>
                  <a:pt x="1701593" y="1145416"/>
                </a:cubicBezTo>
                <a:lnTo>
                  <a:pt x="1705088" y="1071204"/>
                </a:lnTo>
                <a:lnTo>
                  <a:pt x="1846135" y="1097494"/>
                </a:lnTo>
                <a:cubicBezTo>
                  <a:pt x="2009623" y="1133514"/>
                  <a:pt x="2151622" y="1182125"/>
                  <a:pt x="2260363" y="1240736"/>
                </a:cubicBezTo>
                <a:lnTo>
                  <a:pt x="2310833" y="1270235"/>
                </a:lnTo>
                <a:lnTo>
                  <a:pt x="2310825" y="1275373"/>
                </a:lnTo>
                <a:cubicBezTo>
                  <a:pt x="2298309" y="1516478"/>
                  <a:pt x="2213866" y="1743052"/>
                  <a:pt x="2075891" y="1930149"/>
                </a:cubicBezTo>
                <a:close/>
                <a:moveTo>
                  <a:pt x="300654" y="1732092"/>
                </a:moveTo>
                <a:lnTo>
                  <a:pt x="0" y="1611307"/>
                </a:lnTo>
                <a:lnTo>
                  <a:pt x="174597" y="1176704"/>
                </a:lnTo>
                <a:lnTo>
                  <a:pt x="184554" y="1172653"/>
                </a:lnTo>
                <a:lnTo>
                  <a:pt x="256201" y="1148494"/>
                </a:lnTo>
                <a:lnTo>
                  <a:pt x="268809" y="1192783"/>
                </a:lnTo>
                <a:cubicBezTo>
                  <a:pt x="276240" y="1222369"/>
                  <a:pt x="282843" y="1252579"/>
                  <a:pt x="288562" y="1283350"/>
                </a:cubicBezTo>
                <a:cubicBezTo>
                  <a:pt x="313991" y="1420174"/>
                  <a:pt x="319499" y="1555643"/>
                  <a:pt x="307343" y="1681960"/>
                </a:cubicBezTo>
                <a:close/>
                <a:moveTo>
                  <a:pt x="1145364" y="2071445"/>
                </a:moveTo>
                <a:lnTo>
                  <a:pt x="382452" y="1764953"/>
                </a:lnTo>
                <a:lnTo>
                  <a:pt x="391600" y="1703373"/>
                </a:lnTo>
                <a:cubicBezTo>
                  <a:pt x="406842" y="1563872"/>
                  <a:pt x="401546" y="1414233"/>
                  <a:pt x="372959" y="1263245"/>
                </a:cubicBezTo>
                <a:cubicBezTo>
                  <a:pt x="366613" y="1229730"/>
                  <a:pt x="359257" y="1196837"/>
                  <a:pt x="350954" y="1164632"/>
                </a:cubicBezTo>
                <a:lnTo>
                  <a:pt x="339104" y="1124196"/>
                </a:lnTo>
                <a:lnTo>
                  <a:pt x="376407" y="1113798"/>
                </a:lnTo>
                <a:cubicBezTo>
                  <a:pt x="549032" y="1070194"/>
                  <a:pt x="751782" y="1040840"/>
                  <a:pt x="971626" y="1030562"/>
                </a:cubicBezTo>
                <a:lnTo>
                  <a:pt x="988002" y="1030092"/>
                </a:lnTo>
                <a:close/>
                <a:moveTo>
                  <a:pt x="1665782" y="2280517"/>
                </a:moveTo>
                <a:lnTo>
                  <a:pt x="1197527" y="2092401"/>
                </a:lnTo>
                <a:lnTo>
                  <a:pt x="1036786" y="1028692"/>
                </a:lnTo>
                <a:lnTo>
                  <a:pt x="1105479" y="1026721"/>
                </a:lnTo>
                <a:cubicBezTo>
                  <a:pt x="1238724" y="1025275"/>
                  <a:pt x="1369390" y="1030961"/>
                  <a:pt x="1493996" y="1043013"/>
                </a:cubicBezTo>
                <a:lnTo>
                  <a:pt x="1618881" y="1058634"/>
                </a:lnTo>
                <a:lnTo>
                  <a:pt x="1614961" y="1151348"/>
                </a:lnTo>
                <a:cubicBezTo>
                  <a:pt x="1611498" y="1517170"/>
                  <a:pt x="1740297" y="1832206"/>
                  <a:pt x="1942640" y="1989191"/>
                </a:cubicBezTo>
                <a:lnTo>
                  <a:pt x="1996802" y="2026096"/>
                </a:lnTo>
                <a:lnTo>
                  <a:pt x="1920754" y="2103164"/>
                </a:lnTo>
                <a:cubicBezTo>
                  <a:pt x="1877849" y="2142666"/>
                  <a:pt x="1831982" y="2179181"/>
                  <a:pt x="1783440" y="221231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>
              <a:solidFill>
                <a:schemeClr val="tx1"/>
              </a:solidFill>
            </a:endParaRPr>
          </a:p>
        </p:txBody>
      </p:sp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ADD39797-D443-4F76-B82F-3619423C1D1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5" r="21875"/>
          <a:stretch>
            <a:fillRect/>
          </a:stretch>
        </p:blipFill>
        <p:spPr/>
      </p:pic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id="{D614D31F-B1A9-45B8-A4D6-5B994F27EA7E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41" r="21841"/>
          <a:stretch>
            <a:fillRect/>
          </a:stretch>
        </p:blipFill>
        <p:spPr/>
      </p:pic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E5122D89-FE09-4A55-A9F6-7CD45BA0B4E0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22" r="1352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31716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CFE59597-A095-4519-831D-9115F03CC361}"/>
              </a:ext>
            </a:extLst>
          </p:cNvPr>
          <p:cNvSpPr txBox="1"/>
          <p:nvPr/>
        </p:nvSpPr>
        <p:spPr>
          <a:xfrm>
            <a:off x="379020" y="4576240"/>
            <a:ext cx="16783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5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PIVOTS</a:t>
            </a:r>
            <a:r>
              <a:rPr lang="id-ID" sz="1050" dirty="0">
                <a:latin typeface="Poppins Black" panose="00000A00000000000000" pitchFamily="2" charset="0"/>
                <a:cs typeface="Poppins Black" panose="00000A00000000000000" pitchFamily="2" charset="0"/>
              </a:rPr>
              <a:t> </a:t>
            </a:r>
            <a:r>
              <a:rPr lang="id-ID" sz="105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BASKETBALL</a:t>
            </a:r>
            <a:endParaRPr lang="en-US" sz="105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D0AEA45-B713-49D9-95B0-2CACA20F0CD6}"/>
              </a:ext>
            </a:extLst>
          </p:cNvPr>
          <p:cNvGrpSpPr/>
          <p:nvPr/>
        </p:nvGrpSpPr>
        <p:grpSpPr>
          <a:xfrm>
            <a:off x="8447282" y="3176709"/>
            <a:ext cx="415320" cy="1630364"/>
            <a:chOff x="11263043" y="4235612"/>
            <a:chExt cx="553760" cy="2173818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A6BD4E3-A842-471D-A86C-C6ABC319F743}"/>
                </a:ext>
              </a:extLst>
            </p:cNvPr>
            <p:cNvSpPr/>
            <p:nvPr/>
          </p:nvSpPr>
          <p:spPr>
            <a:xfrm>
              <a:off x="11581468" y="5769406"/>
              <a:ext cx="66811" cy="3217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0769374-4B14-4F5A-A2B3-E86B7D8CCF99}"/>
                </a:ext>
              </a:extLst>
            </p:cNvPr>
            <p:cNvSpPr/>
            <p:nvPr/>
          </p:nvSpPr>
          <p:spPr>
            <a:xfrm flipV="1">
              <a:off x="11544631" y="6268946"/>
              <a:ext cx="140484" cy="14048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5" name="Text Placeholder 7">
              <a:extLst>
                <a:ext uri="{FF2B5EF4-FFF2-40B4-BE49-F238E27FC236}">
                  <a16:creationId xmlns:a16="http://schemas.microsoft.com/office/drawing/2014/main" id="{8227E755-436C-4BCE-9293-9B2E6AC0B222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4235612"/>
              <a:ext cx="553760" cy="305385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accent2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01</a:t>
              </a:r>
              <a:endParaRPr lang="en-US" sz="1050" b="1" dirty="0">
                <a:solidFill>
                  <a:schemeClr val="accent2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6" name="Text Placeholder 7">
              <a:extLst>
                <a:ext uri="{FF2B5EF4-FFF2-40B4-BE49-F238E27FC236}">
                  <a16:creationId xmlns:a16="http://schemas.microsoft.com/office/drawing/2014/main" id="{E18CECD3-B69A-4502-BD7A-3B0027E5A9B5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4657547"/>
              <a:ext cx="553760" cy="309154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02</a:t>
              </a:r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7" name="Text Placeholder 7">
              <a:extLst>
                <a:ext uri="{FF2B5EF4-FFF2-40B4-BE49-F238E27FC236}">
                  <a16:creationId xmlns:a16="http://schemas.microsoft.com/office/drawing/2014/main" id="{6CFFDB81-7497-4F62-A8E0-C583ED5BB90C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5086454"/>
              <a:ext cx="553760" cy="309154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03</a:t>
              </a:r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94FAC0AA-5171-404E-9926-B61B35AD839C}"/>
              </a:ext>
            </a:extLst>
          </p:cNvPr>
          <p:cNvSpPr txBox="1"/>
          <p:nvPr/>
        </p:nvSpPr>
        <p:spPr>
          <a:xfrm>
            <a:off x="4469254" y="1082649"/>
            <a:ext cx="31992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70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OUR CLUBS</a:t>
            </a:r>
          </a:p>
          <a:p>
            <a:r>
              <a:rPr lang="id-ID" sz="270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 </a:t>
            </a:r>
            <a:r>
              <a:rPr lang="id-ID" sz="210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VISION HERE</a:t>
            </a:r>
            <a:endParaRPr lang="en-US" sz="270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09D996A-AC59-439E-B1D2-D45F6F8C3AA4}"/>
              </a:ext>
            </a:extLst>
          </p:cNvPr>
          <p:cNvGrpSpPr/>
          <p:nvPr/>
        </p:nvGrpSpPr>
        <p:grpSpPr>
          <a:xfrm rot="19771175">
            <a:off x="6414205" y="1678147"/>
            <a:ext cx="160091" cy="160400"/>
            <a:chOff x="4107416" y="1679584"/>
            <a:chExt cx="3953359" cy="3961013"/>
          </a:xfrm>
          <a:solidFill>
            <a:schemeClr val="accent2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913FFA0C-6E84-43AA-B61C-A09BA8855E00}"/>
                </a:ext>
              </a:extLst>
            </p:cNvPr>
            <p:cNvSpPr/>
            <p:nvPr/>
          </p:nvSpPr>
          <p:spPr>
            <a:xfrm rot="11315589">
              <a:off x="4813980" y="1679584"/>
              <a:ext cx="1509995" cy="2179994"/>
            </a:xfrm>
            <a:custGeom>
              <a:avLst/>
              <a:gdLst>
                <a:gd name="connsiteX0" fmla="*/ 385845 w 1509995"/>
                <a:gd name="connsiteY0" fmla="*/ 2174308 h 2179994"/>
                <a:gd name="connsiteX1" fmla="*/ 328906 w 1509995"/>
                <a:gd name="connsiteY1" fmla="*/ 2179994 h 2179994"/>
                <a:gd name="connsiteX2" fmla="*/ 0 w 1509995"/>
                <a:gd name="connsiteY2" fmla="*/ 3448 h 2179994"/>
                <a:gd name="connsiteX3" fmla="*/ 108047 w 1509995"/>
                <a:gd name="connsiteY3" fmla="*/ 348 h 2179994"/>
                <a:gd name="connsiteX4" fmla="*/ 719139 w 1509995"/>
                <a:gd name="connsiteY4" fmla="*/ 25973 h 2179994"/>
                <a:gd name="connsiteX5" fmla="*/ 915568 w 1509995"/>
                <a:gd name="connsiteY5" fmla="*/ 50543 h 2179994"/>
                <a:gd name="connsiteX6" fmla="*/ 909403 w 1509995"/>
                <a:gd name="connsiteY6" fmla="*/ 196372 h 2179994"/>
                <a:gd name="connsiteX7" fmla="*/ 1424805 w 1509995"/>
                <a:gd name="connsiteY7" fmla="*/ 1514204 h 2179994"/>
                <a:gd name="connsiteX8" fmla="*/ 1509995 w 1509995"/>
                <a:gd name="connsiteY8" fmla="*/ 1572251 h 2179994"/>
                <a:gd name="connsiteX9" fmla="*/ 1390380 w 1509995"/>
                <a:gd name="connsiteY9" fmla="*/ 1693471 h 2179994"/>
                <a:gd name="connsiteX10" fmla="*/ 385845 w 1509995"/>
                <a:gd name="connsiteY10" fmla="*/ 2174308 h 217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09995" h="2179994">
                  <a:moveTo>
                    <a:pt x="385845" y="2174308"/>
                  </a:moveTo>
                  <a:lnTo>
                    <a:pt x="328906" y="2179994"/>
                  </a:lnTo>
                  <a:lnTo>
                    <a:pt x="0" y="3448"/>
                  </a:lnTo>
                  <a:lnTo>
                    <a:pt x="108047" y="348"/>
                  </a:lnTo>
                  <a:cubicBezTo>
                    <a:pt x="317624" y="-1927"/>
                    <a:pt x="523149" y="7017"/>
                    <a:pt x="719139" y="25973"/>
                  </a:cubicBezTo>
                  <a:lnTo>
                    <a:pt x="915568" y="50543"/>
                  </a:lnTo>
                  <a:lnTo>
                    <a:pt x="909403" y="196372"/>
                  </a:lnTo>
                  <a:cubicBezTo>
                    <a:pt x="903956" y="771769"/>
                    <a:pt x="1106542" y="1267285"/>
                    <a:pt x="1424805" y="1514204"/>
                  </a:cubicBezTo>
                  <a:lnTo>
                    <a:pt x="1509995" y="1572251"/>
                  </a:lnTo>
                  <a:lnTo>
                    <a:pt x="1390380" y="1693471"/>
                  </a:lnTo>
                  <a:cubicBezTo>
                    <a:pt x="1120444" y="1941999"/>
                    <a:pt x="775954" y="2115357"/>
                    <a:pt x="385845" y="217430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87BEB01A-8918-454E-B87F-EEFF947A204F}"/>
                </a:ext>
              </a:extLst>
            </p:cNvPr>
            <p:cNvSpPr/>
            <p:nvPr/>
          </p:nvSpPr>
          <p:spPr>
            <a:xfrm rot="11315589">
              <a:off x="6058851" y="1846787"/>
              <a:ext cx="1446055" cy="2190305"/>
            </a:xfrm>
            <a:custGeom>
              <a:avLst/>
              <a:gdLst>
                <a:gd name="connsiteX0" fmla="*/ 1446055 w 1446055"/>
                <a:gd name="connsiteY0" fmla="*/ 2181926 h 2190305"/>
                <a:gd name="connsiteX1" fmla="*/ 1384856 w 1446055"/>
                <a:gd name="connsiteY1" fmla="*/ 2188037 h 2190305"/>
                <a:gd name="connsiteX2" fmla="*/ 21844 w 1446055"/>
                <a:gd name="connsiteY2" fmla="*/ 1702840 h 2190305"/>
                <a:gd name="connsiteX3" fmla="*/ 0 w 1446055"/>
                <a:gd name="connsiteY3" fmla="*/ 1681285 h 2190305"/>
                <a:gd name="connsiteX4" fmla="*/ 13766 w 1446055"/>
                <a:gd name="connsiteY4" fmla="*/ 1655592 h 2190305"/>
                <a:gd name="connsiteX5" fmla="*/ 148945 w 1446055"/>
                <a:gd name="connsiteY5" fmla="*/ 366724 h 2190305"/>
                <a:gd name="connsiteX6" fmla="*/ 114334 w 1446055"/>
                <a:gd name="connsiteY6" fmla="*/ 211616 h 2190305"/>
                <a:gd name="connsiteX7" fmla="*/ 95696 w 1446055"/>
                <a:gd name="connsiteY7" fmla="*/ 148015 h 2190305"/>
                <a:gd name="connsiteX8" fmla="*/ 154370 w 1446055"/>
                <a:gd name="connsiteY8" fmla="*/ 131660 h 2190305"/>
                <a:gd name="connsiteX9" fmla="*/ 1090580 w 1446055"/>
                <a:gd name="connsiteY9" fmla="*/ 739 h 2190305"/>
                <a:gd name="connsiteX10" fmla="*/ 1116337 w 1446055"/>
                <a:gd name="connsiteY10" fmla="*/ 0 h 2190305"/>
                <a:gd name="connsiteX11" fmla="*/ 1446055 w 1446055"/>
                <a:gd name="connsiteY11" fmla="*/ 2181926 h 2190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46055" h="2190305">
                  <a:moveTo>
                    <a:pt x="1446055" y="2181926"/>
                  </a:moveTo>
                  <a:lnTo>
                    <a:pt x="1384856" y="2188037"/>
                  </a:lnTo>
                  <a:cubicBezTo>
                    <a:pt x="870509" y="2213141"/>
                    <a:pt x="385171" y="2028547"/>
                    <a:pt x="21844" y="1702840"/>
                  </a:cubicBezTo>
                  <a:lnTo>
                    <a:pt x="0" y="1681285"/>
                  </a:lnTo>
                  <a:lnTo>
                    <a:pt x="13766" y="1655592"/>
                  </a:lnTo>
                  <a:cubicBezTo>
                    <a:pt x="182265" y="1308185"/>
                    <a:pt x="238873" y="841698"/>
                    <a:pt x="148945" y="366724"/>
                  </a:cubicBezTo>
                  <a:cubicBezTo>
                    <a:pt x="138964" y="314008"/>
                    <a:pt x="127394" y="262271"/>
                    <a:pt x="114334" y="211616"/>
                  </a:cubicBezTo>
                  <a:lnTo>
                    <a:pt x="95696" y="148015"/>
                  </a:lnTo>
                  <a:lnTo>
                    <a:pt x="154370" y="131660"/>
                  </a:lnTo>
                  <a:cubicBezTo>
                    <a:pt x="425889" y="63076"/>
                    <a:pt x="744790" y="16905"/>
                    <a:pt x="1090580" y="739"/>
                  </a:cubicBezTo>
                  <a:lnTo>
                    <a:pt x="1116337" y="0"/>
                  </a:lnTo>
                  <a:lnTo>
                    <a:pt x="1446055" y="218192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E18E3EFB-B563-4E96-9E20-B6C0D66800B4}"/>
                </a:ext>
              </a:extLst>
            </p:cNvPr>
            <p:cNvSpPr/>
            <p:nvPr/>
          </p:nvSpPr>
          <p:spPr>
            <a:xfrm rot="11315589">
              <a:off x="4280580" y="2275199"/>
              <a:ext cx="958547" cy="1395449"/>
            </a:xfrm>
            <a:custGeom>
              <a:avLst/>
              <a:gdLst>
                <a:gd name="connsiteX0" fmla="*/ 552854 w 958547"/>
                <a:gd name="connsiteY0" fmla="*/ 1395449 h 1395449"/>
                <a:gd name="connsiteX1" fmla="*/ 521990 w 958547"/>
                <a:gd name="connsiteY1" fmla="*/ 1379211 h 1395449"/>
                <a:gd name="connsiteX2" fmla="*/ 284 w 958547"/>
                <a:gd name="connsiteY2" fmla="*/ 116726 h 1395449"/>
                <a:gd name="connsiteX3" fmla="*/ 5781 w 958547"/>
                <a:gd name="connsiteY3" fmla="*/ 0 h 1395449"/>
                <a:gd name="connsiteX4" fmla="*/ 227631 w 958547"/>
                <a:gd name="connsiteY4" fmla="*/ 41350 h 1395449"/>
                <a:gd name="connsiteX5" fmla="*/ 879165 w 958547"/>
                <a:gd name="connsiteY5" fmla="*/ 266654 h 1395449"/>
                <a:gd name="connsiteX6" fmla="*/ 958547 w 958547"/>
                <a:gd name="connsiteY6" fmla="*/ 313052 h 1395449"/>
                <a:gd name="connsiteX7" fmla="*/ 958535 w 958547"/>
                <a:gd name="connsiteY7" fmla="*/ 321134 h 1395449"/>
                <a:gd name="connsiteX8" fmla="*/ 589011 w 958547"/>
                <a:gd name="connsiteY8" fmla="*/ 1351023 h 1395449"/>
                <a:gd name="connsiteX9" fmla="*/ 552854 w 958547"/>
                <a:gd name="connsiteY9" fmla="*/ 1395449 h 1395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58547" h="1395449">
                  <a:moveTo>
                    <a:pt x="552854" y="1395449"/>
                  </a:moveTo>
                  <a:lnTo>
                    <a:pt x="521990" y="1379211"/>
                  </a:lnTo>
                  <a:cubicBezTo>
                    <a:pt x="199827" y="1180319"/>
                    <a:pt x="-8774" y="692430"/>
                    <a:pt x="284" y="116726"/>
                  </a:cubicBezTo>
                  <a:lnTo>
                    <a:pt x="5781" y="0"/>
                  </a:lnTo>
                  <a:lnTo>
                    <a:pt x="227631" y="41350"/>
                  </a:lnTo>
                  <a:cubicBezTo>
                    <a:pt x="484779" y="98005"/>
                    <a:pt x="708128" y="174466"/>
                    <a:pt x="879165" y="266654"/>
                  </a:cubicBezTo>
                  <a:lnTo>
                    <a:pt x="958547" y="313052"/>
                  </a:lnTo>
                  <a:lnTo>
                    <a:pt x="958535" y="321134"/>
                  </a:lnTo>
                  <a:cubicBezTo>
                    <a:pt x="938849" y="700365"/>
                    <a:pt x="806029" y="1056740"/>
                    <a:pt x="589011" y="1351023"/>
                  </a:cubicBezTo>
                  <a:lnTo>
                    <a:pt x="552854" y="13954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6FACF785-17D7-4C75-85B5-9B246BBE12C0}"/>
                </a:ext>
              </a:extLst>
            </p:cNvPr>
            <p:cNvSpPr/>
            <p:nvPr/>
          </p:nvSpPr>
          <p:spPr>
            <a:xfrm rot="11315589">
              <a:off x="7406799" y="2600572"/>
              <a:ext cx="653976" cy="1396524"/>
            </a:xfrm>
            <a:custGeom>
              <a:avLst/>
              <a:gdLst>
                <a:gd name="connsiteX0" fmla="*/ 498661 w 653976"/>
                <a:gd name="connsiteY0" fmla="*/ 1396524 h 1396524"/>
                <a:gd name="connsiteX1" fmla="*/ 490006 w 653976"/>
                <a:gd name="connsiteY1" fmla="*/ 1387984 h 1396524"/>
                <a:gd name="connsiteX2" fmla="*/ 9170 w 653976"/>
                <a:gd name="connsiteY2" fmla="*/ 383449 h 1396524"/>
                <a:gd name="connsiteX3" fmla="*/ 0 w 653976"/>
                <a:gd name="connsiteY3" fmla="*/ 291623 h 1396524"/>
                <a:gd name="connsiteX4" fmla="*/ 15530 w 653976"/>
                <a:gd name="connsiteY4" fmla="*/ 276039 h 1396524"/>
                <a:gd name="connsiteX5" fmla="*/ 451115 w 653976"/>
                <a:gd name="connsiteY5" fmla="*/ 38000 h 1396524"/>
                <a:gd name="connsiteX6" fmla="*/ 563807 w 653976"/>
                <a:gd name="connsiteY6" fmla="*/ 0 h 1396524"/>
                <a:gd name="connsiteX7" fmla="*/ 583639 w 653976"/>
                <a:gd name="connsiteY7" fmla="*/ 69662 h 1396524"/>
                <a:gd name="connsiteX8" fmla="*/ 614708 w 653976"/>
                <a:gd name="connsiteY8" fmla="*/ 212114 h 1396524"/>
                <a:gd name="connsiteX9" fmla="*/ 507075 w 653976"/>
                <a:gd name="connsiteY9" fmla="*/ 1379671 h 1396524"/>
                <a:gd name="connsiteX10" fmla="*/ 498661 w 653976"/>
                <a:gd name="connsiteY10" fmla="*/ 1396524 h 139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3976" h="1396524">
                  <a:moveTo>
                    <a:pt x="498661" y="1396524"/>
                  </a:moveTo>
                  <a:lnTo>
                    <a:pt x="490006" y="1387984"/>
                  </a:lnTo>
                  <a:cubicBezTo>
                    <a:pt x="241478" y="1118048"/>
                    <a:pt x="68120" y="773559"/>
                    <a:pt x="9170" y="383449"/>
                  </a:cubicBezTo>
                  <a:lnTo>
                    <a:pt x="0" y="291623"/>
                  </a:lnTo>
                  <a:lnTo>
                    <a:pt x="15530" y="276039"/>
                  </a:lnTo>
                  <a:cubicBezTo>
                    <a:pt x="118157" y="186882"/>
                    <a:pt x="266850" y="106240"/>
                    <a:pt x="451115" y="38000"/>
                  </a:cubicBezTo>
                  <a:lnTo>
                    <a:pt x="563807" y="0"/>
                  </a:lnTo>
                  <a:lnTo>
                    <a:pt x="583639" y="69662"/>
                  </a:lnTo>
                  <a:cubicBezTo>
                    <a:pt x="595327" y="116198"/>
                    <a:pt x="605713" y="163715"/>
                    <a:pt x="614708" y="212114"/>
                  </a:cubicBezTo>
                  <a:cubicBezTo>
                    <a:pt x="694702" y="642531"/>
                    <a:pt x="649364" y="1064427"/>
                    <a:pt x="507075" y="1379671"/>
                  </a:cubicBezTo>
                  <a:lnTo>
                    <a:pt x="498661" y="139652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6320A46-63C3-48B7-B223-C063D26886C4}"/>
                </a:ext>
              </a:extLst>
            </p:cNvPr>
            <p:cNvSpPr/>
            <p:nvPr/>
          </p:nvSpPr>
          <p:spPr>
            <a:xfrm rot="11315589">
              <a:off x="4107416" y="3456370"/>
              <a:ext cx="941252" cy="1320008"/>
            </a:xfrm>
            <a:custGeom>
              <a:avLst/>
              <a:gdLst>
                <a:gd name="connsiteX0" fmla="*/ 941149 w 941252"/>
                <a:gd name="connsiteY0" fmla="*/ 1320008 h 1320008"/>
                <a:gd name="connsiteX1" fmla="*/ 892007 w 941252"/>
                <a:gd name="connsiteY1" fmla="*/ 1291820 h 1320008"/>
                <a:gd name="connsiteX2" fmla="*/ 6905 w 941252"/>
                <a:gd name="connsiteY2" fmla="*/ 1014277 h 1320008"/>
                <a:gd name="connsiteX3" fmla="*/ 0 w 941252"/>
                <a:gd name="connsiteY3" fmla="*/ 1013312 h 1320008"/>
                <a:gd name="connsiteX4" fmla="*/ 23897 w 941252"/>
                <a:gd name="connsiteY4" fmla="*/ 834854 h 1320008"/>
                <a:gd name="connsiteX5" fmla="*/ 332055 w 941252"/>
                <a:gd name="connsiteY5" fmla="*/ 75289 h 1320008"/>
                <a:gd name="connsiteX6" fmla="*/ 389087 w 941252"/>
                <a:gd name="connsiteY6" fmla="*/ 0 h 1320008"/>
                <a:gd name="connsiteX7" fmla="*/ 441037 w 941252"/>
                <a:gd name="connsiteY7" fmla="*/ 51263 h 1320008"/>
                <a:gd name="connsiteX8" fmla="*/ 921874 w 941252"/>
                <a:gd name="connsiteY8" fmla="*/ 1055797 h 1320008"/>
                <a:gd name="connsiteX9" fmla="*/ 941252 w 941252"/>
                <a:gd name="connsiteY9" fmla="*/ 1249855 h 1320008"/>
                <a:gd name="connsiteX10" fmla="*/ 941149 w 941252"/>
                <a:gd name="connsiteY10" fmla="*/ 1320008 h 1320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252" h="1320008">
                  <a:moveTo>
                    <a:pt x="941149" y="1320008"/>
                  </a:moveTo>
                  <a:lnTo>
                    <a:pt x="892007" y="1291820"/>
                  </a:lnTo>
                  <a:cubicBezTo>
                    <a:pt x="662158" y="1170087"/>
                    <a:pt x="355970" y="1074810"/>
                    <a:pt x="6905" y="1014277"/>
                  </a:cubicBezTo>
                  <a:lnTo>
                    <a:pt x="0" y="1013312"/>
                  </a:lnTo>
                  <a:lnTo>
                    <a:pt x="23897" y="834854"/>
                  </a:lnTo>
                  <a:cubicBezTo>
                    <a:pt x="79591" y="543171"/>
                    <a:pt x="188348" y="279985"/>
                    <a:pt x="332055" y="75289"/>
                  </a:cubicBezTo>
                  <a:lnTo>
                    <a:pt x="389087" y="0"/>
                  </a:lnTo>
                  <a:lnTo>
                    <a:pt x="441037" y="51263"/>
                  </a:lnTo>
                  <a:cubicBezTo>
                    <a:pt x="689565" y="321198"/>
                    <a:pt x="862923" y="665688"/>
                    <a:pt x="921874" y="1055797"/>
                  </a:cubicBezTo>
                  <a:cubicBezTo>
                    <a:pt x="931699" y="1120815"/>
                    <a:pt x="938113" y="1185562"/>
                    <a:pt x="941252" y="1249855"/>
                  </a:cubicBezTo>
                  <a:lnTo>
                    <a:pt x="941149" y="132000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1DA713E-D0BB-4E04-B96F-AFA4AE616BA3}"/>
                </a:ext>
              </a:extLst>
            </p:cNvPr>
            <p:cNvSpPr/>
            <p:nvPr/>
          </p:nvSpPr>
          <p:spPr>
            <a:xfrm rot="11315589">
              <a:off x="7379963" y="3824742"/>
              <a:ext cx="544215" cy="900600"/>
            </a:xfrm>
            <a:custGeom>
              <a:avLst/>
              <a:gdLst>
                <a:gd name="connsiteX0" fmla="*/ 0 w 544215"/>
                <a:gd name="connsiteY0" fmla="*/ 900600 h 900600"/>
                <a:gd name="connsiteX1" fmla="*/ 255 w 544215"/>
                <a:gd name="connsiteY1" fmla="*/ 727549 h 900600"/>
                <a:gd name="connsiteX2" fmla="*/ 181899 w 544215"/>
                <a:gd name="connsiteY2" fmla="*/ 11188 h 900600"/>
                <a:gd name="connsiteX3" fmla="*/ 187897 w 544215"/>
                <a:gd name="connsiteY3" fmla="*/ 0 h 900600"/>
                <a:gd name="connsiteX4" fmla="*/ 261882 w 544215"/>
                <a:gd name="connsiteY4" fmla="*/ 88303 h 900600"/>
                <a:gd name="connsiteX5" fmla="*/ 508775 w 544215"/>
                <a:gd name="connsiteY5" fmla="*/ 532482 h 900600"/>
                <a:gd name="connsiteX6" fmla="*/ 544215 w 544215"/>
                <a:gd name="connsiteY6" fmla="*/ 632362 h 900600"/>
                <a:gd name="connsiteX7" fmla="*/ 532232 w 544215"/>
                <a:gd name="connsiteY7" fmla="*/ 636009 h 900600"/>
                <a:gd name="connsiteX8" fmla="*/ 13222 w 544215"/>
                <a:gd name="connsiteY8" fmla="*/ 889596 h 900600"/>
                <a:gd name="connsiteX9" fmla="*/ 0 w 544215"/>
                <a:gd name="connsiteY9" fmla="*/ 900600 h 90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4215" h="900600">
                  <a:moveTo>
                    <a:pt x="0" y="900600"/>
                  </a:moveTo>
                  <a:lnTo>
                    <a:pt x="255" y="727549"/>
                  </a:lnTo>
                  <a:cubicBezTo>
                    <a:pt x="13380" y="474729"/>
                    <a:pt x="76785" y="232066"/>
                    <a:pt x="181899" y="11188"/>
                  </a:cubicBezTo>
                  <a:lnTo>
                    <a:pt x="187897" y="0"/>
                  </a:lnTo>
                  <a:lnTo>
                    <a:pt x="261882" y="88303"/>
                  </a:lnTo>
                  <a:cubicBezTo>
                    <a:pt x="358420" y="213446"/>
                    <a:pt x="442602" y="363572"/>
                    <a:pt x="508775" y="532482"/>
                  </a:cubicBezTo>
                  <a:lnTo>
                    <a:pt x="544215" y="632362"/>
                  </a:lnTo>
                  <a:lnTo>
                    <a:pt x="532232" y="636009"/>
                  </a:lnTo>
                  <a:cubicBezTo>
                    <a:pt x="320963" y="706774"/>
                    <a:pt x="144304" y="792780"/>
                    <a:pt x="13222" y="889596"/>
                  </a:cubicBezTo>
                  <a:lnTo>
                    <a:pt x="0" y="9006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B306AE-E3E2-4A6F-8FB6-4EC54F236D3B}"/>
                </a:ext>
              </a:extLst>
            </p:cNvPr>
            <p:cNvSpPr/>
            <p:nvPr/>
          </p:nvSpPr>
          <p:spPr>
            <a:xfrm rot="11315589">
              <a:off x="4678399" y="3922984"/>
              <a:ext cx="1595237" cy="1558970"/>
            </a:xfrm>
            <a:custGeom>
              <a:avLst/>
              <a:gdLst>
                <a:gd name="connsiteX0" fmla="*/ 1165353 w 1595237"/>
                <a:gd name="connsiteY0" fmla="*/ 1558970 h 1558970"/>
                <a:gd name="connsiteX1" fmla="*/ 1000444 w 1595237"/>
                <a:gd name="connsiteY1" fmla="*/ 1535918 h 1558970"/>
                <a:gd name="connsiteX2" fmla="*/ 338336 w 1595237"/>
                <a:gd name="connsiteY2" fmla="*/ 1505244 h 1558970"/>
                <a:gd name="connsiteX3" fmla="*/ 223032 w 1595237"/>
                <a:gd name="connsiteY3" fmla="*/ 1508961 h 1558970"/>
                <a:gd name="connsiteX4" fmla="*/ 0 w 1595237"/>
                <a:gd name="connsiteY4" fmla="*/ 33038 h 1558970"/>
                <a:gd name="connsiteX5" fmla="*/ 56077 w 1595237"/>
                <a:gd name="connsiteY5" fmla="*/ 21646 h 1558970"/>
                <a:gd name="connsiteX6" fmla="*/ 1471363 w 1595237"/>
                <a:gd name="connsiteY6" fmla="*/ 372074 h 1558970"/>
                <a:gd name="connsiteX7" fmla="*/ 1595237 w 1595237"/>
                <a:gd name="connsiteY7" fmla="*/ 472888 h 1558970"/>
                <a:gd name="connsiteX8" fmla="*/ 1546361 w 1595237"/>
                <a:gd name="connsiteY8" fmla="*/ 534004 h 1558970"/>
                <a:gd name="connsiteX9" fmla="*/ 1170566 w 1595237"/>
                <a:gd name="connsiteY9" fmla="*/ 1509022 h 1558970"/>
                <a:gd name="connsiteX10" fmla="*/ 1165353 w 1595237"/>
                <a:gd name="connsiteY10" fmla="*/ 1558970 h 1558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95237" h="1558970">
                  <a:moveTo>
                    <a:pt x="1165353" y="1558970"/>
                  </a:moveTo>
                  <a:lnTo>
                    <a:pt x="1000444" y="1535918"/>
                  </a:lnTo>
                  <a:cubicBezTo>
                    <a:pt x="788539" y="1513060"/>
                    <a:pt x="565755" y="1502319"/>
                    <a:pt x="338336" y="1505244"/>
                  </a:cubicBezTo>
                  <a:lnTo>
                    <a:pt x="223032" y="1508961"/>
                  </a:lnTo>
                  <a:lnTo>
                    <a:pt x="0" y="33038"/>
                  </a:lnTo>
                  <a:lnTo>
                    <a:pt x="56077" y="21646"/>
                  </a:lnTo>
                  <a:cubicBezTo>
                    <a:pt x="576223" y="-56955"/>
                    <a:pt x="1078986" y="82716"/>
                    <a:pt x="1471363" y="372074"/>
                  </a:cubicBezTo>
                  <a:lnTo>
                    <a:pt x="1595237" y="472888"/>
                  </a:lnTo>
                  <a:lnTo>
                    <a:pt x="1546361" y="534004"/>
                  </a:lnTo>
                  <a:cubicBezTo>
                    <a:pt x="1357081" y="789826"/>
                    <a:pt x="1221220" y="1131533"/>
                    <a:pt x="1170566" y="1509022"/>
                  </a:cubicBezTo>
                  <a:lnTo>
                    <a:pt x="1165353" y="155897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A0D9EC23-A2AD-489C-90A4-392B5AB2ED37}"/>
                </a:ext>
              </a:extLst>
            </p:cNvPr>
            <p:cNvSpPr/>
            <p:nvPr/>
          </p:nvSpPr>
          <p:spPr>
            <a:xfrm rot="11315589">
              <a:off x="6123693" y="4019160"/>
              <a:ext cx="1454536" cy="1621437"/>
            </a:xfrm>
            <a:custGeom>
              <a:avLst/>
              <a:gdLst>
                <a:gd name="connsiteX0" fmla="*/ 420450 w 1454536"/>
                <a:gd name="connsiteY0" fmla="*/ 1621437 h 1621437"/>
                <a:gd name="connsiteX1" fmla="*/ 373531 w 1454536"/>
                <a:gd name="connsiteY1" fmla="*/ 1493506 h 1621437"/>
                <a:gd name="connsiteX2" fmla="*/ 9945 w 1454536"/>
                <a:gd name="connsiteY2" fmla="*/ 914847 h 1621437"/>
                <a:gd name="connsiteX3" fmla="*/ 0 w 1454536"/>
                <a:gd name="connsiteY3" fmla="*/ 905320 h 1621437"/>
                <a:gd name="connsiteX4" fmla="*/ 14367 w 1454536"/>
                <a:gd name="connsiteY4" fmla="*/ 878520 h 1621437"/>
                <a:gd name="connsiteX5" fmla="*/ 1173154 w 1454536"/>
                <a:gd name="connsiteY5" fmla="*/ 12245 h 1621437"/>
                <a:gd name="connsiteX6" fmla="*/ 1233426 w 1454536"/>
                <a:gd name="connsiteY6" fmla="*/ 0 h 1621437"/>
                <a:gd name="connsiteX7" fmla="*/ 1454536 w 1454536"/>
                <a:gd name="connsiteY7" fmla="*/ 1463205 h 1621437"/>
                <a:gd name="connsiteX8" fmla="*/ 1425485 w 1454536"/>
                <a:gd name="connsiteY8" fmla="*/ 1464141 h 1621437"/>
                <a:gd name="connsiteX9" fmla="*/ 442948 w 1454536"/>
                <a:gd name="connsiteY9" fmla="*/ 1614590 h 1621437"/>
                <a:gd name="connsiteX10" fmla="*/ 420450 w 1454536"/>
                <a:gd name="connsiteY10" fmla="*/ 1621437 h 1621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54536" h="1621437">
                  <a:moveTo>
                    <a:pt x="420450" y="1621437"/>
                  </a:moveTo>
                  <a:lnTo>
                    <a:pt x="373531" y="1493506"/>
                  </a:lnTo>
                  <a:cubicBezTo>
                    <a:pt x="280431" y="1263975"/>
                    <a:pt x="155075" y="1066736"/>
                    <a:pt x="9945" y="914847"/>
                  </a:cubicBezTo>
                  <a:lnTo>
                    <a:pt x="0" y="905320"/>
                  </a:lnTo>
                  <a:lnTo>
                    <a:pt x="14367" y="878520"/>
                  </a:lnTo>
                  <a:cubicBezTo>
                    <a:pt x="265231" y="460000"/>
                    <a:pt x="674355" y="140241"/>
                    <a:pt x="1173154" y="12245"/>
                  </a:cubicBezTo>
                  <a:lnTo>
                    <a:pt x="1233426" y="0"/>
                  </a:lnTo>
                  <a:lnTo>
                    <a:pt x="1454536" y="1463205"/>
                  </a:lnTo>
                  <a:lnTo>
                    <a:pt x="1425485" y="1464141"/>
                  </a:lnTo>
                  <a:cubicBezTo>
                    <a:pt x="1062461" y="1482972"/>
                    <a:pt x="727807" y="1536007"/>
                    <a:pt x="442948" y="1614590"/>
                  </a:cubicBezTo>
                  <a:lnTo>
                    <a:pt x="420450" y="162143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</p:grp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A793BF99-4237-409E-B620-1403E6A5BC54}"/>
              </a:ext>
            </a:extLst>
          </p:cNvPr>
          <p:cNvSpPr txBox="1">
            <a:spLocks/>
          </p:cNvSpPr>
          <p:nvPr/>
        </p:nvSpPr>
        <p:spPr>
          <a:xfrm rot="21568649">
            <a:off x="4532441" y="1967781"/>
            <a:ext cx="2940546" cy="192919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id-ID" sz="825" b="1" spc="2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BEST CLUB AND ASOCIATIONS </a:t>
            </a:r>
            <a:endParaRPr lang="en-US" sz="825" b="1" spc="225" dirty="0">
              <a:solidFill>
                <a:schemeClr val="bg1">
                  <a:lumMod val="7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6BC27BB-6E0E-4F97-A27B-17649248A624}"/>
              </a:ext>
            </a:extLst>
          </p:cNvPr>
          <p:cNvSpPr/>
          <p:nvPr/>
        </p:nvSpPr>
        <p:spPr>
          <a:xfrm>
            <a:off x="4528428" y="2495438"/>
            <a:ext cx="3555260" cy="643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industry. Lorem Ipsum has been the industry's standard dummy text eve</a:t>
            </a:r>
            <a:r>
              <a:rPr lang="id-ID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simply dummy text of the printing and typesetting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A8800AD-99C6-4086-AB26-00183BF16C62}"/>
              </a:ext>
            </a:extLst>
          </p:cNvPr>
          <p:cNvSpPr/>
          <p:nvPr/>
        </p:nvSpPr>
        <p:spPr>
          <a:xfrm>
            <a:off x="4528429" y="3352017"/>
            <a:ext cx="3001919" cy="643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industry. Lorem Ipsum has been the industry's standard dummy text eve</a:t>
            </a:r>
            <a:r>
              <a:rPr lang="id-ID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simply dummy</a:t>
            </a:r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7119349F-0B2B-4F5C-AFC9-85E5FF896F87}"/>
              </a:ext>
            </a:extLst>
          </p:cNvPr>
          <p:cNvSpPr/>
          <p:nvPr/>
        </p:nvSpPr>
        <p:spPr>
          <a:xfrm rot="9486764">
            <a:off x="7604911" y="-204310"/>
            <a:ext cx="1733255" cy="1710388"/>
          </a:xfrm>
          <a:custGeom>
            <a:avLst/>
            <a:gdLst>
              <a:gd name="connsiteX0" fmla="*/ 1712582 w 2311006"/>
              <a:gd name="connsiteY0" fmla="*/ 1003337 h 2280517"/>
              <a:gd name="connsiteX1" fmla="*/ 1727775 w 2311006"/>
              <a:gd name="connsiteY1" fmla="*/ 889879 h 2280517"/>
              <a:gd name="connsiteX2" fmla="*/ 1923693 w 2311006"/>
              <a:gd name="connsiteY2" fmla="*/ 406967 h 2280517"/>
              <a:gd name="connsiteX3" fmla="*/ 1959953 w 2311006"/>
              <a:gd name="connsiteY3" fmla="*/ 359101 h 2280517"/>
              <a:gd name="connsiteX4" fmla="*/ 1992982 w 2311006"/>
              <a:gd name="connsiteY4" fmla="*/ 391692 h 2280517"/>
              <a:gd name="connsiteX5" fmla="*/ 2298685 w 2311006"/>
              <a:gd name="connsiteY5" fmla="*/ 1030348 h 2280517"/>
              <a:gd name="connsiteX6" fmla="*/ 2311006 w 2311006"/>
              <a:gd name="connsiteY6" fmla="*/ 1153725 h 2280517"/>
              <a:gd name="connsiteX7" fmla="*/ 2310940 w 2311006"/>
              <a:gd name="connsiteY7" fmla="*/ 1198327 h 2280517"/>
              <a:gd name="connsiteX8" fmla="*/ 2279697 w 2311006"/>
              <a:gd name="connsiteY8" fmla="*/ 1180406 h 2280517"/>
              <a:gd name="connsiteX9" fmla="*/ 1716971 w 2311006"/>
              <a:gd name="connsiteY9" fmla="*/ 1003951 h 2280517"/>
              <a:gd name="connsiteX10" fmla="*/ 1026308 w 2311006"/>
              <a:gd name="connsiteY10" fmla="*/ 959358 h 2280517"/>
              <a:gd name="connsiteX11" fmla="*/ 884510 w 2311006"/>
              <a:gd name="connsiteY11" fmla="*/ 21005 h 2280517"/>
              <a:gd name="connsiteX12" fmla="*/ 920163 w 2311006"/>
              <a:gd name="connsiteY12" fmla="*/ 13762 h 2280517"/>
              <a:gd name="connsiteX13" fmla="*/ 1819965 w 2311006"/>
              <a:gd name="connsiteY13" fmla="*/ 236555 h 2280517"/>
              <a:gd name="connsiteX14" fmla="*/ 1898721 w 2311006"/>
              <a:gd name="connsiteY14" fmla="*/ 300650 h 2280517"/>
              <a:gd name="connsiteX15" fmla="*/ 1867647 w 2311006"/>
              <a:gd name="connsiteY15" fmla="*/ 339506 h 2280517"/>
              <a:gd name="connsiteX16" fmla="*/ 1628727 w 2311006"/>
              <a:gd name="connsiteY16" fmla="*/ 959396 h 2280517"/>
              <a:gd name="connsiteX17" fmla="*/ 1625412 w 2311006"/>
              <a:gd name="connsiteY17" fmla="*/ 991152 h 2280517"/>
              <a:gd name="connsiteX18" fmla="*/ 1520567 w 2311006"/>
              <a:gd name="connsiteY18" fmla="*/ 976496 h 2280517"/>
              <a:gd name="connsiteX19" fmla="*/ 1099615 w 2311006"/>
              <a:gd name="connsiteY19" fmla="*/ 956994 h 2280517"/>
              <a:gd name="connsiteX20" fmla="*/ 320105 w 2311006"/>
              <a:gd name="connsiteY20" fmla="*/ 1061529 h 2280517"/>
              <a:gd name="connsiteX21" fmla="*/ 290275 w 2311006"/>
              <a:gd name="connsiteY21" fmla="*/ 980194 h 2280517"/>
              <a:gd name="connsiteX22" fmla="*/ 270743 w 2311006"/>
              <a:gd name="connsiteY22" fmla="*/ 937380 h 2280517"/>
              <a:gd name="connsiteX23" fmla="*/ 603973 w 2311006"/>
              <a:gd name="connsiteY23" fmla="*/ 107913 h 2280517"/>
              <a:gd name="connsiteX24" fmla="*/ 682492 w 2311006"/>
              <a:gd name="connsiteY24" fmla="*/ 74563 h 2280517"/>
              <a:gd name="connsiteX25" fmla="*/ 798655 w 2311006"/>
              <a:gd name="connsiteY25" fmla="*/ 38447 h 2280517"/>
              <a:gd name="connsiteX26" fmla="*/ 836974 w 2311006"/>
              <a:gd name="connsiteY26" fmla="*/ 30662 h 2280517"/>
              <a:gd name="connsiteX27" fmla="*/ 977551 w 2311006"/>
              <a:gd name="connsiteY27" fmla="*/ 960930 h 2280517"/>
              <a:gd name="connsiteX28" fmla="*/ 959081 w 2311006"/>
              <a:gd name="connsiteY28" fmla="*/ 961525 h 2280517"/>
              <a:gd name="connsiteX29" fmla="*/ 334409 w 2311006"/>
              <a:gd name="connsiteY29" fmla="*/ 1057176 h 2280517"/>
              <a:gd name="connsiteX30" fmla="*/ 206366 w 2311006"/>
              <a:gd name="connsiteY30" fmla="*/ 1097627 h 2280517"/>
              <a:gd name="connsiteX31" fmla="*/ 224829 w 2311006"/>
              <a:gd name="connsiteY31" fmla="*/ 1051670 h 2280517"/>
              <a:gd name="connsiteX32" fmla="*/ 237272 w 2311006"/>
              <a:gd name="connsiteY32" fmla="*/ 1086738 h 2280517"/>
              <a:gd name="connsiteX33" fmla="*/ 229653 w 2311006"/>
              <a:gd name="connsiteY33" fmla="*/ 1089057 h 2280517"/>
              <a:gd name="connsiteX34" fmla="*/ 2052904 w 2311006"/>
              <a:gd name="connsiteY34" fmla="*/ 1958394 h 2280517"/>
              <a:gd name="connsiteX35" fmla="*/ 2033281 w 2311006"/>
              <a:gd name="connsiteY35" fmla="*/ 1948071 h 2280517"/>
              <a:gd name="connsiteX36" fmla="*/ 1701593 w 2311006"/>
              <a:gd name="connsiteY36" fmla="*/ 1145416 h 2280517"/>
              <a:gd name="connsiteX37" fmla="*/ 1705088 w 2311006"/>
              <a:gd name="connsiteY37" fmla="*/ 1071204 h 2280517"/>
              <a:gd name="connsiteX38" fmla="*/ 1846135 w 2311006"/>
              <a:gd name="connsiteY38" fmla="*/ 1097494 h 2280517"/>
              <a:gd name="connsiteX39" fmla="*/ 2260363 w 2311006"/>
              <a:gd name="connsiteY39" fmla="*/ 1240736 h 2280517"/>
              <a:gd name="connsiteX40" fmla="*/ 2310833 w 2311006"/>
              <a:gd name="connsiteY40" fmla="*/ 1270235 h 2280517"/>
              <a:gd name="connsiteX41" fmla="*/ 2310825 w 2311006"/>
              <a:gd name="connsiteY41" fmla="*/ 1275373 h 2280517"/>
              <a:gd name="connsiteX42" fmla="*/ 2075891 w 2311006"/>
              <a:gd name="connsiteY42" fmla="*/ 1930149 h 2280517"/>
              <a:gd name="connsiteX43" fmla="*/ 300654 w 2311006"/>
              <a:gd name="connsiteY43" fmla="*/ 1732092 h 2280517"/>
              <a:gd name="connsiteX44" fmla="*/ 0 w 2311006"/>
              <a:gd name="connsiteY44" fmla="*/ 1611307 h 2280517"/>
              <a:gd name="connsiteX45" fmla="*/ 174597 w 2311006"/>
              <a:gd name="connsiteY45" fmla="*/ 1176704 h 2280517"/>
              <a:gd name="connsiteX46" fmla="*/ 184554 w 2311006"/>
              <a:gd name="connsiteY46" fmla="*/ 1172653 h 2280517"/>
              <a:gd name="connsiteX47" fmla="*/ 256201 w 2311006"/>
              <a:gd name="connsiteY47" fmla="*/ 1148494 h 2280517"/>
              <a:gd name="connsiteX48" fmla="*/ 268809 w 2311006"/>
              <a:gd name="connsiteY48" fmla="*/ 1192783 h 2280517"/>
              <a:gd name="connsiteX49" fmla="*/ 288562 w 2311006"/>
              <a:gd name="connsiteY49" fmla="*/ 1283350 h 2280517"/>
              <a:gd name="connsiteX50" fmla="*/ 307343 w 2311006"/>
              <a:gd name="connsiteY50" fmla="*/ 1681960 h 2280517"/>
              <a:gd name="connsiteX51" fmla="*/ 1145364 w 2311006"/>
              <a:gd name="connsiteY51" fmla="*/ 2071445 h 2280517"/>
              <a:gd name="connsiteX52" fmla="*/ 382452 w 2311006"/>
              <a:gd name="connsiteY52" fmla="*/ 1764953 h 2280517"/>
              <a:gd name="connsiteX53" fmla="*/ 391600 w 2311006"/>
              <a:gd name="connsiteY53" fmla="*/ 1703373 h 2280517"/>
              <a:gd name="connsiteX54" fmla="*/ 372959 w 2311006"/>
              <a:gd name="connsiteY54" fmla="*/ 1263245 h 2280517"/>
              <a:gd name="connsiteX55" fmla="*/ 350954 w 2311006"/>
              <a:gd name="connsiteY55" fmla="*/ 1164632 h 2280517"/>
              <a:gd name="connsiteX56" fmla="*/ 339104 w 2311006"/>
              <a:gd name="connsiteY56" fmla="*/ 1124196 h 2280517"/>
              <a:gd name="connsiteX57" fmla="*/ 376407 w 2311006"/>
              <a:gd name="connsiteY57" fmla="*/ 1113798 h 2280517"/>
              <a:gd name="connsiteX58" fmla="*/ 971626 w 2311006"/>
              <a:gd name="connsiteY58" fmla="*/ 1030562 h 2280517"/>
              <a:gd name="connsiteX59" fmla="*/ 988002 w 2311006"/>
              <a:gd name="connsiteY59" fmla="*/ 1030092 h 2280517"/>
              <a:gd name="connsiteX60" fmla="*/ 1665782 w 2311006"/>
              <a:gd name="connsiteY60" fmla="*/ 2280517 h 2280517"/>
              <a:gd name="connsiteX61" fmla="*/ 1197527 w 2311006"/>
              <a:gd name="connsiteY61" fmla="*/ 2092401 h 2280517"/>
              <a:gd name="connsiteX62" fmla="*/ 1036786 w 2311006"/>
              <a:gd name="connsiteY62" fmla="*/ 1028692 h 2280517"/>
              <a:gd name="connsiteX63" fmla="*/ 1105479 w 2311006"/>
              <a:gd name="connsiteY63" fmla="*/ 1026721 h 2280517"/>
              <a:gd name="connsiteX64" fmla="*/ 1493996 w 2311006"/>
              <a:gd name="connsiteY64" fmla="*/ 1043013 h 2280517"/>
              <a:gd name="connsiteX65" fmla="*/ 1618881 w 2311006"/>
              <a:gd name="connsiteY65" fmla="*/ 1058634 h 2280517"/>
              <a:gd name="connsiteX66" fmla="*/ 1614961 w 2311006"/>
              <a:gd name="connsiteY66" fmla="*/ 1151348 h 2280517"/>
              <a:gd name="connsiteX67" fmla="*/ 1942640 w 2311006"/>
              <a:gd name="connsiteY67" fmla="*/ 1989191 h 2280517"/>
              <a:gd name="connsiteX68" fmla="*/ 1996802 w 2311006"/>
              <a:gd name="connsiteY68" fmla="*/ 2026096 h 2280517"/>
              <a:gd name="connsiteX69" fmla="*/ 1920754 w 2311006"/>
              <a:gd name="connsiteY69" fmla="*/ 2103164 h 2280517"/>
              <a:gd name="connsiteX70" fmla="*/ 1783440 w 2311006"/>
              <a:gd name="connsiteY70" fmla="*/ 2212319 h 2280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2311006" h="2280517">
                <a:moveTo>
                  <a:pt x="1712582" y="1003337"/>
                </a:moveTo>
                <a:lnTo>
                  <a:pt x="1727775" y="889879"/>
                </a:lnTo>
                <a:cubicBezTo>
                  <a:pt x="1763184" y="704434"/>
                  <a:pt x="1832329" y="537108"/>
                  <a:pt x="1923693" y="406967"/>
                </a:cubicBezTo>
                <a:lnTo>
                  <a:pt x="1959953" y="359101"/>
                </a:lnTo>
                <a:lnTo>
                  <a:pt x="1992982" y="391692"/>
                </a:lnTo>
                <a:cubicBezTo>
                  <a:pt x="2150990" y="563310"/>
                  <a:pt x="2261206" y="782327"/>
                  <a:pt x="2298685" y="1030348"/>
                </a:cubicBezTo>
                <a:cubicBezTo>
                  <a:pt x="2304932" y="1071685"/>
                  <a:pt x="2309010" y="1112849"/>
                  <a:pt x="2311006" y="1153725"/>
                </a:cubicBezTo>
                <a:lnTo>
                  <a:pt x="2310940" y="1198327"/>
                </a:lnTo>
                <a:lnTo>
                  <a:pt x="2279697" y="1180406"/>
                </a:lnTo>
                <a:cubicBezTo>
                  <a:pt x="2133565" y="1103011"/>
                  <a:pt x="1938898" y="1042436"/>
                  <a:pt x="1716971" y="1003951"/>
                </a:cubicBezTo>
                <a:close/>
                <a:moveTo>
                  <a:pt x="1026308" y="959358"/>
                </a:moveTo>
                <a:lnTo>
                  <a:pt x="884510" y="21005"/>
                </a:lnTo>
                <a:lnTo>
                  <a:pt x="920163" y="13762"/>
                </a:lnTo>
                <a:cubicBezTo>
                  <a:pt x="1250858" y="-36210"/>
                  <a:pt x="1570502" y="52589"/>
                  <a:pt x="1819965" y="236555"/>
                </a:cubicBezTo>
                <a:lnTo>
                  <a:pt x="1898721" y="300650"/>
                </a:lnTo>
                <a:lnTo>
                  <a:pt x="1867647" y="339506"/>
                </a:lnTo>
                <a:cubicBezTo>
                  <a:pt x="1747308" y="502151"/>
                  <a:pt x="1660932" y="719399"/>
                  <a:pt x="1628727" y="959396"/>
                </a:cubicBezTo>
                <a:lnTo>
                  <a:pt x="1625412" y="991152"/>
                </a:lnTo>
                <a:lnTo>
                  <a:pt x="1520567" y="976496"/>
                </a:lnTo>
                <a:cubicBezTo>
                  <a:pt x="1385843" y="961964"/>
                  <a:pt x="1244203" y="955135"/>
                  <a:pt x="1099615" y="956994"/>
                </a:cubicBezTo>
                <a:close/>
                <a:moveTo>
                  <a:pt x="320105" y="1061529"/>
                </a:moveTo>
                <a:lnTo>
                  <a:pt x="290275" y="980194"/>
                </a:lnTo>
                <a:lnTo>
                  <a:pt x="270743" y="937380"/>
                </a:lnTo>
                <a:lnTo>
                  <a:pt x="603973" y="107913"/>
                </a:lnTo>
                <a:lnTo>
                  <a:pt x="682492" y="74563"/>
                </a:lnTo>
                <a:cubicBezTo>
                  <a:pt x="720265" y="60696"/>
                  <a:pt x="759015" y="48619"/>
                  <a:pt x="798655" y="38447"/>
                </a:cubicBezTo>
                <a:lnTo>
                  <a:pt x="836974" y="30662"/>
                </a:lnTo>
                <a:lnTo>
                  <a:pt x="977551" y="960930"/>
                </a:lnTo>
                <a:lnTo>
                  <a:pt x="959081" y="961525"/>
                </a:lnTo>
                <a:cubicBezTo>
                  <a:pt x="728279" y="973497"/>
                  <a:pt x="515514" y="1007215"/>
                  <a:pt x="334409" y="1057176"/>
                </a:cubicBezTo>
                <a:close/>
                <a:moveTo>
                  <a:pt x="206366" y="1097627"/>
                </a:moveTo>
                <a:lnTo>
                  <a:pt x="224829" y="1051670"/>
                </a:lnTo>
                <a:lnTo>
                  <a:pt x="237272" y="1086738"/>
                </a:lnTo>
                <a:lnTo>
                  <a:pt x="229653" y="1089057"/>
                </a:lnTo>
                <a:close/>
                <a:moveTo>
                  <a:pt x="2052904" y="1958394"/>
                </a:moveTo>
                <a:lnTo>
                  <a:pt x="2033281" y="1948071"/>
                </a:lnTo>
                <a:cubicBezTo>
                  <a:pt x="1828457" y="1821620"/>
                  <a:pt x="1695835" y="1511433"/>
                  <a:pt x="1701593" y="1145416"/>
                </a:cubicBezTo>
                <a:lnTo>
                  <a:pt x="1705088" y="1071204"/>
                </a:lnTo>
                <a:lnTo>
                  <a:pt x="1846135" y="1097494"/>
                </a:lnTo>
                <a:cubicBezTo>
                  <a:pt x="2009623" y="1133514"/>
                  <a:pt x="2151622" y="1182125"/>
                  <a:pt x="2260363" y="1240736"/>
                </a:cubicBezTo>
                <a:lnTo>
                  <a:pt x="2310833" y="1270235"/>
                </a:lnTo>
                <a:lnTo>
                  <a:pt x="2310825" y="1275373"/>
                </a:lnTo>
                <a:cubicBezTo>
                  <a:pt x="2298309" y="1516478"/>
                  <a:pt x="2213866" y="1743052"/>
                  <a:pt x="2075891" y="1930149"/>
                </a:cubicBezTo>
                <a:close/>
                <a:moveTo>
                  <a:pt x="300654" y="1732092"/>
                </a:moveTo>
                <a:lnTo>
                  <a:pt x="0" y="1611307"/>
                </a:lnTo>
                <a:lnTo>
                  <a:pt x="174597" y="1176704"/>
                </a:lnTo>
                <a:lnTo>
                  <a:pt x="184554" y="1172653"/>
                </a:lnTo>
                <a:lnTo>
                  <a:pt x="256201" y="1148494"/>
                </a:lnTo>
                <a:lnTo>
                  <a:pt x="268809" y="1192783"/>
                </a:lnTo>
                <a:cubicBezTo>
                  <a:pt x="276240" y="1222369"/>
                  <a:pt x="282843" y="1252579"/>
                  <a:pt x="288562" y="1283350"/>
                </a:cubicBezTo>
                <a:cubicBezTo>
                  <a:pt x="313991" y="1420174"/>
                  <a:pt x="319499" y="1555643"/>
                  <a:pt x="307343" y="1681960"/>
                </a:cubicBezTo>
                <a:close/>
                <a:moveTo>
                  <a:pt x="1145364" y="2071445"/>
                </a:moveTo>
                <a:lnTo>
                  <a:pt x="382452" y="1764953"/>
                </a:lnTo>
                <a:lnTo>
                  <a:pt x="391600" y="1703373"/>
                </a:lnTo>
                <a:cubicBezTo>
                  <a:pt x="406842" y="1563872"/>
                  <a:pt x="401546" y="1414233"/>
                  <a:pt x="372959" y="1263245"/>
                </a:cubicBezTo>
                <a:cubicBezTo>
                  <a:pt x="366613" y="1229730"/>
                  <a:pt x="359257" y="1196837"/>
                  <a:pt x="350954" y="1164632"/>
                </a:cubicBezTo>
                <a:lnTo>
                  <a:pt x="339104" y="1124196"/>
                </a:lnTo>
                <a:lnTo>
                  <a:pt x="376407" y="1113798"/>
                </a:lnTo>
                <a:cubicBezTo>
                  <a:pt x="549032" y="1070194"/>
                  <a:pt x="751782" y="1040840"/>
                  <a:pt x="971626" y="1030562"/>
                </a:cubicBezTo>
                <a:lnTo>
                  <a:pt x="988002" y="1030092"/>
                </a:lnTo>
                <a:close/>
                <a:moveTo>
                  <a:pt x="1665782" y="2280517"/>
                </a:moveTo>
                <a:lnTo>
                  <a:pt x="1197527" y="2092401"/>
                </a:lnTo>
                <a:lnTo>
                  <a:pt x="1036786" y="1028692"/>
                </a:lnTo>
                <a:lnTo>
                  <a:pt x="1105479" y="1026721"/>
                </a:lnTo>
                <a:cubicBezTo>
                  <a:pt x="1238724" y="1025275"/>
                  <a:pt x="1369390" y="1030961"/>
                  <a:pt x="1493996" y="1043013"/>
                </a:cubicBezTo>
                <a:lnTo>
                  <a:pt x="1618881" y="1058634"/>
                </a:lnTo>
                <a:lnTo>
                  <a:pt x="1614961" y="1151348"/>
                </a:lnTo>
                <a:cubicBezTo>
                  <a:pt x="1611498" y="1517170"/>
                  <a:pt x="1740297" y="1832206"/>
                  <a:pt x="1942640" y="1989191"/>
                </a:cubicBezTo>
                <a:lnTo>
                  <a:pt x="1996802" y="2026096"/>
                </a:lnTo>
                <a:lnTo>
                  <a:pt x="1920754" y="2103164"/>
                </a:lnTo>
                <a:cubicBezTo>
                  <a:pt x="1877849" y="2142666"/>
                  <a:pt x="1831982" y="2179181"/>
                  <a:pt x="1783440" y="221231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>
              <a:solidFill>
                <a:schemeClr val="tx1"/>
              </a:solidFill>
            </a:endParaRPr>
          </a:p>
        </p:txBody>
      </p:sp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F4E01C3A-5577-4709-8FF8-7BF42C78AA6E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61" r="2236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05853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A20AE5E5-21D7-4E09-916F-0833849D08E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5" r="21875"/>
          <a:stretch>
            <a:fillRect/>
          </a:stretch>
        </p:blipFill>
        <p:spPr/>
      </p:pic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id="{0DE63EAE-12D5-4341-A7E0-6D3424F496FE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45" r="21845"/>
          <a:stretch>
            <a:fillRect/>
          </a:stretch>
        </p:blipFill>
        <p:spPr/>
      </p:pic>
      <p:pic>
        <p:nvPicPr>
          <p:cNvPr id="18" name="Picture Placeholder 17">
            <a:extLst>
              <a:ext uri="{FF2B5EF4-FFF2-40B4-BE49-F238E27FC236}">
                <a16:creationId xmlns:a16="http://schemas.microsoft.com/office/drawing/2014/main" id="{ECDB981F-E848-43A3-9283-BDCA2A19202C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5" r="21875"/>
          <a:stretch>
            <a:fillRect/>
          </a:stretch>
        </p:blipFill>
        <p:spPr/>
      </p:pic>
      <p:pic>
        <p:nvPicPr>
          <p:cNvPr id="20" name="Picture Placeholder 19">
            <a:extLst>
              <a:ext uri="{FF2B5EF4-FFF2-40B4-BE49-F238E27FC236}">
                <a16:creationId xmlns:a16="http://schemas.microsoft.com/office/drawing/2014/main" id="{1213A8D2-DCFB-455B-98AC-C0769F0A3FC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5" r="21875"/>
          <a:stretch>
            <a:fillRect/>
          </a:stretch>
        </p:blipFill>
        <p:spPr/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AB720F0-3392-422A-A764-816669E7F557}"/>
              </a:ext>
            </a:extLst>
          </p:cNvPr>
          <p:cNvSpPr txBox="1"/>
          <p:nvPr/>
        </p:nvSpPr>
        <p:spPr>
          <a:xfrm>
            <a:off x="379020" y="359302"/>
            <a:ext cx="16783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5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PIVOTS</a:t>
            </a:r>
            <a:r>
              <a:rPr lang="id-ID" sz="1050" dirty="0">
                <a:latin typeface="Poppins Black" panose="00000A00000000000000" pitchFamily="2" charset="0"/>
                <a:cs typeface="Poppins Black" panose="00000A00000000000000" pitchFamily="2" charset="0"/>
              </a:rPr>
              <a:t> </a:t>
            </a:r>
            <a:r>
              <a:rPr lang="id-ID" sz="105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BASKETBALL</a:t>
            </a:r>
            <a:endParaRPr lang="en-US" sz="105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2ED056-2870-4A34-8DB4-FBE97DF120B4}"/>
              </a:ext>
            </a:extLst>
          </p:cNvPr>
          <p:cNvGrpSpPr/>
          <p:nvPr/>
        </p:nvGrpSpPr>
        <p:grpSpPr>
          <a:xfrm>
            <a:off x="8447282" y="3176709"/>
            <a:ext cx="415320" cy="1630364"/>
            <a:chOff x="11263043" y="4235612"/>
            <a:chExt cx="553760" cy="2173818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AD68F8F-C06A-411B-9DAD-E2D603144130}"/>
                </a:ext>
              </a:extLst>
            </p:cNvPr>
            <p:cNvSpPr/>
            <p:nvPr/>
          </p:nvSpPr>
          <p:spPr>
            <a:xfrm>
              <a:off x="11581468" y="5769406"/>
              <a:ext cx="66811" cy="3217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88D07C87-F5DD-4711-AC8D-E72BE808EE0C}"/>
                </a:ext>
              </a:extLst>
            </p:cNvPr>
            <p:cNvSpPr/>
            <p:nvPr/>
          </p:nvSpPr>
          <p:spPr>
            <a:xfrm flipV="1">
              <a:off x="11544631" y="6268946"/>
              <a:ext cx="140484" cy="14048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5" name="Text Placeholder 7">
              <a:extLst>
                <a:ext uri="{FF2B5EF4-FFF2-40B4-BE49-F238E27FC236}">
                  <a16:creationId xmlns:a16="http://schemas.microsoft.com/office/drawing/2014/main" id="{3EA89A0B-4CCD-4207-8E3A-952E77565DC0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4235612"/>
              <a:ext cx="553760" cy="305385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accent2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01</a:t>
              </a:r>
              <a:endParaRPr lang="en-US" sz="1050" b="1" dirty="0">
                <a:solidFill>
                  <a:schemeClr val="accent2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6" name="Text Placeholder 7">
              <a:extLst>
                <a:ext uri="{FF2B5EF4-FFF2-40B4-BE49-F238E27FC236}">
                  <a16:creationId xmlns:a16="http://schemas.microsoft.com/office/drawing/2014/main" id="{B35B56FE-0F01-48B5-8532-9E458A2A3302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4657547"/>
              <a:ext cx="553760" cy="309154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02</a:t>
              </a:r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7" name="Text Placeholder 7">
              <a:extLst>
                <a:ext uri="{FF2B5EF4-FFF2-40B4-BE49-F238E27FC236}">
                  <a16:creationId xmlns:a16="http://schemas.microsoft.com/office/drawing/2014/main" id="{AD3789F4-7DBE-4A60-B582-4EAD65867A42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5086454"/>
              <a:ext cx="553760" cy="309154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03</a:t>
              </a:r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B08EDAD1-FBD9-4A97-96F8-94BA27BF342B}"/>
              </a:ext>
            </a:extLst>
          </p:cNvPr>
          <p:cNvSpPr txBox="1"/>
          <p:nvPr/>
        </p:nvSpPr>
        <p:spPr>
          <a:xfrm>
            <a:off x="1028012" y="1142522"/>
            <a:ext cx="31992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70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BOU’T PIVOT </a:t>
            </a:r>
            <a:r>
              <a:rPr lang="id-ID" sz="210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MISSION HERE</a:t>
            </a:r>
            <a:endParaRPr lang="en-US" sz="270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F2975C77-94AC-4C93-B35D-6C25E72C81D9}"/>
              </a:ext>
            </a:extLst>
          </p:cNvPr>
          <p:cNvGrpSpPr/>
          <p:nvPr/>
        </p:nvGrpSpPr>
        <p:grpSpPr>
          <a:xfrm rot="19771175">
            <a:off x="3158610" y="1647814"/>
            <a:ext cx="160091" cy="160400"/>
            <a:chOff x="4107416" y="1679584"/>
            <a:chExt cx="3953359" cy="3961013"/>
          </a:xfrm>
          <a:solidFill>
            <a:schemeClr val="accent2"/>
          </a:solidFill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2FE213F-668D-46B5-A6BA-38DA0A5A7094}"/>
                </a:ext>
              </a:extLst>
            </p:cNvPr>
            <p:cNvSpPr/>
            <p:nvPr/>
          </p:nvSpPr>
          <p:spPr>
            <a:xfrm rot="11315589">
              <a:off x="4813980" y="1679584"/>
              <a:ext cx="1509995" cy="2179994"/>
            </a:xfrm>
            <a:custGeom>
              <a:avLst/>
              <a:gdLst>
                <a:gd name="connsiteX0" fmla="*/ 385845 w 1509995"/>
                <a:gd name="connsiteY0" fmla="*/ 2174308 h 2179994"/>
                <a:gd name="connsiteX1" fmla="*/ 328906 w 1509995"/>
                <a:gd name="connsiteY1" fmla="*/ 2179994 h 2179994"/>
                <a:gd name="connsiteX2" fmla="*/ 0 w 1509995"/>
                <a:gd name="connsiteY2" fmla="*/ 3448 h 2179994"/>
                <a:gd name="connsiteX3" fmla="*/ 108047 w 1509995"/>
                <a:gd name="connsiteY3" fmla="*/ 348 h 2179994"/>
                <a:gd name="connsiteX4" fmla="*/ 719139 w 1509995"/>
                <a:gd name="connsiteY4" fmla="*/ 25973 h 2179994"/>
                <a:gd name="connsiteX5" fmla="*/ 915568 w 1509995"/>
                <a:gd name="connsiteY5" fmla="*/ 50543 h 2179994"/>
                <a:gd name="connsiteX6" fmla="*/ 909403 w 1509995"/>
                <a:gd name="connsiteY6" fmla="*/ 196372 h 2179994"/>
                <a:gd name="connsiteX7" fmla="*/ 1424805 w 1509995"/>
                <a:gd name="connsiteY7" fmla="*/ 1514204 h 2179994"/>
                <a:gd name="connsiteX8" fmla="*/ 1509995 w 1509995"/>
                <a:gd name="connsiteY8" fmla="*/ 1572251 h 2179994"/>
                <a:gd name="connsiteX9" fmla="*/ 1390380 w 1509995"/>
                <a:gd name="connsiteY9" fmla="*/ 1693471 h 2179994"/>
                <a:gd name="connsiteX10" fmla="*/ 385845 w 1509995"/>
                <a:gd name="connsiteY10" fmla="*/ 2174308 h 217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09995" h="2179994">
                  <a:moveTo>
                    <a:pt x="385845" y="2174308"/>
                  </a:moveTo>
                  <a:lnTo>
                    <a:pt x="328906" y="2179994"/>
                  </a:lnTo>
                  <a:lnTo>
                    <a:pt x="0" y="3448"/>
                  </a:lnTo>
                  <a:lnTo>
                    <a:pt x="108047" y="348"/>
                  </a:lnTo>
                  <a:cubicBezTo>
                    <a:pt x="317624" y="-1927"/>
                    <a:pt x="523149" y="7017"/>
                    <a:pt x="719139" y="25973"/>
                  </a:cubicBezTo>
                  <a:lnTo>
                    <a:pt x="915568" y="50543"/>
                  </a:lnTo>
                  <a:lnTo>
                    <a:pt x="909403" y="196372"/>
                  </a:lnTo>
                  <a:cubicBezTo>
                    <a:pt x="903956" y="771769"/>
                    <a:pt x="1106542" y="1267285"/>
                    <a:pt x="1424805" y="1514204"/>
                  </a:cubicBezTo>
                  <a:lnTo>
                    <a:pt x="1509995" y="1572251"/>
                  </a:lnTo>
                  <a:lnTo>
                    <a:pt x="1390380" y="1693471"/>
                  </a:lnTo>
                  <a:cubicBezTo>
                    <a:pt x="1120444" y="1941999"/>
                    <a:pt x="775954" y="2115357"/>
                    <a:pt x="385845" y="217430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A151313-E1B5-46F5-AD83-2A02897C2DB8}"/>
                </a:ext>
              </a:extLst>
            </p:cNvPr>
            <p:cNvSpPr/>
            <p:nvPr/>
          </p:nvSpPr>
          <p:spPr>
            <a:xfrm rot="11315589">
              <a:off x="6058851" y="1846787"/>
              <a:ext cx="1446055" cy="2190305"/>
            </a:xfrm>
            <a:custGeom>
              <a:avLst/>
              <a:gdLst>
                <a:gd name="connsiteX0" fmla="*/ 1446055 w 1446055"/>
                <a:gd name="connsiteY0" fmla="*/ 2181926 h 2190305"/>
                <a:gd name="connsiteX1" fmla="*/ 1384856 w 1446055"/>
                <a:gd name="connsiteY1" fmla="*/ 2188037 h 2190305"/>
                <a:gd name="connsiteX2" fmla="*/ 21844 w 1446055"/>
                <a:gd name="connsiteY2" fmla="*/ 1702840 h 2190305"/>
                <a:gd name="connsiteX3" fmla="*/ 0 w 1446055"/>
                <a:gd name="connsiteY3" fmla="*/ 1681285 h 2190305"/>
                <a:gd name="connsiteX4" fmla="*/ 13766 w 1446055"/>
                <a:gd name="connsiteY4" fmla="*/ 1655592 h 2190305"/>
                <a:gd name="connsiteX5" fmla="*/ 148945 w 1446055"/>
                <a:gd name="connsiteY5" fmla="*/ 366724 h 2190305"/>
                <a:gd name="connsiteX6" fmla="*/ 114334 w 1446055"/>
                <a:gd name="connsiteY6" fmla="*/ 211616 h 2190305"/>
                <a:gd name="connsiteX7" fmla="*/ 95696 w 1446055"/>
                <a:gd name="connsiteY7" fmla="*/ 148015 h 2190305"/>
                <a:gd name="connsiteX8" fmla="*/ 154370 w 1446055"/>
                <a:gd name="connsiteY8" fmla="*/ 131660 h 2190305"/>
                <a:gd name="connsiteX9" fmla="*/ 1090580 w 1446055"/>
                <a:gd name="connsiteY9" fmla="*/ 739 h 2190305"/>
                <a:gd name="connsiteX10" fmla="*/ 1116337 w 1446055"/>
                <a:gd name="connsiteY10" fmla="*/ 0 h 2190305"/>
                <a:gd name="connsiteX11" fmla="*/ 1446055 w 1446055"/>
                <a:gd name="connsiteY11" fmla="*/ 2181926 h 2190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46055" h="2190305">
                  <a:moveTo>
                    <a:pt x="1446055" y="2181926"/>
                  </a:moveTo>
                  <a:lnTo>
                    <a:pt x="1384856" y="2188037"/>
                  </a:lnTo>
                  <a:cubicBezTo>
                    <a:pt x="870509" y="2213141"/>
                    <a:pt x="385171" y="2028547"/>
                    <a:pt x="21844" y="1702840"/>
                  </a:cubicBezTo>
                  <a:lnTo>
                    <a:pt x="0" y="1681285"/>
                  </a:lnTo>
                  <a:lnTo>
                    <a:pt x="13766" y="1655592"/>
                  </a:lnTo>
                  <a:cubicBezTo>
                    <a:pt x="182265" y="1308185"/>
                    <a:pt x="238873" y="841698"/>
                    <a:pt x="148945" y="366724"/>
                  </a:cubicBezTo>
                  <a:cubicBezTo>
                    <a:pt x="138964" y="314008"/>
                    <a:pt x="127394" y="262271"/>
                    <a:pt x="114334" y="211616"/>
                  </a:cubicBezTo>
                  <a:lnTo>
                    <a:pt x="95696" y="148015"/>
                  </a:lnTo>
                  <a:lnTo>
                    <a:pt x="154370" y="131660"/>
                  </a:lnTo>
                  <a:cubicBezTo>
                    <a:pt x="425889" y="63076"/>
                    <a:pt x="744790" y="16905"/>
                    <a:pt x="1090580" y="739"/>
                  </a:cubicBezTo>
                  <a:lnTo>
                    <a:pt x="1116337" y="0"/>
                  </a:lnTo>
                  <a:lnTo>
                    <a:pt x="1446055" y="218192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F3FBB19E-8EE4-4D02-8AF7-D100B1509B4C}"/>
                </a:ext>
              </a:extLst>
            </p:cNvPr>
            <p:cNvSpPr/>
            <p:nvPr/>
          </p:nvSpPr>
          <p:spPr>
            <a:xfrm rot="11315589">
              <a:off x="4280580" y="2275199"/>
              <a:ext cx="958547" cy="1395449"/>
            </a:xfrm>
            <a:custGeom>
              <a:avLst/>
              <a:gdLst>
                <a:gd name="connsiteX0" fmla="*/ 552854 w 958547"/>
                <a:gd name="connsiteY0" fmla="*/ 1395449 h 1395449"/>
                <a:gd name="connsiteX1" fmla="*/ 521990 w 958547"/>
                <a:gd name="connsiteY1" fmla="*/ 1379211 h 1395449"/>
                <a:gd name="connsiteX2" fmla="*/ 284 w 958547"/>
                <a:gd name="connsiteY2" fmla="*/ 116726 h 1395449"/>
                <a:gd name="connsiteX3" fmla="*/ 5781 w 958547"/>
                <a:gd name="connsiteY3" fmla="*/ 0 h 1395449"/>
                <a:gd name="connsiteX4" fmla="*/ 227631 w 958547"/>
                <a:gd name="connsiteY4" fmla="*/ 41350 h 1395449"/>
                <a:gd name="connsiteX5" fmla="*/ 879165 w 958547"/>
                <a:gd name="connsiteY5" fmla="*/ 266654 h 1395449"/>
                <a:gd name="connsiteX6" fmla="*/ 958547 w 958547"/>
                <a:gd name="connsiteY6" fmla="*/ 313052 h 1395449"/>
                <a:gd name="connsiteX7" fmla="*/ 958535 w 958547"/>
                <a:gd name="connsiteY7" fmla="*/ 321134 h 1395449"/>
                <a:gd name="connsiteX8" fmla="*/ 589011 w 958547"/>
                <a:gd name="connsiteY8" fmla="*/ 1351023 h 1395449"/>
                <a:gd name="connsiteX9" fmla="*/ 552854 w 958547"/>
                <a:gd name="connsiteY9" fmla="*/ 1395449 h 1395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58547" h="1395449">
                  <a:moveTo>
                    <a:pt x="552854" y="1395449"/>
                  </a:moveTo>
                  <a:lnTo>
                    <a:pt x="521990" y="1379211"/>
                  </a:lnTo>
                  <a:cubicBezTo>
                    <a:pt x="199827" y="1180319"/>
                    <a:pt x="-8774" y="692430"/>
                    <a:pt x="284" y="116726"/>
                  </a:cubicBezTo>
                  <a:lnTo>
                    <a:pt x="5781" y="0"/>
                  </a:lnTo>
                  <a:lnTo>
                    <a:pt x="227631" y="41350"/>
                  </a:lnTo>
                  <a:cubicBezTo>
                    <a:pt x="484779" y="98005"/>
                    <a:pt x="708128" y="174466"/>
                    <a:pt x="879165" y="266654"/>
                  </a:cubicBezTo>
                  <a:lnTo>
                    <a:pt x="958547" y="313052"/>
                  </a:lnTo>
                  <a:lnTo>
                    <a:pt x="958535" y="321134"/>
                  </a:lnTo>
                  <a:cubicBezTo>
                    <a:pt x="938849" y="700365"/>
                    <a:pt x="806029" y="1056740"/>
                    <a:pt x="589011" y="1351023"/>
                  </a:cubicBezTo>
                  <a:lnTo>
                    <a:pt x="552854" y="13954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49DDCDB9-F038-49D5-A04D-7AB2B8B39C83}"/>
                </a:ext>
              </a:extLst>
            </p:cNvPr>
            <p:cNvSpPr/>
            <p:nvPr/>
          </p:nvSpPr>
          <p:spPr>
            <a:xfrm rot="11315589">
              <a:off x="7406799" y="2600572"/>
              <a:ext cx="653976" cy="1396524"/>
            </a:xfrm>
            <a:custGeom>
              <a:avLst/>
              <a:gdLst>
                <a:gd name="connsiteX0" fmla="*/ 498661 w 653976"/>
                <a:gd name="connsiteY0" fmla="*/ 1396524 h 1396524"/>
                <a:gd name="connsiteX1" fmla="*/ 490006 w 653976"/>
                <a:gd name="connsiteY1" fmla="*/ 1387984 h 1396524"/>
                <a:gd name="connsiteX2" fmla="*/ 9170 w 653976"/>
                <a:gd name="connsiteY2" fmla="*/ 383449 h 1396524"/>
                <a:gd name="connsiteX3" fmla="*/ 0 w 653976"/>
                <a:gd name="connsiteY3" fmla="*/ 291623 h 1396524"/>
                <a:gd name="connsiteX4" fmla="*/ 15530 w 653976"/>
                <a:gd name="connsiteY4" fmla="*/ 276039 h 1396524"/>
                <a:gd name="connsiteX5" fmla="*/ 451115 w 653976"/>
                <a:gd name="connsiteY5" fmla="*/ 38000 h 1396524"/>
                <a:gd name="connsiteX6" fmla="*/ 563807 w 653976"/>
                <a:gd name="connsiteY6" fmla="*/ 0 h 1396524"/>
                <a:gd name="connsiteX7" fmla="*/ 583639 w 653976"/>
                <a:gd name="connsiteY7" fmla="*/ 69662 h 1396524"/>
                <a:gd name="connsiteX8" fmla="*/ 614708 w 653976"/>
                <a:gd name="connsiteY8" fmla="*/ 212114 h 1396524"/>
                <a:gd name="connsiteX9" fmla="*/ 507075 w 653976"/>
                <a:gd name="connsiteY9" fmla="*/ 1379671 h 1396524"/>
                <a:gd name="connsiteX10" fmla="*/ 498661 w 653976"/>
                <a:gd name="connsiteY10" fmla="*/ 1396524 h 139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3976" h="1396524">
                  <a:moveTo>
                    <a:pt x="498661" y="1396524"/>
                  </a:moveTo>
                  <a:lnTo>
                    <a:pt x="490006" y="1387984"/>
                  </a:lnTo>
                  <a:cubicBezTo>
                    <a:pt x="241478" y="1118048"/>
                    <a:pt x="68120" y="773559"/>
                    <a:pt x="9170" y="383449"/>
                  </a:cubicBezTo>
                  <a:lnTo>
                    <a:pt x="0" y="291623"/>
                  </a:lnTo>
                  <a:lnTo>
                    <a:pt x="15530" y="276039"/>
                  </a:lnTo>
                  <a:cubicBezTo>
                    <a:pt x="118157" y="186882"/>
                    <a:pt x="266850" y="106240"/>
                    <a:pt x="451115" y="38000"/>
                  </a:cubicBezTo>
                  <a:lnTo>
                    <a:pt x="563807" y="0"/>
                  </a:lnTo>
                  <a:lnTo>
                    <a:pt x="583639" y="69662"/>
                  </a:lnTo>
                  <a:cubicBezTo>
                    <a:pt x="595327" y="116198"/>
                    <a:pt x="605713" y="163715"/>
                    <a:pt x="614708" y="212114"/>
                  </a:cubicBezTo>
                  <a:cubicBezTo>
                    <a:pt x="694702" y="642531"/>
                    <a:pt x="649364" y="1064427"/>
                    <a:pt x="507075" y="1379671"/>
                  </a:cubicBezTo>
                  <a:lnTo>
                    <a:pt x="498661" y="139652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9B38B79F-23A7-402E-86FB-556AB13FDE96}"/>
                </a:ext>
              </a:extLst>
            </p:cNvPr>
            <p:cNvSpPr/>
            <p:nvPr/>
          </p:nvSpPr>
          <p:spPr>
            <a:xfrm rot="11315589">
              <a:off x="4107416" y="3456370"/>
              <a:ext cx="941252" cy="1320008"/>
            </a:xfrm>
            <a:custGeom>
              <a:avLst/>
              <a:gdLst>
                <a:gd name="connsiteX0" fmla="*/ 941149 w 941252"/>
                <a:gd name="connsiteY0" fmla="*/ 1320008 h 1320008"/>
                <a:gd name="connsiteX1" fmla="*/ 892007 w 941252"/>
                <a:gd name="connsiteY1" fmla="*/ 1291820 h 1320008"/>
                <a:gd name="connsiteX2" fmla="*/ 6905 w 941252"/>
                <a:gd name="connsiteY2" fmla="*/ 1014277 h 1320008"/>
                <a:gd name="connsiteX3" fmla="*/ 0 w 941252"/>
                <a:gd name="connsiteY3" fmla="*/ 1013312 h 1320008"/>
                <a:gd name="connsiteX4" fmla="*/ 23897 w 941252"/>
                <a:gd name="connsiteY4" fmla="*/ 834854 h 1320008"/>
                <a:gd name="connsiteX5" fmla="*/ 332055 w 941252"/>
                <a:gd name="connsiteY5" fmla="*/ 75289 h 1320008"/>
                <a:gd name="connsiteX6" fmla="*/ 389087 w 941252"/>
                <a:gd name="connsiteY6" fmla="*/ 0 h 1320008"/>
                <a:gd name="connsiteX7" fmla="*/ 441037 w 941252"/>
                <a:gd name="connsiteY7" fmla="*/ 51263 h 1320008"/>
                <a:gd name="connsiteX8" fmla="*/ 921874 w 941252"/>
                <a:gd name="connsiteY8" fmla="*/ 1055797 h 1320008"/>
                <a:gd name="connsiteX9" fmla="*/ 941252 w 941252"/>
                <a:gd name="connsiteY9" fmla="*/ 1249855 h 1320008"/>
                <a:gd name="connsiteX10" fmla="*/ 941149 w 941252"/>
                <a:gd name="connsiteY10" fmla="*/ 1320008 h 1320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252" h="1320008">
                  <a:moveTo>
                    <a:pt x="941149" y="1320008"/>
                  </a:moveTo>
                  <a:lnTo>
                    <a:pt x="892007" y="1291820"/>
                  </a:lnTo>
                  <a:cubicBezTo>
                    <a:pt x="662158" y="1170087"/>
                    <a:pt x="355970" y="1074810"/>
                    <a:pt x="6905" y="1014277"/>
                  </a:cubicBezTo>
                  <a:lnTo>
                    <a:pt x="0" y="1013312"/>
                  </a:lnTo>
                  <a:lnTo>
                    <a:pt x="23897" y="834854"/>
                  </a:lnTo>
                  <a:cubicBezTo>
                    <a:pt x="79591" y="543171"/>
                    <a:pt x="188348" y="279985"/>
                    <a:pt x="332055" y="75289"/>
                  </a:cubicBezTo>
                  <a:lnTo>
                    <a:pt x="389087" y="0"/>
                  </a:lnTo>
                  <a:lnTo>
                    <a:pt x="441037" y="51263"/>
                  </a:lnTo>
                  <a:cubicBezTo>
                    <a:pt x="689565" y="321198"/>
                    <a:pt x="862923" y="665688"/>
                    <a:pt x="921874" y="1055797"/>
                  </a:cubicBezTo>
                  <a:cubicBezTo>
                    <a:pt x="931699" y="1120815"/>
                    <a:pt x="938113" y="1185562"/>
                    <a:pt x="941252" y="1249855"/>
                  </a:cubicBezTo>
                  <a:lnTo>
                    <a:pt x="941149" y="132000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9BF26C1F-7EDA-4979-9714-61467C10F5BA}"/>
                </a:ext>
              </a:extLst>
            </p:cNvPr>
            <p:cNvSpPr/>
            <p:nvPr/>
          </p:nvSpPr>
          <p:spPr>
            <a:xfrm rot="11315589">
              <a:off x="7379963" y="3824742"/>
              <a:ext cx="544215" cy="900600"/>
            </a:xfrm>
            <a:custGeom>
              <a:avLst/>
              <a:gdLst>
                <a:gd name="connsiteX0" fmla="*/ 0 w 544215"/>
                <a:gd name="connsiteY0" fmla="*/ 900600 h 900600"/>
                <a:gd name="connsiteX1" fmla="*/ 255 w 544215"/>
                <a:gd name="connsiteY1" fmla="*/ 727549 h 900600"/>
                <a:gd name="connsiteX2" fmla="*/ 181899 w 544215"/>
                <a:gd name="connsiteY2" fmla="*/ 11188 h 900600"/>
                <a:gd name="connsiteX3" fmla="*/ 187897 w 544215"/>
                <a:gd name="connsiteY3" fmla="*/ 0 h 900600"/>
                <a:gd name="connsiteX4" fmla="*/ 261882 w 544215"/>
                <a:gd name="connsiteY4" fmla="*/ 88303 h 900600"/>
                <a:gd name="connsiteX5" fmla="*/ 508775 w 544215"/>
                <a:gd name="connsiteY5" fmla="*/ 532482 h 900600"/>
                <a:gd name="connsiteX6" fmla="*/ 544215 w 544215"/>
                <a:gd name="connsiteY6" fmla="*/ 632362 h 900600"/>
                <a:gd name="connsiteX7" fmla="*/ 532232 w 544215"/>
                <a:gd name="connsiteY7" fmla="*/ 636009 h 900600"/>
                <a:gd name="connsiteX8" fmla="*/ 13222 w 544215"/>
                <a:gd name="connsiteY8" fmla="*/ 889596 h 900600"/>
                <a:gd name="connsiteX9" fmla="*/ 0 w 544215"/>
                <a:gd name="connsiteY9" fmla="*/ 900600 h 90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4215" h="900600">
                  <a:moveTo>
                    <a:pt x="0" y="900600"/>
                  </a:moveTo>
                  <a:lnTo>
                    <a:pt x="255" y="727549"/>
                  </a:lnTo>
                  <a:cubicBezTo>
                    <a:pt x="13380" y="474729"/>
                    <a:pt x="76785" y="232066"/>
                    <a:pt x="181899" y="11188"/>
                  </a:cubicBezTo>
                  <a:lnTo>
                    <a:pt x="187897" y="0"/>
                  </a:lnTo>
                  <a:lnTo>
                    <a:pt x="261882" y="88303"/>
                  </a:lnTo>
                  <a:cubicBezTo>
                    <a:pt x="358420" y="213446"/>
                    <a:pt x="442602" y="363572"/>
                    <a:pt x="508775" y="532482"/>
                  </a:cubicBezTo>
                  <a:lnTo>
                    <a:pt x="544215" y="632362"/>
                  </a:lnTo>
                  <a:lnTo>
                    <a:pt x="532232" y="636009"/>
                  </a:lnTo>
                  <a:cubicBezTo>
                    <a:pt x="320963" y="706774"/>
                    <a:pt x="144304" y="792780"/>
                    <a:pt x="13222" y="889596"/>
                  </a:cubicBezTo>
                  <a:lnTo>
                    <a:pt x="0" y="9006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CD346A2-2822-4B75-8BF6-6D2C2D376E53}"/>
                </a:ext>
              </a:extLst>
            </p:cNvPr>
            <p:cNvSpPr/>
            <p:nvPr/>
          </p:nvSpPr>
          <p:spPr>
            <a:xfrm rot="11315589">
              <a:off x="4678399" y="3922984"/>
              <a:ext cx="1595237" cy="1558970"/>
            </a:xfrm>
            <a:custGeom>
              <a:avLst/>
              <a:gdLst>
                <a:gd name="connsiteX0" fmla="*/ 1165353 w 1595237"/>
                <a:gd name="connsiteY0" fmla="*/ 1558970 h 1558970"/>
                <a:gd name="connsiteX1" fmla="*/ 1000444 w 1595237"/>
                <a:gd name="connsiteY1" fmla="*/ 1535918 h 1558970"/>
                <a:gd name="connsiteX2" fmla="*/ 338336 w 1595237"/>
                <a:gd name="connsiteY2" fmla="*/ 1505244 h 1558970"/>
                <a:gd name="connsiteX3" fmla="*/ 223032 w 1595237"/>
                <a:gd name="connsiteY3" fmla="*/ 1508961 h 1558970"/>
                <a:gd name="connsiteX4" fmla="*/ 0 w 1595237"/>
                <a:gd name="connsiteY4" fmla="*/ 33038 h 1558970"/>
                <a:gd name="connsiteX5" fmla="*/ 56077 w 1595237"/>
                <a:gd name="connsiteY5" fmla="*/ 21646 h 1558970"/>
                <a:gd name="connsiteX6" fmla="*/ 1471363 w 1595237"/>
                <a:gd name="connsiteY6" fmla="*/ 372074 h 1558970"/>
                <a:gd name="connsiteX7" fmla="*/ 1595237 w 1595237"/>
                <a:gd name="connsiteY7" fmla="*/ 472888 h 1558970"/>
                <a:gd name="connsiteX8" fmla="*/ 1546361 w 1595237"/>
                <a:gd name="connsiteY8" fmla="*/ 534004 h 1558970"/>
                <a:gd name="connsiteX9" fmla="*/ 1170566 w 1595237"/>
                <a:gd name="connsiteY9" fmla="*/ 1509022 h 1558970"/>
                <a:gd name="connsiteX10" fmla="*/ 1165353 w 1595237"/>
                <a:gd name="connsiteY10" fmla="*/ 1558970 h 1558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95237" h="1558970">
                  <a:moveTo>
                    <a:pt x="1165353" y="1558970"/>
                  </a:moveTo>
                  <a:lnTo>
                    <a:pt x="1000444" y="1535918"/>
                  </a:lnTo>
                  <a:cubicBezTo>
                    <a:pt x="788539" y="1513060"/>
                    <a:pt x="565755" y="1502319"/>
                    <a:pt x="338336" y="1505244"/>
                  </a:cubicBezTo>
                  <a:lnTo>
                    <a:pt x="223032" y="1508961"/>
                  </a:lnTo>
                  <a:lnTo>
                    <a:pt x="0" y="33038"/>
                  </a:lnTo>
                  <a:lnTo>
                    <a:pt x="56077" y="21646"/>
                  </a:lnTo>
                  <a:cubicBezTo>
                    <a:pt x="576223" y="-56955"/>
                    <a:pt x="1078986" y="82716"/>
                    <a:pt x="1471363" y="372074"/>
                  </a:cubicBezTo>
                  <a:lnTo>
                    <a:pt x="1595237" y="472888"/>
                  </a:lnTo>
                  <a:lnTo>
                    <a:pt x="1546361" y="534004"/>
                  </a:lnTo>
                  <a:cubicBezTo>
                    <a:pt x="1357081" y="789826"/>
                    <a:pt x="1221220" y="1131533"/>
                    <a:pt x="1170566" y="1509022"/>
                  </a:cubicBezTo>
                  <a:lnTo>
                    <a:pt x="1165353" y="155897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9227F340-3EC7-4B0F-A35F-A36ED65BDABE}"/>
                </a:ext>
              </a:extLst>
            </p:cNvPr>
            <p:cNvSpPr/>
            <p:nvPr/>
          </p:nvSpPr>
          <p:spPr>
            <a:xfrm rot="11315589">
              <a:off x="6123693" y="4019160"/>
              <a:ext cx="1454536" cy="1621437"/>
            </a:xfrm>
            <a:custGeom>
              <a:avLst/>
              <a:gdLst>
                <a:gd name="connsiteX0" fmla="*/ 420450 w 1454536"/>
                <a:gd name="connsiteY0" fmla="*/ 1621437 h 1621437"/>
                <a:gd name="connsiteX1" fmla="*/ 373531 w 1454536"/>
                <a:gd name="connsiteY1" fmla="*/ 1493506 h 1621437"/>
                <a:gd name="connsiteX2" fmla="*/ 9945 w 1454536"/>
                <a:gd name="connsiteY2" fmla="*/ 914847 h 1621437"/>
                <a:gd name="connsiteX3" fmla="*/ 0 w 1454536"/>
                <a:gd name="connsiteY3" fmla="*/ 905320 h 1621437"/>
                <a:gd name="connsiteX4" fmla="*/ 14367 w 1454536"/>
                <a:gd name="connsiteY4" fmla="*/ 878520 h 1621437"/>
                <a:gd name="connsiteX5" fmla="*/ 1173154 w 1454536"/>
                <a:gd name="connsiteY5" fmla="*/ 12245 h 1621437"/>
                <a:gd name="connsiteX6" fmla="*/ 1233426 w 1454536"/>
                <a:gd name="connsiteY6" fmla="*/ 0 h 1621437"/>
                <a:gd name="connsiteX7" fmla="*/ 1454536 w 1454536"/>
                <a:gd name="connsiteY7" fmla="*/ 1463205 h 1621437"/>
                <a:gd name="connsiteX8" fmla="*/ 1425485 w 1454536"/>
                <a:gd name="connsiteY8" fmla="*/ 1464141 h 1621437"/>
                <a:gd name="connsiteX9" fmla="*/ 442948 w 1454536"/>
                <a:gd name="connsiteY9" fmla="*/ 1614590 h 1621437"/>
                <a:gd name="connsiteX10" fmla="*/ 420450 w 1454536"/>
                <a:gd name="connsiteY10" fmla="*/ 1621437 h 1621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54536" h="1621437">
                  <a:moveTo>
                    <a:pt x="420450" y="1621437"/>
                  </a:moveTo>
                  <a:lnTo>
                    <a:pt x="373531" y="1493506"/>
                  </a:lnTo>
                  <a:cubicBezTo>
                    <a:pt x="280431" y="1263975"/>
                    <a:pt x="155075" y="1066736"/>
                    <a:pt x="9945" y="914847"/>
                  </a:cubicBezTo>
                  <a:lnTo>
                    <a:pt x="0" y="905320"/>
                  </a:lnTo>
                  <a:lnTo>
                    <a:pt x="14367" y="878520"/>
                  </a:lnTo>
                  <a:cubicBezTo>
                    <a:pt x="265231" y="460000"/>
                    <a:pt x="674355" y="140241"/>
                    <a:pt x="1173154" y="12245"/>
                  </a:cubicBezTo>
                  <a:lnTo>
                    <a:pt x="1233426" y="0"/>
                  </a:lnTo>
                  <a:lnTo>
                    <a:pt x="1454536" y="1463205"/>
                  </a:lnTo>
                  <a:lnTo>
                    <a:pt x="1425485" y="1464141"/>
                  </a:lnTo>
                  <a:cubicBezTo>
                    <a:pt x="1062461" y="1482972"/>
                    <a:pt x="727807" y="1536007"/>
                    <a:pt x="442948" y="1614590"/>
                  </a:cubicBezTo>
                  <a:lnTo>
                    <a:pt x="420450" y="162143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</p:grpSp>
      <p:sp>
        <p:nvSpPr>
          <p:cNvPr id="38" name="Text Placeholder 7">
            <a:extLst>
              <a:ext uri="{FF2B5EF4-FFF2-40B4-BE49-F238E27FC236}">
                <a16:creationId xmlns:a16="http://schemas.microsoft.com/office/drawing/2014/main" id="{2E0CEE66-FB3B-4FED-AE90-44884CD4AE0C}"/>
              </a:ext>
            </a:extLst>
          </p:cNvPr>
          <p:cNvSpPr txBox="1">
            <a:spLocks/>
          </p:cNvSpPr>
          <p:nvPr/>
        </p:nvSpPr>
        <p:spPr>
          <a:xfrm rot="21568649">
            <a:off x="1032025" y="1958049"/>
            <a:ext cx="2940546" cy="192919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id-ID" sz="825" b="1" spc="2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BEST CLUB AND ASOCIATIONS </a:t>
            </a:r>
            <a:endParaRPr lang="en-US" sz="825" b="1" spc="225" dirty="0">
              <a:solidFill>
                <a:schemeClr val="bg1">
                  <a:lumMod val="7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ED9F138-D5A9-4480-B9E3-AE89E89A95D9}"/>
              </a:ext>
            </a:extLst>
          </p:cNvPr>
          <p:cNvSpPr/>
          <p:nvPr/>
        </p:nvSpPr>
        <p:spPr>
          <a:xfrm>
            <a:off x="1061872" y="2588865"/>
            <a:ext cx="1565084" cy="643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8588" indent="-128588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</a:t>
            </a:r>
            <a:r>
              <a:rPr lang="en-US" sz="825" dirty="0" err="1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prin</a:t>
            </a:r>
            <a:r>
              <a:rPr lang="id-ID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ting and typesetting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1BBEAD6-9117-4F9B-AF47-1AE7B4A71363}"/>
              </a:ext>
            </a:extLst>
          </p:cNvPr>
          <p:cNvSpPr/>
          <p:nvPr/>
        </p:nvSpPr>
        <p:spPr>
          <a:xfrm>
            <a:off x="2803030" y="2572116"/>
            <a:ext cx="1565084" cy="643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8588" indent="-128588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</a:t>
            </a:r>
            <a:r>
              <a:rPr lang="en-US" sz="825" dirty="0" err="1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prin</a:t>
            </a:r>
            <a:r>
              <a:rPr lang="id-ID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ting and typesetting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AD535A6-6CEB-4951-8250-F9FE5C6BF532}"/>
              </a:ext>
            </a:extLst>
          </p:cNvPr>
          <p:cNvSpPr/>
          <p:nvPr/>
        </p:nvSpPr>
        <p:spPr>
          <a:xfrm>
            <a:off x="1061872" y="3480321"/>
            <a:ext cx="1565084" cy="643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8588" indent="-128588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</a:t>
            </a:r>
            <a:r>
              <a:rPr lang="en-US" sz="825" dirty="0" err="1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prin</a:t>
            </a:r>
            <a:r>
              <a:rPr lang="id-ID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ting and typesetting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2B41AAC-0649-4885-B48D-B300486DFC33}"/>
              </a:ext>
            </a:extLst>
          </p:cNvPr>
          <p:cNvSpPr/>
          <p:nvPr/>
        </p:nvSpPr>
        <p:spPr>
          <a:xfrm>
            <a:off x="2803030" y="3463573"/>
            <a:ext cx="1565084" cy="643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8588" indent="-128588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</a:t>
            </a:r>
            <a:r>
              <a:rPr lang="en-US" sz="825" dirty="0" err="1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prin</a:t>
            </a:r>
            <a:r>
              <a:rPr lang="id-ID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ting and typesetting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F16D4E7-BE07-41F0-A7C5-4C007EA47F6A}"/>
              </a:ext>
            </a:extLst>
          </p:cNvPr>
          <p:cNvSpPr/>
          <p:nvPr/>
        </p:nvSpPr>
        <p:spPr>
          <a:xfrm>
            <a:off x="6258041" y="2484002"/>
            <a:ext cx="449081" cy="449081"/>
          </a:xfrm>
          <a:prstGeom prst="rect">
            <a:avLst/>
          </a:prstGeom>
          <a:ln>
            <a:noFill/>
          </a:ln>
          <a:effectLst>
            <a:outerShdw blurRad="254000" sx="102000" sy="102000" algn="ctr" rotWithShape="0">
              <a:prstClr val="black">
                <a:alpha val="5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9673759B-5099-4BF4-ACC4-33FCD124F405}"/>
              </a:ext>
            </a:extLst>
          </p:cNvPr>
          <p:cNvSpPr/>
          <p:nvPr/>
        </p:nvSpPr>
        <p:spPr>
          <a:xfrm rot="9486764">
            <a:off x="-95919" y="4029255"/>
            <a:ext cx="1310951" cy="1354061"/>
          </a:xfrm>
          <a:custGeom>
            <a:avLst/>
            <a:gdLst>
              <a:gd name="connsiteX0" fmla="*/ 428831 w 1747935"/>
              <a:gd name="connsiteY0" fmla="*/ 444314 h 1805414"/>
              <a:gd name="connsiteX1" fmla="*/ 399002 w 1747935"/>
              <a:gd name="connsiteY1" fmla="*/ 362979 h 1805414"/>
              <a:gd name="connsiteX2" fmla="*/ 234564 w 1747935"/>
              <a:gd name="connsiteY2" fmla="*/ 72785 h 1805414"/>
              <a:gd name="connsiteX3" fmla="*/ 172065 w 1747935"/>
              <a:gd name="connsiteY3" fmla="*/ 0 h 1805414"/>
              <a:gd name="connsiteX4" fmla="*/ 1035303 w 1747935"/>
              <a:gd name="connsiteY4" fmla="*/ 346796 h 1805414"/>
              <a:gd name="connsiteX5" fmla="*/ 898301 w 1747935"/>
              <a:gd name="connsiteY5" fmla="*/ 357280 h 1805414"/>
              <a:gd name="connsiteX6" fmla="*/ 443135 w 1747935"/>
              <a:gd name="connsiteY6" fmla="*/ 439961 h 1805414"/>
              <a:gd name="connsiteX7" fmla="*/ 0 w 1747935"/>
              <a:gd name="connsiteY7" fmla="*/ 640062 h 1805414"/>
              <a:gd name="connsiteX8" fmla="*/ 162 w 1747935"/>
              <a:gd name="connsiteY8" fmla="*/ 530040 h 1805414"/>
              <a:gd name="connsiteX9" fmla="*/ 115647 w 1747935"/>
              <a:gd name="connsiteY9" fmla="*/ 74596 h 1805414"/>
              <a:gd name="connsiteX10" fmla="*/ 119460 w 1747935"/>
              <a:gd name="connsiteY10" fmla="*/ 67484 h 1805414"/>
              <a:gd name="connsiteX11" fmla="*/ 166498 w 1747935"/>
              <a:gd name="connsiteY11" fmla="*/ 123624 h 1805414"/>
              <a:gd name="connsiteX12" fmla="*/ 323466 w 1747935"/>
              <a:gd name="connsiteY12" fmla="*/ 406022 h 1805414"/>
              <a:gd name="connsiteX13" fmla="*/ 345998 w 1747935"/>
              <a:gd name="connsiteY13" fmla="*/ 469523 h 1805414"/>
              <a:gd name="connsiteX14" fmla="*/ 338379 w 1747935"/>
              <a:gd name="connsiteY14" fmla="*/ 471841 h 1805414"/>
              <a:gd name="connsiteX15" fmla="*/ 8406 w 1747935"/>
              <a:gd name="connsiteY15" fmla="*/ 633066 h 1805414"/>
              <a:gd name="connsiteX16" fmla="*/ 1353976 w 1747935"/>
              <a:gd name="connsiteY16" fmla="*/ 1790998 h 1805414"/>
              <a:gd name="connsiteX17" fmla="*/ 1145513 w 1747935"/>
              <a:gd name="connsiteY17" fmla="*/ 411477 h 1805414"/>
              <a:gd name="connsiteX18" fmla="*/ 1192919 w 1747935"/>
              <a:gd name="connsiteY18" fmla="*/ 410117 h 1805414"/>
              <a:gd name="connsiteX19" fmla="*/ 1726906 w 1747935"/>
              <a:gd name="connsiteY19" fmla="*/ 624640 h 1805414"/>
              <a:gd name="connsiteX20" fmla="*/ 1728473 w 1747935"/>
              <a:gd name="connsiteY20" fmla="*/ 668726 h 1805414"/>
              <a:gd name="connsiteX21" fmla="*/ 1744971 w 1747935"/>
              <a:gd name="connsiteY21" fmla="*/ 797301 h 1805414"/>
              <a:gd name="connsiteX22" fmla="*/ 1747935 w 1747935"/>
              <a:gd name="connsiteY22" fmla="*/ 810365 h 1805414"/>
              <a:gd name="connsiteX23" fmla="*/ 323509 w 1747935"/>
              <a:gd name="connsiteY23" fmla="*/ 1419152 h 1805414"/>
              <a:gd name="connsiteX24" fmla="*/ 318006 w 1747935"/>
              <a:gd name="connsiteY24" fmla="*/ 1413722 h 1805414"/>
              <a:gd name="connsiteX25" fmla="*/ 12303 w 1747935"/>
              <a:gd name="connsiteY25" fmla="*/ 775065 h 1805414"/>
              <a:gd name="connsiteX26" fmla="*/ 6473 w 1747935"/>
              <a:gd name="connsiteY26" fmla="*/ 716685 h 1805414"/>
              <a:gd name="connsiteX27" fmla="*/ 16347 w 1747935"/>
              <a:gd name="connsiteY27" fmla="*/ 706777 h 1805414"/>
              <a:gd name="connsiteX28" fmla="*/ 293280 w 1747935"/>
              <a:gd name="connsiteY28" fmla="*/ 555438 h 1805414"/>
              <a:gd name="connsiteX29" fmla="*/ 364927 w 1747935"/>
              <a:gd name="connsiteY29" fmla="*/ 531279 h 1805414"/>
              <a:gd name="connsiteX30" fmla="*/ 377536 w 1747935"/>
              <a:gd name="connsiteY30" fmla="*/ 575568 h 1805414"/>
              <a:gd name="connsiteX31" fmla="*/ 397289 w 1747935"/>
              <a:gd name="connsiteY31" fmla="*/ 666135 h 1805414"/>
              <a:gd name="connsiteX32" fmla="*/ 328858 w 1747935"/>
              <a:gd name="connsiteY32" fmla="*/ 1408437 h 1805414"/>
              <a:gd name="connsiteX33" fmla="*/ 798156 w 1747935"/>
              <a:gd name="connsiteY33" fmla="*/ 1733373 h 1805414"/>
              <a:gd name="connsiteX34" fmla="*/ 400878 w 1747935"/>
              <a:gd name="connsiteY34" fmla="*/ 1495497 h 1805414"/>
              <a:gd name="connsiteX35" fmla="*/ 386990 w 1747935"/>
              <a:gd name="connsiteY35" fmla="*/ 1481793 h 1805414"/>
              <a:gd name="connsiteX36" fmla="*/ 395742 w 1747935"/>
              <a:gd name="connsiteY36" fmla="*/ 1465458 h 1805414"/>
              <a:gd name="connsiteX37" fmla="*/ 481685 w 1747935"/>
              <a:gd name="connsiteY37" fmla="*/ 646030 h 1805414"/>
              <a:gd name="connsiteX38" fmla="*/ 459680 w 1747935"/>
              <a:gd name="connsiteY38" fmla="*/ 547416 h 1805414"/>
              <a:gd name="connsiteX39" fmla="*/ 447831 w 1747935"/>
              <a:gd name="connsiteY39" fmla="*/ 506981 h 1805414"/>
              <a:gd name="connsiteX40" fmla="*/ 485134 w 1747935"/>
              <a:gd name="connsiteY40" fmla="*/ 496582 h 1805414"/>
              <a:gd name="connsiteX41" fmla="*/ 1080353 w 1747935"/>
              <a:gd name="connsiteY41" fmla="*/ 413346 h 1805414"/>
              <a:gd name="connsiteX42" fmla="*/ 1096728 w 1747935"/>
              <a:gd name="connsiteY42" fmla="*/ 412877 h 1805414"/>
              <a:gd name="connsiteX43" fmla="*/ 1306354 w 1747935"/>
              <a:gd name="connsiteY43" fmla="*/ 1800087 h 1805414"/>
              <a:gd name="connsiteX44" fmla="*/ 1267446 w 1747935"/>
              <a:gd name="connsiteY44" fmla="*/ 1803972 h 1805414"/>
              <a:gd name="connsiteX45" fmla="*/ 798156 w 1747935"/>
              <a:gd name="connsiteY45" fmla="*/ 1733373 h 1805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747935" h="1805414">
                <a:moveTo>
                  <a:pt x="428831" y="444314"/>
                </a:moveTo>
                <a:lnTo>
                  <a:pt x="399002" y="362979"/>
                </a:lnTo>
                <a:cubicBezTo>
                  <a:pt x="354609" y="253531"/>
                  <a:pt x="298680" y="155633"/>
                  <a:pt x="234564" y="72785"/>
                </a:cubicBezTo>
                <a:lnTo>
                  <a:pt x="172065" y="0"/>
                </a:lnTo>
                <a:lnTo>
                  <a:pt x="1035303" y="346796"/>
                </a:lnTo>
                <a:lnTo>
                  <a:pt x="898301" y="357280"/>
                </a:lnTo>
                <a:cubicBezTo>
                  <a:pt x="732602" y="374156"/>
                  <a:pt x="578964" y="402490"/>
                  <a:pt x="443135" y="439961"/>
                </a:cubicBezTo>
                <a:close/>
                <a:moveTo>
                  <a:pt x="0" y="640062"/>
                </a:moveTo>
                <a:lnTo>
                  <a:pt x="162" y="530040"/>
                </a:lnTo>
                <a:cubicBezTo>
                  <a:pt x="8507" y="369304"/>
                  <a:pt x="48818" y="215025"/>
                  <a:pt x="115647" y="74596"/>
                </a:cubicBezTo>
                <a:lnTo>
                  <a:pt x="119460" y="67484"/>
                </a:lnTo>
                <a:lnTo>
                  <a:pt x="166498" y="123624"/>
                </a:lnTo>
                <a:cubicBezTo>
                  <a:pt x="227874" y="203187"/>
                  <a:pt x="281395" y="298633"/>
                  <a:pt x="323466" y="406022"/>
                </a:cubicBezTo>
                <a:lnTo>
                  <a:pt x="345998" y="469523"/>
                </a:lnTo>
                <a:lnTo>
                  <a:pt x="338379" y="471841"/>
                </a:lnTo>
                <a:cubicBezTo>
                  <a:pt x="204060" y="516832"/>
                  <a:pt x="91745" y="571512"/>
                  <a:pt x="8406" y="633066"/>
                </a:cubicBezTo>
                <a:close/>
                <a:moveTo>
                  <a:pt x="1353976" y="1790998"/>
                </a:moveTo>
                <a:lnTo>
                  <a:pt x="1145513" y="411477"/>
                </a:lnTo>
                <a:lnTo>
                  <a:pt x="1192919" y="410117"/>
                </a:lnTo>
                <a:lnTo>
                  <a:pt x="1726906" y="624640"/>
                </a:lnTo>
                <a:lnTo>
                  <a:pt x="1728473" y="668726"/>
                </a:lnTo>
                <a:cubicBezTo>
                  <a:pt x="1732059" y="712657"/>
                  <a:pt x="1737597" y="755585"/>
                  <a:pt x="1744971" y="797301"/>
                </a:cubicBezTo>
                <a:lnTo>
                  <a:pt x="1747935" y="810365"/>
                </a:lnTo>
                <a:close/>
                <a:moveTo>
                  <a:pt x="323509" y="1419152"/>
                </a:moveTo>
                <a:lnTo>
                  <a:pt x="318006" y="1413722"/>
                </a:lnTo>
                <a:cubicBezTo>
                  <a:pt x="159999" y="1242104"/>
                  <a:pt x="49782" y="1023087"/>
                  <a:pt x="12303" y="775065"/>
                </a:cubicBezTo>
                <a:lnTo>
                  <a:pt x="6473" y="716685"/>
                </a:lnTo>
                <a:lnTo>
                  <a:pt x="16347" y="706777"/>
                </a:lnTo>
                <a:cubicBezTo>
                  <a:pt x="81594" y="650093"/>
                  <a:pt x="176129" y="598823"/>
                  <a:pt x="293280" y="555438"/>
                </a:cubicBezTo>
                <a:lnTo>
                  <a:pt x="364927" y="531279"/>
                </a:lnTo>
                <a:lnTo>
                  <a:pt x="377536" y="575568"/>
                </a:lnTo>
                <a:cubicBezTo>
                  <a:pt x="384966" y="605154"/>
                  <a:pt x="391570" y="635364"/>
                  <a:pt x="397289" y="666135"/>
                </a:cubicBezTo>
                <a:cubicBezTo>
                  <a:pt x="448147" y="939783"/>
                  <a:pt x="419322" y="1208013"/>
                  <a:pt x="328858" y="1408437"/>
                </a:cubicBezTo>
                <a:close/>
                <a:moveTo>
                  <a:pt x="798156" y="1733373"/>
                </a:moveTo>
                <a:cubicBezTo>
                  <a:pt x="651264" y="1680144"/>
                  <a:pt x="516375" y="1599035"/>
                  <a:pt x="400878" y="1495497"/>
                </a:cubicBezTo>
                <a:lnTo>
                  <a:pt x="386990" y="1481793"/>
                </a:lnTo>
                <a:lnTo>
                  <a:pt x="395742" y="1465458"/>
                </a:lnTo>
                <a:cubicBezTo>
                  <a:pt x="502869" y="1244586"/>
                  <a:pt x="538859" y="948006"/>
                  <a:pt x="481685" y="646030"/>
                </a:cubicBezTo>
                <a:cubicBezTo>
                  <a:pt x="475340" y="612514"/>
                  <a:pt x="467984" y="579621"/>
                  <a:pt x="459680" y="547416"/>
                </a:cubicBezTo>
                <a:lnTo>
                  <a:pt x="447831" y="506981"/>
                </a:lnTo>
                <a:lnTo>
                  <a:pt x="485134" y="496582"/>
                </a:lnTo>
                <a:cubicBezTo>
                  <a:pt x="657759" y="452979"/>
                  <a:pt x="860508" y="423624"/>
                  <a:pt x="1080353" y="413346"/>
                </a:cubicBezTo>
                <a:lnTo>
                  <a:pt x="1096728" y="412877"/>
                </a:lnTo>
                <a:lnTo>
                  <a:pt x="1306354" y="1800087"/>
                </a:lnTo>
                <a:lnTo>
                  <a:pt x="1267446" y="1803972"/>
                </a:lnTo>
                <a:cubicBezTo>
                  <a:pt x="1103941" y="1811953"/>
                  <a:pt x="945048" y="1786603"/>
                  <a:pt x="798156" y="1733373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82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1141DC-B8FD-4B2B-804C-145A2D1FA6C4}"/>
              </a:ext>
            </a:extLst>
          </p:cNvPr>
          <p:cNvSpPr txBox="1"/>
          <p:nvPr/>
        </p:nvSpPr>
        <p:spPr>
          <a:xfrm>
            <a:off x="2572313" y="766224"/>
            <a:ext cx="3999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70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IMPORTANT</a:t>
            </a:r>
            <a:r>
              <a:rPr lang="id-ID" sz="360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 </a:t>
            </a:r>
            <a:r>
              <a:rPr lang="id-ID" sz="210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TEAM</a:t>
            </a:r>
            <a:endParaRPr lang="en-US" sz="270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DA8DC96B-BA0B-4144-9577-7997202239D0}"/>
              </a:ext>
            </a:extLst>
          </p:cNvPr>
          <p:cNvSpPr txBox="1">
            <a:spLocks/>
          </p:cNvSpPr>
          <p:nvPr/>
        </p:nvSpPr>
        <p:spPr>
          <a:xfrm rot="21568649">
            <a:off x="3101727" y="1347172"/>
            <a:ext cx="2940546" cy="192919"/>
          </a:xfrm>
          <a:prstGeom prst="rect">
            <a:avLst/>
          </a:prstGeom>
        </p:spPr>
        <p:txBody>
          <a:bodyPr/>
          <a:lstStyle/>
          <a:p>
            <a:pPr lvl="0" algn="ctr">
              <a:lnSpc>
                <a:spcPct val="150000"/>
              </a:lnSpc>
            </a:pPr>
            <a:r>
              <a:rPr lang="id-ID" sz="825" b="1" spc="2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BEST CLUB AND ASOCIATIONS </a:t>
            </a:r>
            <a:endParaRPr lang="en-US" sz="825" b="1" spc="225" dirty="0">
              <a:solidFill>
                <a:schemeClr val="bg1">
                  <a:lumMod val="7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6C1D027-BCA9-4314-A102-BEAE6C0C82D3}"/>
              </a:ext>
            </a:extLst>
          </p:cNvPr>
          <p:cNvSpPr txBox="1"/>
          <p:nvPr/>
        </p:nvSpPr>
        <p:spPr>
          <a:xfrm>
            <a:off x="379020" y="359302"/>
            <a:ext cx="16783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5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PIVOTS</a:t>
            </a:r>
            <a:r>
              <a:rPr lang="id-ID" sz="1050" dirty="0">
                <a:latin typeface="Poppins Black" panose="00000A00000000000000" pitchFamily="2" charset="0"/>
                <a:cs typeface="Poppins Black" panose="00000A00000000000000" pitchFamily="2" charset="0"/>
              </a:rPr>
              <a:t> </a:t>
            </a:r>
            <a:r>
              <a:rPr lang="id-ID" sz="105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BASKETBALL</a:t>
            </a:r>
            <a:endParaRPr lang="en-US" sz="105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B0B04DD-20CE-4F64-8DCE-4DE82B900EA0}"/>
              </a:ext>
            </a:extLst>
          </p:cNvPr>
          <p:cNvGrpSpPr/>
          <p:nvPr/>
        </p:nvGrpSpPr>
        <p:grpSpPr>
          <a:xfrm>
            <a:off x="8447282" y="3176709"/>
            <a:ext cx="415320" cy="1630364"/>
            <a:chOff x="11263043" y="4235612"/>
            <a:chExt cx="553760" cy="2173818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9B6D075-8218-4153-BBB5-B347054CC9C4}"/>
                </a:ext>
              </a:extLst>
            </p:cNvPr>
            <p:cNvSpPr/>
            <p:nvPr/>
          </p:nvSpPr>
          <p:spPr>
            <a:xfrm>
              <a:off x="11581468" y="5769406"/>
              <a:ext cx="66811" cy="3217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F18ED25D-7EC8-4487-8A9A-44D19AA72C0C}"/>
                </a:ext>
              </a:extLst>
            </p:cNvPr>
            <p:cNvSpPr/>
            <p:nvPr/>
          </p:nvSpPr>
          <p:spPr>
            <a:xfrm flipV="1">
              <a:off x="11544631" y="6268946"/>
              <a:ext cx="140484" cy="14048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7" name="Text Placeholder 7">
              <a:extLst>
                <a:ext uri="{FF2B5EF4-FFF2-40B4-BE49-F238E27FC236}">
                  <a16:creationId xmlns:a16="http://schemas.microsoft.com/office/drawing/2014/main" id="{36F95487-D28B-4089-9758-B710657CC86A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4235612"/>
              <a:ext cx="553760" cy="305385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accent2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01</a:t>
              </a:r>
              <a:endParaRPr lang="en-US" sz="1050" b="1" dirty="0">
                <a:solidFill>
                  <a:schemeClr val="accent2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8" name="Text Placeholder 7">
              <a:extLst>
                <a:ext uri="{FF2B5EF4-FFF2-40B4-BE49-F238E27FC236}">
                  <a16:creationId xmlns:a16="http://schemas.microsoft.com/office/drawing/2014/main" id="{98741D33-6F43-42F7-9163-6C3C2E34DB52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4657547"/>
              <a:ext cx="553760" cy="309154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02</a:t>
              </a:r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9" name="Text Placeholder 7">
              <a:extLst>
                <a:ext uri="{FF2B5EF4-FFF2-40B4-BE49-F238E27FC236}">
                  <a16:creationId xmlns:a16="http://schemas.microsoft.com/office/drawing/2014/main" id="{48404A98-B8D6-48E4-B2C3-B2B475058210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5086454"/>
              <a:ext cx="553760" cy="309154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03</a:t>
              </a:r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id="{7E98F40B-440E-4FB7-BD8E-A745AF207022}"/>
              </a:ext>
            </a:extLst>
          </p:cNvPr>
          <p:cNvSpPr/>
          <p:nvPr/>
        </p:nvSpPr>
        <p:spPr>
          <a:xfrm>
            <a:off x="1218209" y="3812952"/>
            <a:ext cx="2075324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C827E6D-983A-43D3-BCA7-E9F986884C97}"/>
              </a:ext>
            </a:extLst>
          </p:cNvPr>
          <p:cNvSpPr/>
          <p:nvPr/>
        </p:nvSpPr>
        <p:spPr>
          <a:xfrm>
            <a:off x="3534338" y="3812952"/>
            <a:ext cx="2075324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FB8975B-39A4-419D-85A5-E8663E171DF4}"/>
              </a:ext>
            </a:extLst>
          </p:cNvPr>
          <p:cNvSpPr/>
          <p:nvPr/>
        </p:nvSpPr>
        <p:spPr>
          <a:xfrm>
            <a:off x="5850467" y="3812952"/>
            <a:ext cx="2075324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C9ADCB0-A7ED-4183-B734-169F861152FF}"/>
              </a:ext>
            </a:extLst>
          </p:cNvPr>
          <p:cNvSpPr txBox="1"/>
          <p:nvPr/>
        </p:nvSpPr>
        <p:spPr>
          <a:xfrm>
            <a:off x="1314524" y="3519166"/>
            <a:ext cx="19239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900" b="1" dirty="0">
                <a:solidFill>
                  <a:schemeClr val="accent2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Senior’s Captain Team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D32B42D-CD90-4BA6-8358-C13D9C65B13D}"/>
              </a:ext>
            </a:extLst>
          </p:cNvPr>
          <p:cNvSpPr txBox="1"/>
          <p:nvPr/>
        </p:nvSpPr>
        <p:spPr>
          <a:xfrm>
            <a:off x="3685762" y="3519166"/>
            <a:ext cx="19239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Female’s Captain Team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A179E76-0AFF-4809-8C03-23FE0072AE7A}"/>
              </a:ext>
            </a:extLst>
          </p:cNvPr>
          <p:cNvSpPr txBox="1"/>
          <p:nvPr/>
        </p:nvSpPr>
        <p:spPr>
          <a:xfrm>
            <a:off x="6056999" y="3519166"/>
            <a:ext cx="19239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900" b="1" dirty="0">
                <a:solidFill>
                  <a:schemeClr val="accent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Junior’s Captain Team</a:t>
            </a:r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87BF458D-AAF4-4B1E-99A8-DA7C2D027DB1}"/>
              </a:ext>
            </a:extLst>
          </p:cNvPr>
          <p:cNvSpPr/>
          <p:nvPr/>
        </p:nvSpPr>
        <p:spPr>
          <a:xfrm rot="9486764">
            <a:off x="7604911" y="-204310"/>
            <a:ext cx="1733255" cy="1710388"/>
          </a:xfrm>
          <a:custGeom>
            <a:avLst/>
            <a:gdLst>
              <a:gd name="connsiteX0" fmla="*/ 1712582 w 2311006"/>
              <a:gd name="connsiteY0" fmla="*/ 1003337 h 2280517"/>
              <a:gd name="connsiteX1" fmla="*/ 1727775 w 2311006"/>
              <a:gd name="connsiteY1" fmla="*/ 889879 h 2280517"/>
              <a:gd name="connsiteX2" fmla="*/ 1923693 w 2311006"/>
              <a:gd name="connsiteY2" fmla="*/ 406967 h 2280517"/>
              <a:gd name="connsiteX3" fmla="*/ 1959953 w 2311006"/>
              <a:gd name="connsiteY3" fmla="*/ 359101 h 2280517"/>
              <a:gd name="connsiteX4" fmla="*/ 1992982 w 2311006"/>
              <a:gd name="connsiteY4" fmla="*/ 391692 h 2280517"/>
              <a:gd name="connsiteX5" fmla="*/ 2298685 w 2311006"/>
              <a:gd name="connsiteY5" fmla="*/ 1030348 h 2280517"/>
              <a:gd name="connsiteX6" fmla="*/ 2311006 w 2311006"/>
              <a:gd name="connsiteY6" fmla="*/ 1153725 h 2280517"/>
              <a:gd name="connsiteX7" fmla="*/ 2310940 w 2311006"/>
              <a:gd name="connsiteY7" fmla="*/ 1198327 h 2280517"/>
              <a:gd name="connsiteX8" fmla="*/ 2279697 w 2311006"/>
              <a:gd name="connsiteY8" fmla="*/ 1180406 h 2280517"/>
              <a:gd name="connsiteX9" fmla="*/ 1716971 w 2311006"/>
              <a:gd name="connsiteY9" fmla="*/ 1003951 h 2280517"/>
              <a:gd name="connsiteX10" fmla="*/ 1026308 w 2311006"/>
              <a:gd name="connsiteY10" fmla="*/ 959358 h 2280517"/>
              <a:gd name="connsiteX11" fmla="*/ 884510 w 2311006"/>
              <a:gd name="connsiteY11" fmla="*/ 21005 h 2280517"/>
              <a:gd name="connsiteX12" fmla="*/ 920163 w 2311006"/>
              <a:gd name="connsiteY12" fmla="*/ 13762 h 2280517"/>
              <a:gd name="connsiteX13" fmla="*/ 1819965 w 2311006"/>
              <a:gd name="connsiteY13" fmla="*/ 236555 h 2280517"/>
              <a:gd name="connsiteX14" fmla="*/ 1898721 w 2311006"/>
              <a:gd name="connsiteY14" fmla="*/ 300650 h 2280517"/>
              <a:gd name="connsiteX15" fmla="*/ 1867647 w 2311006"/>
              <a:gd name="connsiteY15" fmla="*/ 339506 h 2280517"/>
              <a:gd name="connsiteX16" fmla="*/ 1628727 w 2311006"/>
              <a:gd name="connsiteY16" fmla="*/ 959396 h 2280517"/>
              <a:gd name="connsiteX17" fmla="*/ 1625412 w 2311006"/>
              <a:gd name="connsiteY17" fmla="*/ 991152 h 2280517"/>
              <a:gd name="connsiteX18" fmla="*/ 1520567 w 2311006"/>
              <a:gd name="connsiteY18" fmla="*/ 976496 h 2280517"/>
              <a:gd name="connsiteX19" fmla="*/ 1099615 w 2311006"/>
              <a:gd name="connsiteY19" fmla="*/ 956994 h 2280517"/>
              <a:gd name="connsiteX20" fmla="*/ 320105 w 2311006"/>
              <a:gd name="connsiteY20" fmla="*/ 1061529 h 2280517"/>
              <a:gd name="connsiteX21" fmla="*/ 290275 w 2311006"/>
              <a:gd name="connsiteY21" fmla="*/ 980194 h 2280517"/>
              <a:gd name="connsiteX22" fmla="*/ 270743 w 2311006"/>
              <a:gd name="connsiteY22" fmla="*/ 937380 h 2280517"/>
              <a:gd name="connsiteX23" fmla="*/ 603973 w 2311006"/>
              <a:gd name="connsiteY23" fmla="*/ 107913 h 2280517"/>
              <a:gd name="connsiteX24" fmla="*/ 682492 w 2311006"/>
              <a:gd name="connsiteY24" fmla="*/ 74563 h 2280517"/>
              <a:gd name="connsiteX25" fmla="*/ 798655 w 2311006"/>
              <a:gd name="connsiteY25" fmla="*/ 38447 h 2280517"/>
              <a:gd name="connsiteX26" fmla="*/ 836974 w 2311006"/>
              <a:gd name="connsiteY26" fmla="*/ 30662 h 2280517"/>
              <a:gd name="connsiteX27" fmla="*/ 977551 w 2311006"/>
              <a:gd name="connsiteY27" fmla="*/ 960930 h 2280517"/>
              <a:gd name="connsiteX28" fmla="*/ 959081 w 2311006"/>
              <a:gd name="connsiteY28" fmla="*/ 961525 h 2280517"/>
              <a:gd name="connsiteX29" fmla="*/ 334409 w 2311006"/>
              <a:gd name="connsiteY29" fmla="*/ 1057176 h 2280517"/>
              <a:gd name="connsiteX30" fmla="*/ 206366 w 2311006"/>
              <a:gd name="connsiteY30" fmla="*/ 1097627 h 2280517"/>
              <a:gd name="connsiteX31" fmla="*/ 224829 w 2311006"/>
              <a:gd name="connsiteY31" fmla="*/ 1051670 h 2280517"/>
              <a:gd name="connsiteX32" fmla="*/ 237272 w 2311006"/>
              <a:gd name="connsiteY32" fmla="*/ 1086738 h 2280517"/>
              <a:gd name="connsiteX33" fmla="*/ 229653 w 2311006"/>
              <a:gd name="connsiteY33" fmla="*/ 1089057 h 2280517"/>
              <a:gd name="connsiteX34" fmla="*/ 2052904 w 2311006"/>
              <a:gd name="connsiteY34" fmla="*/ 1958394 h 2280517"/>
              <a:gd name="connsiteX35" fmla="*/ 2033281 w 2311006"/>
              <a:gd name="connsiteY35" fmla="*/ 1948071 h 2280517"/>
              <a:gd name="connsiteX36" fmla="*/ 1701593 w 2311006"/>
              <a:gd name="connsiteY36" fmla="*/ 1145416 h 2280517"/>
              <a:gd name="connsiteX37" fmla="*/ 1705088 w 2311006"/>
              <a:gd name="connsiteY37" fmla="*/ 1071204 h 2280517"/>
              <a:gd name="connsiteX38" fmla="*/ 1846135 w 2311006"/>
              <a:gd name="connsiteY38" fmla="*/ 1097494 h 2280517"/>
              <a:gd name="connsiteX39" fmla="*/ 2260363 w 2311006"/>
              <a:gd name="connsiteY39" fmla="*/ 1240736 h 2280517"/>
              <a:gd name="connsiteX40" fmla="*/ 2310833 w 2311006"/>
              <a:gd name="connsiteY40" fmla="*/ 1270235 h 2280517"/>
              <a:gd name="connsiteX41" fmla="*/ 2310825 w 2311006"/>
              <a:gd name="connsiteY41" fmla="*/ 1275373 h 2280517"/>
              <a:gd name="connsiteX42" fmla="*/ 2075891 w 2311006"/>
              <a:gd name="connsiteY42" fmla="*/ 1930149 h 2280517"/>
              <a:gd name="connsiteX43" fmla="*/ 300654 w 2311006"/>
              <a:gd name="connsiteY43" fmla="*/ 1732092 h 2280517"/>
              <a:gd name="connsiteX44" fmla="*/ 0 w 2311006"/>
              <a:gd name="connsiteY44" fmla="*/ 1611307 h 2280517"/>
              <a:gd name="connsiteX45" fmla="*/ 174597 w 2311006"/>
              <a:gd name="connsiteY45" fmla="*/ 1176704 h 2280517"/>
              <a:gd name="connsiteX46" fmla="*/ 184554 w 2311006"/>
              <a:gd name="connsiteY46" fmla="*/ 1172653 h 2280517"/>
              <a:gd name="connsiteX47" fmla="*/ 256201 w 2311006"/>
              <a:gd name="connsiteY47" fmla="*/ 1148494 h 2280517"/>
              <a:gd name="connsiteX48" fmla="*/ 268809 w 2311006"/>
              <a:gd name="connsiteY48" fmla="*/ 1192783 h 2280517"/>
              <a:gd name="connsiteX49" fmla="*/ 288562 w 2311006"/>
              <a:gd name="connsiteY49" fmla="*/ 1283350 h 2280517"/>
              <a:gd name="connsiteX50" fmla="*/ 307343 w 2311006"/>
              <a:gd name="connsiteY50" fmla="*/ 1681960 h 2280517"/>
              <a:gd name="connsiteX51" fmla="*/ 1145364 w 2311006"/>
              <a:gd name="connsiteY51" fmla="*/ 2071445 h 2280517"/>
              <a:gd name="connsiteX52" fmla="*/ 382452 w 2311006"/>
              <a:gd name="connsiteY52" fmla="*/ 1764953 h 2280517"/>
              <a:gd name="connsiteX53" fmla="*/ 391600 w 2311006"/>
              <a:gd name="connsiteY53" fmla="*/ 1703373 h 2280517"/>
              <a:gd name="connsiteX54" fmla="*/ 372959 w 2311006"/>
              <a:gd name="connsiteY54" fmla="*/ 1263245 h 2280517"/>
              <a:gd name="connsiteX55" fmla="*/ 350954 w 2311006"/>
              <a:gd name="connsiteY55" fmla="*/ 1164632 h 2280517"/>
              <a:gd name="connsiteX56" fmla="*/ 339104 w 2311006"/>
              <a:gd name="connsiteY56" fmla="*/ 1124196 h 2280517"/>
              <a:gd name="connsiteX57" fmla="*/ 376407 w 2311006"/>
              <a:gd name="connsiteY57" fmla="*/ 1113798 h 2280517"/>
              <a:gd name="connsiteX58" fmla="*/ 971626 w 2311006"/>
              <a:gd name="connsiteY58" fmla="*/ 1030562 h 2280517"/>
              <a:gd name="connsiteX59" fmla="*/ 988002 w 2311006"/>
              <a:gd name="connsiteY59" fmla="*/ 1030092 h 2280517"/>
              <a:gd name="connsiteX60" fmla="*/ 1665782 w 2311006"/>
              <a:gd name="connsiteY60" fmla="*/ 2280517 h 2280517"/>
              <a:gd name="connsiteX61" fmla="*/ 1197527 w 2311006"/>
              <a:gd name="connsiteY61" fmla="*/ 2092401 h 2280517"/>
              <a:gd name="connsiteX62" fmla="*/ 1036786 w 2311006"/>
              <a:gd name="connsiteY62" fmla="*/ 1028692 h 2280517"/>
              <a:gd name="connsiteX63" fmla="*/ 1105479 w 2311006"/>
              <a:gd name="connsiteY63" fmla="*/ 1026721 h 2280517"/>
              <a:gd name="connsiteX64" fmla="*/ 1493996 w 2311006"/>
              <a:gd name="connsiteY64" fmla="*/ 1043013 h 2280517"/>
              <a:gd name="connsiteX65" fmla="*/ 1618881 w 2311006"/>
              <a:gd name="connsiteY65" fmla="*/ 1058634 h 2280517"/>
              <a:gd name="connsiteX66" fmla="*/ 1614961 w 2311006"/>
              <a:gd name="connsiteY66" fmla="*/ 1151348 h 2280517"/>
              <a:gd name="connsiteX67" fmla="*/ 1942640 w 2311006"/>
              <a:gd name="connsiteY67" fmla="*/ 1989191 h 2280517"/>
              <a:gd name="connsiteX68" fmla="*/ 1996802 w 2311006"/>
              <a:gd name="connsiteY68" fmla="*/ 2026096 h 2280517"/>
              <a:gd name="connsiteX69" fmla="*/ 1920754 w 2311006"/>
              <a:gd name="connsiteY69" fmla="*/ 2103164 h 2280517"/>
              <a:gd name="connsiteX70" fmla="*/ 1783440 w 2311006"/>
              <a:gd name="connsiteY70" fmla="*/ 2212319 h 2280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2311006" h="2280517">
                <a:moveTo>
                  <a:pt x="1712582" y="1003337"/>
                </a:moveTo>
                <a:lnTo>
                  <a:pt x="1727775" y="889879"/>
                </a:lnTo>
                <a:cubicBezTo>
                  <a:pt x="1763184" y="704434"/>
                  <a:pt x="1832329" y="537108"/>
                  <a:pt x="1923693" y="406967"/>
                </a:cubicBezTo>
                <a:lnTo>
                  <a:pt x="1959953" y="359101"/>
                </a:lnTo>
                <a:lnTo>
                  <a:pt x="1992982" y="391692"/>
                </a:lnTo>
                <a:cubicBezTo>
                  <a:pt x="2150990" y="563310"/>
                  <a:pt x="2261206" y="782327"/>
                  <a:pt x="2298685" y="1030348"/>
                </a:cubicBezTo>
                <a:cubicBezTo>
                  <a:pt x="2304932" y="1071685"/>
                  <a:pt x="2309010" y="1112849"/>
                  <a:pt x="2311006" y="1153725"/>
                </a:cubicBezTo>
                <a:lnTo>
                  <a:pt x="2310940" y="1198327"/>
                </a:lnTo>
                <a:lnTo>
                  <a:pt x="2279697" y="1180406"/>
                </a:lnTo>
                <a:cubicBezTo>
                  <a:pt x="2133565" y="1103011"/>
                  <a:pt x="1938898" y="1042436"/>
                  <a:pt x="1716971" y="1003951"/>
                </a:cubicBezTo>
                <a:close/>
                <a:moveTo>
                  <a:pt x="1026308" y="959358"/>
                </a:moveTo>
                <a:lnTo>
                  <a:pt x="884510" y="21005"/>
                </a:lnTo>
                <a:lnTo>
                  <a:pt x="920163" y="13762"/>
                </a:lnTo>
                <a:cubicBezTo>
                  <a:pt x="1250858" y="-36210"/>
                  <a:pt x="1570502" y="52589"/>
                  <a:pt x="1819965" y="236555"/>
                </a:cubicBezTo>
                <a:lnTo>
                  <a:pt x="1898721" y="300650"/>
                </a:lnTo>
                <a:lnTo>
                  <a:pt x="1867647" y="339506"/>
                </a:lnTo>
                <a:cubicBezTo>
                  <a:pt x="1747308" y="502151"/>
                  <a:pt x="1660932" y="719399"/>
                  <a:pt x="1628727" y="959396"/>
                </a:cubicBezTo>
                <a:lnTo>
                  <a:pt x="1625412" y="991152"/>
                </a:lnTo>
                <a:lnTo>
                  <a:pt x="1520567" y="976496"/>
                </a:lnTo>
                <a:cubicBezTo>
                  <a:pt x="1385843" y="961964"/>
                  <a:pt x="1244203" y="955135"/>
                  <a:pt x="1099615" y="956994"/>
                </a:cubicBezTo>
                <a:close/>
                <a:moveTo>
                  <a:pt x="320105" y="1061529"/>
                </a:moveTo>
                <a:lnTo>
                  <a:pt x="290275" y="980194"/>
                </a:lnTo>
                <a:lnTo>
                  <a:pt x="270743" y="937380"/>
                </a:lnTo>
                <a:lnTo>
                  <a:pt x="603973" y="107913"/>
                </a:lnTo>
                <a:lnTo>
                  <a:pt x="682492" y="74563"/>
                </a:lnTo>
                <a:cubicBezTo>
                  <a:pt x="720265" y="60696"/>
                  <a:pt x="759015" y="48619"/>
                  <a:pt x="798655" y="38447"/>
                </a:cubicBezTo>
                <a:lnTo>
                  <a:pt x="836974" y="30662"/>
                </a:lnTo>
                <a:lnTo>
                  <a:pt x="977551" y="960930"/>
                </a:lnTo>
                <a:lnTo>
                  <a:pt x="959081" y="961525"/>
                </a:lnTo>
                <a:cubicBezTo>
                  <a:pt x="728279" y="973497"/>
                  <a:pt x="515514" y="1007215"/>
                  <a:pt x="334409" y="1057176"/>
                </a:cubicBezTo>
                <a:close/>
                <a:moveTo>
                  <a:pt x="206366" y="1097627"/>
                </a:moveTo>
                <a:lnTo>
                  <a:pt x="224829" y="1051670"/>
                </a:lnTo>
                <a:lnTo>
                  <a:pt x="237272" y="1086738"/>
                </a:lnTo>
                <a:lnTo>
                  <a:pt x="229653" y="1089057"/>
                </a:lnTo>
                <a:close/>
                <a:moveTo>
                  <a:pt x="2052904" y="1958394"/>
                </a:moveTo>
                <a:lnTo>
                  <a:pt x="2033281" y="1948071"/>
                </a:lnTo>
                <a:cubicBezTo>
                  <a:pt x="1828457" y="1821620"/>
                  <a:pt x="1695835" y="1511433"/>
                  <a:pt x="1701593" y="1145416"/>
                </a:cubicBezTo>
                <a:lnTo>
                  <a:pt x="1705088" y="1071204"/>
                </a:lnTo>
                <a:lnTo>
                  <a:pt x="1846135" y="1097494"/>
                </a:lnTo>
                <a:cubicBezTo>
                  <a:pt x="2009623" y="1133514"/>
                  <a:pt x="2151622" y="1182125"/>
                  <a:pt x="2260363" y="1240736"/>
                </a:cubicBezTo>
                <a:lnTo>
                  <a:pt x="2310833" y="1270235"/>
                </a:lnTo>
                <a:lnTo>
                  <a:pt x="2310825" y="1275373"/>
                </a:lnTo>
                <a:cubicBezTo>
                  <a:pt x="2298309" y="1516478"/>
                  <a:pt x="2213866" y="1743052"/>
                  <a:pt x="2075891" y="1930149"/>
                </a:cubicBezTo>
                <a:close/>
                <a:moveTo>
                  <a:pt x="300654" y="1732092"/>
                </a:moveTo>
                <a:lnTo>
                  <a:pt x="0" y="1611307"/>
                </a:lnTo>
                <a:lnTo>
                  <a:pt x="174597" y="1176704"/>
                </a:lnTo>
                <a:lnTo>
                  <a:pt x="184554" y="1172653"/>
                </a:lnTo>
                <a:lnTo>
                  <a:pt x="256201" y="1148494"/>
                </a:lnTo>
                <a:lnTo>
                  <a:pt x="268809" y="1192783"/>
                </a:lnTo>
                <a:cubicBezTo>
                  <a:pt x="276240" y="1222369"/>
                  <a:pt x="282843" y="1252579"/>
                  <a:pt x="288562" y="1283350"/>
                </a:cubicBezTo>
                <a:cubicBezTo>
                  <a:pt x="313991" y="1420174"/>
                  <a:pt x="319499" y="1555643"/>
                  <a:pt x="307343" y="1681960"/>
                </a:cubicBezTo>
                <a:close/>
                <a:moveTo>
                  <a:pt x="1145364" y="2071445"/>
                </a:moveTo>
                <a:lnTo>
                  <a:pt x="382452" y="1764953"/>
                </a:lnTo>
                <a:lnTo>
                  <a:pt x="391600" y="1703373"/>
                </a:lnTo>
                <a:cubicBezTo>
                  <a:pt x="406842" y="1563872"/>
                  <a:pt x="401546" y="1414233"/>
                  <a:pt x="372959" y="1263245"/>
                </a:cubicBezTo>
                <a:cubicBezTo>
                  <a:pt x="366613" y="1229730"/>
                  <a:pt x="359257" y="1196837"/>
                  <a:pt x="350954" y="1164632"/>
                </a:cubicBezTo>
                <a:lnTo>
                  <a:pt x="339104" y="1124196"/>
                </a:lnTo>
                <a:lnTo>
                  <a:pt x="376407" y="1113798"/>
                </a:lnTo>
                <a:cubicBezTo>
                  <a:pt x="549032" y="1070194"/>
                  <a:pt x="751782" y="1040840"/>
                  <a:pt x="971626" y="1030562"/>
                </a:cubicBezTo>
                <a:lnTo>
                  <a:pt x="988002" y="1030092"/>
                </a:lnTo>
                <a:close/>
                <a:moveTo>
                  <a:pt x="1665782" y="2280517"/>
                </a:moveTo>
                <a:lnTo>
                  <a:pt x="1197527" y="2092401"/>
                </a:lnTo>
                <a:lnTo>
                  <a:pt x="1036786" y="1028692"/>
                </a:lnTo>
                <a:lnTo>
                  <a:pt x="1105479" y="1026721"/>
                </a:lnTo>
                <a:cubicBezTo>
                  <a:pt x="1238724" y="1025275"/>
                  <a:pt x="1369390" y="1030961"/>
                  <a:pt x="1493996" y="1043013"/>
                </a:cubicBezTo>
                <a:lnTo>
                  <a:pt x="1618881" y="1058634"/>
                </a:lnTo>
                <a:lnTo>
                  <a:pt x="1614961" y="1151348"/>
                </a:lnTo>
                <a:cubicBezTo>
                  <a:pt x="1611498" y="1517170"/>
                  <a:pt x="1740297" y="1832206"/>
                  <a:pt x="1942640" y="1989191"/>
                </a:cubicBezTo>
                <a:lnTo>
                  <a:pt x="1996802" y="2026096"/>
                </a:lnTo>
                <a:lnTo>
                  <a:pt x="1920754" y="2103164"/>
                </a:lnTo>
                <a:cubicBezTo>
                  <a:pt x="1877849" y="2142666"/>
                  <a:pt x="1831982" y="2179181"/>
                  <a:pt x="1783440" y="221231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>
              <a:solidFill>
                <a:schemeClr val="tx1"/>
              </a:solidFill>
            </a:endParaRPr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4C211D76-8C43-4CD7-BEF1-6AA275407C82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5" r="21875"/>
          <a:stretch>
            <a:fillRect/>
          </a:stretch>
        </p:blipFill>
        <p:spPr/>
      </p:pic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FAE6D4CD-64A8-45A5-AC8D-33D5B48641A4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09" r="21909"/>
          <a:stretch>
            <a:fillRect/>
          </a:stretch>
        </p:blipFill>
        <p:spPr/>
      </p:pic>
      <p:pic>
        <p:nvPicPr>
          <p:cNvPr id="12" name="Picture Placeholder 11">
            <a:extLst>
              <a:ext uri="{FF2B5EF4-FFF2-40B4-BE49-F238E27FC236}">
                <a16:creationId xmlns:a16="http://schemas.microsoft.com/office/drawing/2014/main" id="{2458332A-E3E6-43C0-9F73-0FDD3409BC56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5" r="2187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55925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266C96-AB5E-4B75-A248-0DC7710B647E}"/>
              </a:ext>
            </a:extLst>
          </p:cNvPr>
          <p:cNvSpPr txBox="1"/>
          <p:nvPr/>
        </p:nvSpPr>
        <p:spPr>
          <a:xfrm>
            <a:off x="379020" y="359302"/>
            <a:ext cx="16783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5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PIVOTS</a:t>
            </a:r>
            <a:r>
              <a:rPr lang="id-ID" sz="1050" dirty="0">
                <a:latin typeface="Poppins Black" panose="00000A00000000000000" pitchFamily="2" charset="0"/>
                <a:cs typeface="Poppins Black" panose="00000A00000000000000" pitchFamily="2" charset="0"/>
              </a:rPr>
              <a:t> </a:t>
            </a:r>
            <a:r>
              <a:rPr lang="id-ID" sz="105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BASKETBALL</a:t>
            </a:r>
            <a:endParaRPr lang="en-US" sz="105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16F645A-91BE-4329-83D8-36AB747ADD8B}"/>
              </a:ext>
            </a:extLst>
          </p:cNvPr>
          <p:cNvGrpSpPr/>
          <p:nvPr/>
        </p:nvGrpSpPr>
        <p:grpSpPr>
          <a:xfrm>
            <a:off x="8447282" y="3176709"/>
            <a:ext cx="415320" cy="1630364"/>
            <a:chOff x="11263043" y="4235612"/>
            <a:chExt cx="553760" cy="2173818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2AE023C-3D14-4E00-9C44-5FA383B066DB}"/>
                </a:ext>
              </a:extLst>
            </p:cNvPr>
            <p:cNvSpPr/>
            <p:nvPr/>
          </p:nvSpPr>
          <p:spPr>
            <a:xfrm>
              <a:off x="11581468" y="5769406"/>
              <a:ext cx="66811" cy="3217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B873864-D198-4AF6-ADAF-A682614F27E3}"/>
                </a:ext>
              </a:extLst>
            </p:cNvPr>
            <p:cNvSpPr/>
            <p:nvPr/>
          </p:nvSpPr>
          <p:spPr>
            <a:xfrm flipV="1">
              <a:off x="11544631" y="6268946"/>
              <a:ext cx="140484" cy="14048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5" name="Text Placeholder 7">
              <a:extLst>
                <a:ext uri="{FF2B5EF4-FFF2-40B4-BE49-F238E27FC236}">
                  <a16:creationId xmlns:a16="http://schemas.microsoft.com/office/drawing/2014/main" id="{37EE51EA-F387-4AF6-BCA8-01C522784642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4235612"/>
              <a:ext cx="553760" cy="305385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accent2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01</a:t>
              </a:r>
              <a:endParaRPr lang="en-US" sz="1050" b="1" dirty="0">
                <a:solidFill>
                  <a:schemeClr val="accent2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6" name="Text Placeholder 7">
              <a:extLst>
                <a:ext uri="{FF2B5EF4-FFF2-40B4-BE49-F238E27FC236}">
                  <a16:creationId xmlns:a16="http://schemas.microsoft.com/office/drawing/2014/main" id="{C11B62B7-7F7C-446A-92AD-CB64A7CD194B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4657547"/>
              <a:ext cx="553760" cy="309154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02</a:t>
              </a:r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7" name="Text Placeholder 7">
              <a:extLst>
                <a:ext uri="{FF2B5EF4-FFF2-40B4-BE49-F238E27FC236}">
                  <a16:creationId xmlns:a16="http://schemas.microsoft.com/office/drawing/2014/main" id="{6C76A7CF-A77D-4C31-B2DA-715E0A3580F4}"/>
                </a:ext>
              </a:extLst>
            </p:cNvPr>
            <p:cNvSpPr txBox="1">
              <a:spLocks/>
            </p:cNvSpPr>
            <p:nvPr/>
          </p:nvSpPr>
          <p:spPr>
            <a:xfrm rot="21568649">
              <a:off x="11263043" y="5086454"/>
              <a:ext cx="553760" cy="309154"/>
            </a:xfrm>
            <a:prstGeom prst="rect">
              <a:avLst/>
            </a:prstGeom>
          </p:spPr>
          <p:txBody>
            <a:bodyPr/>
            <a:lstStyle/>
            <a:p>
              <a:pPr lvl="0" algn="r">
                <a:lnSpc>
                  <a:spcPct val="150000"/>
                </a:lnSpc>
              </a:pPr>
              <a:r>
                <a:rPr lang="id-ID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03</a:t>
              </a:r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B29F491B-8560-4F76-B976-7DA53904006F}"/>
              </a:ext>
            </a:extLst>
          </p:cNvPr>
          <p:cNvSpPr txBox="1"/>
          <p:nvPr/>
        </p:nvSpPr>
        <p:spPr>
          <a:xfrm>
            <a:off x="4798628" y="1062747"/>
            <a:ext cx="31992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70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BEGINER AND </a:t>
            </a:r>
            <a:r>
              <a:rPr lang="id-ID" sz="210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TRAINING NOW</a:t>
            </a:r>
            <a:endParaRPr lang="en-US" sz="270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F3745C2-56F3-41A4-B1C1-D21FA432C919}"/>
              </a:ext>
            </a:extLst>
          </p:cNvPr>
          <p:cNvGrpSpPr/>
          <p:nvPr/>
        </p:nvGrpSpPr>
        <p:grpSpPr>
          <a:xfrm rot="19771175">
            <a:off x="7038943" y="1582222"/>
            <a:ext cx="160091" cy="160400"/>
            <a:chOff x="4107416" y="1679584"/>
            <a:chExt cx="3953359" cy="3961013"/>
          </a:xfrm>
          <a:solidFill>
            <a:schemeClr val="accent2"/>
          </a:solidFill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9ADA48E7-4496-4BA5-8A53-EB6353C3833A}"/>
                </a:ext>
              </a:extLst>
            </p:cNvPr>
            <p:cNvSpPr/>
            <p:nvPr/>
          </p:nvSpPr>
          <p:spPr>
            <a:xfrm rot="11315589">
              <a:off x="4813980" y="1679584"/>
              <a:ext cx="1509995" cy="2179994"/>
            </a:xfrm>
            <a:custGeom>
              <a:avLst/>
              <a:gdLst>
                <a:gd name="connsiteX0" fmla="*/ 385845 w 1509995"/>
                <a:gd name="connsiteY0" fmla="*/ 2174308 h 2179994"/>
                <a:gd name="connsiteX1" fmla="*/ 328906 w 1509995"/>
                <a:gd name="connsiteY1" fmla="*/ 2179994 h 2179994"/>
                <a:gd name="connsiteX2" fmla="*/ 0 w 1509995"/>
                <a:gd name="connsiteY2" fmla="*/ 3448 h 2179994"/>
                <a:gd name="connsiteX3" fmla="*/ 108047 w 1509995"/>
                <a:gd name="connsiteY3" fmla="*/ 348 h 2179994"/>
                <a:gd name="connsiteX4" fmla="*/ 719139 w 1509995"/>
                <a:gd name="connsiteY4" fmla="*/ 25973 h 2179994"/>
                <a:gd name="connsiteX5" fmla="*/ 915568 w 1509995"/>
                <a:gd name="connsiteY5" fmla="*/ 50543 h 2179994"/>
                <a:gd name="connsiteX6" fmla="*/ 909403 w 1509995"/>
                <a:gd name="connsiteY6" fmla="*/ 196372 h 2179994"/>
                <a:gd name="connsiteX7" fmla="*/ 1424805 w 1509995"/>
                <a:gd name="connsiteY7" fmla="*/ 1514204 h 2179994"/>
                <a:gd name="connsiteX8" fmla="*/ 1509995 w 1509995"/>
                <a:gd name="connsiteY8" fmla="*/ 1572251 h 2179994"/>
                <a:gd name="connsiteX9" fmla="*/ 1390380 w 1509995"/>
                <a:gd name="connsiteY9" fmla="*/ 1693471 h 2179994"/>
                <a:gd name="connsiteX10" fmla="*/ 385845 w 1509995"/>
                <a:gd name="connsiteY10" fmla="*/ 2174308 h 217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09995" h="2179994">
                  <a:moveTo>
                    <a:pt x="385845" y="2174308"/>
                  </a:moveTo>
                  <a:lnTo>
                    <a:pt x="328906" y="2179994"/>
                  </a:lnTo>
                  <a:lnTo>
                    <a:pt x="0" y="3448"/>
                  </a:lnTo>
                  <a:lnTo>
                    <a:pt x="108047" y="348"/>
                  </a:lnTo>
                  <a:cubicBezTo>
                    <a:pt x="317624" y="-1927"/>
                    <a:pt x="523149" y="7017"/>
                    <a:pt x="719139" y="25973"/>
                  </a:cubicBezTo>
                  <a:lnTo>
                    <a:pt x="915568" y="50543"/>
                  </a:lnTo>
                  <a:lnTo>
                    <a:pt x="909403" y="196372"/>
                  </a:lnTo>
                  <a:cubicBezTo>
                    <a:pt x="903956" y="771769"/>
                    <a:pt x="1106542" y="1267285"/>
                    <a:pt x="1424805" y="1514204"/>
                  </a:cubicBezTo>
                  <a:lnTo>
                    <a:pt x="1509995" y="1572251"/>
                  </a:lnTo>
                  <a:lnTo>
                    <a:pt x="1390380" y="1693471"/>
                  </a:lnTo>
                  <a:cubicBezTo>
                    <a:pt x="1120444" y="1941999"/>
                    <a:pt x="775954" y="2115357"/>
                    <a:pt x="385845" y="217430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8CD6B77-DD58-4526-B080-141A88432F9C}"/>
                </a:ext>
              </a:extLst>
            </p:cNvPr>
            <p:cNvSpPr/>
            <p:nvPr/>
          </p:nvSpPr>
          <p:spPr>
            <a:xfrm rot="11315589">
              <a:off x="6058851" y="1846787"/>
              <a:ext cx="1446055" cy="2190305"/>
            </a:xfrm>
            <a:custGeom>
              <a:avLst/>
              <a:gdLst>
                <a:gd name="connsiteX0" fmla="*/ 1446055 w 1446055"/>
                <a:gd name="connsiteY0" fmla="*/ 2181926 h 2190305"/>
                <a:gd name="connsiteX1" fmla="*/ 1384856 w 1446055"/>
                <a:gd name="connsiteY1" fmla="*/ 2188037 h 2190305"/>
                <a:gd name="connsiteX2" fmla="*/ 21844 w 1446055"/>
                <a:gd name="connsiteY2" fmla="*/ 1702840 h 2190305"/>
                <a:gd name="connsiteX3" fmla="*/ 0 w 1446055"/>
                <a:gd name="connsiteY3" fmla="*/ 1681285 h 2190305"/>
                <a:gd name="connsiteX4" fmla="*/ 13766 w 1446055"/>
                <a:gd name="connsiteY4" fmla="*/ 1655592 h 2190305"/>
                <a:gd name="connsiteX5" fmla="*/ 148945 w 1446055"/>
                <a:gd name="connsiteY5" fmla="*/ 366724 h 2190305"/>
                <a:gd name="connsiteX6" fmla="*/ 114334 w 1446055"/>
                <a:gd name="connsiteY6" fmla="*/ 211616 h 2190305"/>
                <a:gd name="connsiteX7" fmla="*/ 95696 w 1446055"/>
                <a:gd name="connsiteY7" fmla="*/ 148015 h 2190305"/>
                <a:gd name="connsiteX8" fmla="*/ 154370 w 1446055"/>
                <a:gd name="connsiteY8" fmla="*/ 131660 h 2190305"/>
                <a:gd name="connsiteX9" fmla="*/ 1090580 w 1446055"/>
                <a:gd name="connsiteY9" fmla="*/ 739 h 2190305"/>
                <a:gd name="connsiteX10" fmla="*/ 1116337 w 1446055"/>
                <a:gd name="connsiteY10" fmla="*/ 0 h 2190305"/>
                <a:gd name="connsiteX11" fmla="*/ 1446055 w 1446055"/>
                <a:gd name="connsiteY11" fmla="*/ 2181926 h 2190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46055" h="2190305">
                  <a:moveTo>
                    <a:pt x="1446055" y="2181926"/>
                  </a:moveTo>
                  <a:lnTo>
                    <a:pt x="1384856" y="2188037"/>
                  </a:lnTo>
                  <a:cubicBezTo>
                    <a:pt x="870509" y="2213141"/>
                    <a:pt x="385171" y="2028547"/>
                    <a:pt x="21844" y="1702840"/>
                  </a:cubicBezTo>
                  <a:lnTo>
                    <a:pt x="0" y="1681285"/>
                  </a:lnTo>
                  <a:lnTo>
                    <a:pt x="13766" y="1655592"/>
                  </a:lnTo>
                  <a:cubicBezTo>
                    <a:pt x="182265" y="1308185"/>
                    <a:pt x="238873" y="841698"/>
                    <a:pt x="148945" y="366724"/>
                  </a:cubicBezTo>
                  <a:cubicBezTo>
                    <a:pt x="138964" y="314008"/>
                    <a:pt x="127394" y="262271"/>
                    <a:pt x="114334" y="211616"/>
                  </a:cubicBezTo>
                  <a:lnTo>
                    <a:pt x="95696" y="148015"/>
                  </a:lnTo>
                  <a:lnTo>
                    <a:pt x="154370" y="131660"/>
                  </a:lnTo>
                  <a:cubicBezTo>
                    <a:pt x="425889" y="63076"/>
                    <a:pt x="744790" y="16905"/>
                    <a:pt x="1090580" y="739"/>
                  </a:cubicBezTo>
                  <a:lnTo>
                    <a:pt x="1116337" y="0"/>
                  </a:lnTo>
                  <a:lnTo>
                    <a:pt x="1446055" y="218192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EFB1A372-1846-470A-BC66-51E4BEE8BF51}"/>
                </a:ext>
              </a:extLst>
            </p:cNvPr>
            <p:cNvSpPr/>
            <p:nvPr/>
          </p:nvSpPr>
          <p:spPr>
            <a:xfrm rot="11315589">
              <a:off x="4280580" y="2275199"/>
              <a:ext cx="958547" cy="1395449"/>
            </a:xfrm>
            <a:custGeom>
              <a:avLst/>
              <a:gdLst>
                <a:gd name="connsiteX0" fmla="*/ 552854 w 958547"/>
                <a:gd name="connsiteY0" fmla="*/ 1395449 h 1395449"/>
                <a:gd name="connsiteX1" fmla="*/ 521990 w 958547"/>
                <a:gd name="connsiteY1" fmla="*/ 1379211 h 1395449"/>
                <a:gd name="connsiteX2" fmla="*/ 284 w 958547"/>
                <a:gd name="connsiteY2" fmla="*/ 116726 h 1395449"/>
                <a:gd name="connsiteX3" fmla="*/ 5781 w 958547"/>
                <a:gd name="connsiteY3" fmla="*/ 0 h 1395449"/>
                <a:gd name="connsiteX4" fmla="*/ 227631 w 958547"/>
                <a:gd name="connsiteY4" fmla="*/ 41350 h 1395449"/>
                <a:gd name="connsiteX5" fmla="*/ 879165 w 958547"/>
                <a:gd name="connsiteY5" fmla="*/ 266654 h 1395449"/>
                <a:gd name="connsiteX6" fmla="*/ 958547 w 958547"/>
                <a:gd name="connsiteY6" fmla="*/ 313052 h 1395449"/>
                <a:gd name="connsiteX7" fmla="*/ 958535 w 958547"/>
                <a:gd name="connsiteY7" fmla="*/ 321134 h 1395449"/>
                <a:gd name="connsiteX8" fmla="*/ 589011 w 958547"/>
                <a:gd name="connsiteY8" fmla="*/ 1351023 h 1395449"/>
                <a:gd name="connsiteX9" fmla="*/ 552854 w 958547"/>
                <a:gd name="connsiteY9" fmla="*/ 1395449 h 1395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58547" h="1395449">
                  <a:moveTo>
                    <a:pt x="552854" y="1395449"/>
                  </a:moveTo>
                  <a:lnTo>
                    <a:pt x="521990" y="1379211"/>
                  </a:lnTo>
                  <a:cubicBezTo>
                    <a:pt x="199827" y="1180319"/>
                    <a:pt x="-8774" y="692430"/>
                    <a:pt x="284" y="116726"/>
                  </a:cubicBezTo>
                  <a:lnTo>
                    <a:pt x="5781" y="0"/>
                  </a:lnTo>
                  <a:lnTo>
                    <a:pt x="227631" y="41350"/>
                  </a:lnTo>
                  <a:cubicBezTo>
                    <a:pt x="484779" y="98005"/>
                    <a:pt x="708128" y="174466"/>
                    <a:pt x="879165" y="266654"/>
                  </a:cubicBezTo>
                  <a:lnTo>
                    <a:pt x="958547" y="313052"/>
                  </a:lnTo>
                  <a:lnTo>
                    <a:pt x="958535" y="321134"/>
                  </a:lnTo>
                  <a:cubicBezTo>
                    <a:pt x="938849" y="700365"/>
                    <a:pt x="806029" y="1056740"/>
                    <a:pt x="589011" y="1351023"/>
                  </a:cubicBezTo>
                  <a:lnTo>
                    <a:pt x="552854" y="13954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8BC7CD76-1BCB-4CFB-AF44-2CE082C0F730}"/>
                </a:ext>
              </a:extLst>
            </p:cNvPr>
            <p:cNvSpPr/>
            <p:nvPr/>
          </p:nvSpPr>
          <p:spPr>
            <a:xfrm rot="11315589">
              <a:off x="7406799" y="2600572"/>
              <a:ext cx="653976" cy="1396524"/>
            </a:xfrm>
            <a:custGeom>
              <a:avLst/>
              <a:gdLst>
                <a:gd name="connsiteX0" fmla="*/ 498661 w 653976"/>
                <a:gd name="connsiteY0" fmla="*/ 1396524 h 1396524"/>
                <a:gd name="connsiteX1" fmla="*/ 490006 w 653976"/>
                <a:gd name="connsiteY1" fmla="*/ 1387984 h 1396524"/>
                <a:gd name="connsiteX2" fmla="*/ 9170 w 653976"/>
                <a:gd name="connsiteY2" fmla="*/ 383449 h 1396524"/>
                <a:gd name="connsiteX3" fmla="*/ 0 w 653976"/>
                <a:gd name="connsiteY3" fmla="*/ 291623 h 1396524"/>
                <a:gd name="connsiteX4" fmla="*/ 15530 w 653976"/>
                <a:gd name="connsiteY4" fmla="*/ 276039 h 1396524"/>
                <a:gd name="connsiteX5" fmla="*/ 451115 w 653976"/>
                <a:gd name="connsiteY5" fmla="*/ 38000 h 1396524"/>
                <a:gd name="connsiteX6" fmla="*/ 563807 w 653976"/>
                <a:gd name="connsiteY6" fmla="*/ 0 h 1396524"/>
                <a:gd name="connsiteX7" fmla="*/ 583639 w 653976"/>
                <a:gd name="connsiteY7" fmla="*/ 69662 h 1396524"/>
                <a:gd name="connsiteX8" fmla="*/ 614708 w 653976"/>
                <a:gd name="connsiteY8" fmla="*/ 212114 h 1396524"/>
                <a:gd name="connsiteX9" fmla="*/ 507075 w 653976"/>
                <a:gd name="connsiteY9" fmla="*/ 1379671 h 1396524"/>
                <a:gd name="connsiteX10" fmla="*/ 498661 w 653976"/>
                <a:gd name="connsiteY10" fmla="*/ 1396524 h 139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3976" h="1396524">
                  <a:moveTo>
                    <a:pt x="498661" y="1396524"/>
                  </a:moveTo>
                  <a:lnTo>
                    <a:pt x="490006" y="1387984"/>
                  </a:lnTo>
                  <a:cubicBezTo>
                    <a:pt x="241478" y="1118048"/>
                    <a:pt x="68120" y="773559"/>
                    <a:pt x="9170" y="383449"/>
                  </a:cubicBezTo>
                  <a:lnTo>
                    <a:pt x="0" y="291623"/>
                  </a:lnTo>
                  <a:lnTo>
                    <a:pt x="15530" y="276039"/>
                  </a:lnTo>
                  <a:cubicBezTo>
                    <a:pt x="118157" y="186882"/>
                    <a:pt x="266850" y="106240"/>
                    <a:pt x="451115" y="38000"/>
                  </a:cubicBezTo>
                  <a:lnTo>
                    <a:pt x="563807" y="0"/>
                  </a:lnTo>
                  <a:lnTo>
                    <a:pt x="583639" y="69662"/>
                  </a:lnTo>
                  <a:cubicBezTo>
                    <a:pt x="595327" y="116198"/>
                    <a:pt x="605713" y="163715"/>
                    <a:pt x="614708" y="212114"/>
                  </a:cubicBezTo>
                  <a:cubicBezTo>
                    <a:pt x="694702" y="642531"/>
                    <a:pt x="649364" y="1064427"/>
                    <a:pt x="507075" y="1379671"/>
                  </a:cubicBezTo>
                  <a:lnTo>
                    <a:pt x="498661" y="139652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D23C0A2A-C466-49EB-82D9-A6EE47DA4F0D}"/>
                </a:ext>
              </a:extLst>
            </p:cNvPr>
            <p:cNvSpPr/>
            <p:nvPr/>
          </p:nvSpPr>
          <p:spPr>
            <a:xfrm rot="11315589">
              <a:off x="4107416" y="3456370"/>
              <a:ext cx="941252" cy="1320008"/>
            </a:xfrm>
            <a:custGeom>
              <a:avLst/>
              <a:gdLst>
                <a:gd name="connsiteX0" fmla="*/ 941149 w 941252"/>
                <a:gd name="connsiteY0" fmla="*/ 1320008 h 1320008"/>
                <a:gd name="connsiteX1" fmla="*/ 892007 w 941252"/>
                <a:gd name="connsiteY1" fmla="*/ 1291820 h 1320008"/>
                <a:gd name="connsiteX2" fmla="*/ 6905 w 941252"/>
                <a:gd name="connsiteY2" fmla="*/ 1014277 h 1320008"/>
                <a:gd name="connsiteX3" fmla="*/ 0 w 941252"/>
                <a:gd name="connsiteY3" fmla="*/ 1013312 h 1320008"/>
                <a:gd name="connsiteX4" fmla="*/ 23897 w 941252"/>
                <a:gd name="connsiteY4" fmla="*/ 834854 h 1320008"/>
                <a:gd name="connsiteX5" fmla="*/ 332055 w 941252"/>
                <a:gd name="connsiteY5" fmla="*/ 75289 h 1320008"/>
                <a:gd name="connsiteX6" fmla="*/ 389087 w 941252"/>
                <a:gd name="connsiteY6" fmla="*/ 0 h 1320008"/>
                <a:gd name="connsiteX7" fmla="*/ 441037 w 941252"/>
                <a:gd name="connsiteY7" fmla="*/ 51263 h 1320008"/>
                <a:gd name="connsiteX8" fmla="*/ 921874 w 941252"/>
                <a:gd name="connsiteY8" fmla="*/ 1055797 h 1320008"/>
                <a:gd name="connsiteX9" fmla="*/ 941252 w 941252"/>
                <a:gd name="connsiteY9" fmla="*/ 1249855 h 1320008"/>
                <a:gd name="connsiteX10" fmla="*/ 941149 w 941252"/>
                <a:gd name="connsiteY10" fmla="*/ 1320008 h 1320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252" h="1320008">
                  <a:moveTo>
                    <a:pt x="941149" y="1320008"/>
                  </a:moveTo>
                  <a:lnTo>
                    <a:pt x="892007" y="1291820"/>
                  </a:lnTo>
                  <a:cubicBezTo>
                    <a:pt x="662158" y="1170087"/>
                    <a:pt x="355970" y="1074810"/>
                    <a:pt x="6905" y="1014277"/>
                  </a:cubicBezTo>
                  <a:lnTo>
                    <a:pt x="0" y="1013312"/>
                  </a:lnTo>
                  <a:lnTo>
                    <a:pt x="23897" y="834854"/>
                  </a:lnTo>
                  <a:cubicBezTo>
                    <a:pt x="79591" y="543171"/>
                    <a:pt x="188348" y="279985"/>
                    <a:pt x="332055" y="75289"/>
                  </a:cubicBezTo>
                  <a:lnTo>
                    <a:pt x="389087" y="0"/>
                  </a:lnTo>
                  <a:lnTo>
                    <a:pt x="441037" y="51263"/>
                  </a:lnTo>
                  <a:cubicBezTo>
                    <a:pt x="689565" y="321198"/>
                    <a:pt x="862923" y="665688"/>
                    <a:pt x="921874" y="1055797"/>
                  </a:cubicBezTo>
                  <a:cubicBezTo>
                    <a:pt x="931699" y="1120815"/>
                    <a:pt x="938113" y="1185562"/>
                    <a:pt x="941252" y="1249855"/>
                  </a:cubicBezTo>
                  <a:lnTo>
                    <a:pt x="941149" y="132000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786E221-BE7B-4E48-BA59-9C8F2DB969A6}"/>
                </a:ext>
              </a:extLst>
            </p:cNvPr>
            <p:cNvSpPr/>
            <p:nvPr/>
          </p:nvSpPr>
          <p:spPr>
            <a:xfrm rot="11315589">
              <a:off x="7379963" y="3824742"/>
              <a:ext cx="544215" cy="900600"/>
            </a:xfrm>
            <a:custGeom>
              <a:avLst/>
              <a:gdLst>
                <a:gd name="connsiteX0" fmla="*/ 0 w 544215"/>
                <a:gd name="connsiteY0" fmla="*/ 900600 h 900600"/>
                <a:gd name="connsiteX1" fmla="*/ 255 w 544215"/>
                <a:gd name="connsiteY1" fmla="*/ 727549 h 900600"/>
                <a:gd name="connsiteX2" fmla="*/ 181899 w 544215"/>
                <a:gd name="connsiteY2" fmla="*/ 11188 h 900600"/>
                <a:gd name="connsiteX3" fmla="*/ 187897 w 544215"/>
                <a:gd name="connsiteY3" fmla="*/ 0 h 900600"/>
                <a:gd name="connsiteX4" fmla="*/ 261882 w 544215"/>
                <a:gd name="connsiteY4" fmla="*/ 88303 h 900600"/>
                <a:gd name="connsiteX5" fmla="*/ 508775 w 544215"/>
                <a:gd name="connsiteY5" fmla="*/ 532482 h 900600"/>
                <a:gd name="connsiteX6" fmla="*/ 544215 w 544215"/>
                <a:gd name="connsiteY6" fmla="*/ 632362 h 900600"/>
                <a:gd name="connsiteX7" fmla="*/ 532232 w 544215"/>
                <a:gd name="connsiteY7" fmla="*/ 636009 h 900600"/>
                <a:gd name="connsiteX8" fmla="*/ 13222 w 544215"/>
                <a:gd name="connsiteY8" fmla="*/ 889596 h 900600"/>
                <a:gd name="connsiteX9" fmla="*/ 0 w 544215"/>
                <a:gd name="connsiteY9" fmla="*/ 900600 h 90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4215" h="900600">
                  <a:moveTo>
                    <a:pt x="0" y="900600"/>
                  </a:moveTo>
                  <a:lnTo>
                    <a:pt x="255" y="727549"/>
                  </a:lnTo>
                  <a:cubicBezTo>
                    <a:pt x="13380" y="474729"/>
                    <a:pt x="76785" y="232066"/>
                    <a:pt x="181899" y="11188"/>
                  </a:cubicBezTo>
                  <a:lnTo>
                    <a:pt x="187897" y="0"/>
                  </a:lnTo>
                  <a:lnTo>
                    <a:pt x="261882" y="88303"/>
                  </a:lnTo>
                  <a:cubicBezTo>
                    <a:pt x="358420" y="213446"/>
                    <a:pt x="442602" y="363572"/>
                    <a:pt x="508775" y="532482"/>
                  </a:cubicBezTo>
                  <a:lnTo>
                    <a:pt x="544215" y="632362"/>
                  </a:lnTo>
                  <a:lnTo>
                    <a:pt x="532232" y="636009"/>
                  </a:lnTo>
                  <a:cubicBezTo>
                    <a:pt x="320963" y="706774"/>
                    <a:pt x="144304" y="792780"/>
                    <a:pt x="13222" y="889596"/>
                  </a:cubicBezTo>
                  <a:lnTo>
                    <a:pt x="0" y="9006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F5A5C373-CC15-4BD1-96D6-25B633CFD363}"/>
                </a:ext>
              </a:extLst>
            </p:cNvPr>
            <p:cNvSpPr/>
            <p:nvPr/>
          </p:nvSpPr>
          <p:spPr>
            <a:xfrm rot="11315589">
              <a:off x="4678399" y="3922984"/>
              <a:ext cx="1595237" cy="1558970"/>
            </a:xfrm>
            <a:custGeom>
              <a:avLst/>
              <a:gdLst>
                <a:gd name="connsiteX0" fmla="*/ 1165353 w 1595237"/>
                <a:gd name="connsiteY0" fmla="*/ 1558970 h 1558970"/>
                <a:gd name="connsiteX1" fmla="*/ 1000444 w 1595237"/>
                <a:gd name="connsiteY1" fmla="*/ 1535918 h 1558970"/>
                <a:gd name="connsiteX2" fmla="*/ 338336 w 1595237"/>
                <a:gd name="connsiteY2" fmla="*/ 1505244 h 1558970"/>
                <a:gd name="connsiteX3" fmla="*/ 223032 w 1595237"/>
                <a:gd name="connsiteY3" fmla="*/ 1508961 h 1558970"/>
                <a:gd name="connsiteX4" fmla="*/ 0 w 1595237"/>
                <a:gd name="connsiteY4" fmla="*/ 33038 h 1558970"/>
                <a:gd name="connsiteX5" fmla="*/ 56077 w 1595237"/>
                <a:gd name="connsiteY5" fmla="*/ 21646 h 1558970"/>
                <a:gd name="connsiteX6" fmla="*/ 1471363 w 1595237"/>
                <a:gd name="connsiteY6" fmla="*/ 372074 h 1558970"/>
                <a:gd name="connsiteX7" fmla="*/ 1595237 w 1595237"/>
                <a:gd name="connsiteY7" fmla="*/ 472888 h 1558970"/>
                <a:gd name="connsiteX8" fmla="*/ 1546361 w 1595237"/>
                <a:gd name="connsiteY8" fmla="*/ 534004 h 1558970"/>
                <a:gd name="connsiteX9" fmla="*/ 1170566 w 1595237"/>
                <a:gd name="connsiteY9" fmla="*/ 1509022 h 1558970"/>
                <a:gd name="connsiteX10" fmla="*/ 1165353 w 1595237"/>
                <a:gd name="connsiteY10" fmla="*/ 1558970 h 1558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95237" h="1558970">
                  <a:moveTo>
                    <a:pt x="1165353" y="1558970"/>
                  </a:moveTo>
                  <a:lnTo>
                    <a:pt x="1000444" y="1535918"/>
                  </a:lnTo>
                  <a:cubicBezTo>
                    <a:pt x="788539" y="1513060"/>
                    <a:pt x="565755" y="1502319"/>
                    <a:pt x="338336" y="1505244"/>
                  </a:cubicBezTo>
                  <a:lnTo>
                    <a:pt x="223032" y="1508961"/>
                  </a:lnTo>
                  <a:lnTo>
                    <a:pt x="0" y="33038"/>
                  </a:lnTo>
                  <a:lnTo>
                    <a:pt x="56077" y="21646"/>
                  </a:lnTo>
                  <a:cubicBezTo>
                    <a:pt x="576223" y="-56955"/>
                    <a:pt x="1078986" y="82716"/>
                    <a:pt x="1471363" y="372074"/>
                  </a:cubicBezTo>
                  <a:lnTo>
                    <a:pt x="1595237" y="472888"/>
                  </a:lnTo>
                  <a:lnTo>
                    <a:pt x="1546361" y="534004"/>
                  </a:lnTo>
                  <a:cubicBezTo>
                    <a:pt x="1357081" y="789826"/>
                    <a:pt x="1221220" y="1131533"/>
                    <a:pt x="1170566" y="1509022"/>
                  </a:cubicBezTo>
                  <a:lnTo>
                    <a:pt x="1165353" y="155897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9828155-18C3-4882-B961-AE4E7B61368A}"/>
                </a:ext>
              </a:extLst>
            </p:cNvPr>
            <p:cNvSpPr/>
            <p:nvPr/>
          </p:nvSpPr>
          <p:spPr>
            <a:xfrm rot="11315589">
              <a:off x="6123693" y="4019160"/>
              <a:ext cx="1454536" cy="1621437"/>
            </a:xfrm>
            <a:custGeom>
              <a:avLst/>
              <a:gdLst>
                <a:gd name="connsiteX0" fmla="*/ 420450 w 1454536"/>
                <a:gd name="connsiteY0" fmla="*/ 1621437 h 1621437"/>
                <a:gd name="connsiteX1" fmla="*/ 373531 w 1454536"/>
                <a:gd name="connsiteY1" fmla="*/ 1493506 h 1621437"/>
                <a:gd name="connsiteX2" fmla="*/ 9945 w 1454536"/>
                <a:gd name="connsiteY2" fmla="*/ 914847 h 1621437"/>
                <a:gd name="connsiteX3" fmla="*/ 0 w 1454536"/>
                <a:gd name="connsiteY3" fmla="*/ 905320 h 1621437"/>
                <a:gd name="connsiteX4" fmla="*/ 14367 w 1454536"/>
                <a:gd name="connsiteY4" fmla="*/ 878520 h 1621437"/>
                <a:gd name="connsiteX5" fmla="*/ 1173154 w 1454536"/>
                <a:gd name="connsiteY5" fmla="*/ 12245 h 1621437"/>
                <a:gd name="connsiteX6" fmla="*/ 1233426 w 1454536"/>
                <a:gd name="connsiteY6" fmla="*/ 0 h 1621437"/>
                <a:gd name="connsiteX7" fmla="*/ 1454536 w 1454536"/>
                <a:gd name="connsiteY7" fmla="*/ 1463205 h 1621437"/>
                <a:gd name="connsiteX8" fmla="*/ 1425485 w 1454536"/>
                <a:gd name="connsiteY8" fmla="*/ 1464141 h 1621437"/>
                <a:gd name="connsiteX9" fmla="*/ 442948 w 1454536"/>
                <a:gd name="connsiteY9" fmla="*/ 1614590 h 1621437"/>
                <a:gd name="connsiteX10" fmla="*/ 420450 w 1454536"/>
                <a:gd name="connsiteY10" fmla="*/ 1621437 h 1621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54536" h="1621437">
                  <a:moveTo>
                    <a:pt x="420450" y="1621437"/>
                  </a:moveTo>
                  <a:lnTo>
                    <a:pt x="373531" y="1493506"/>
                  </a:lnTo>
                  <a:cubicBezTo>
                    <a:pt x="280431" y="1263975"/>
                    <a:pt x="155075" y="1066736"/>
                    <a:pt x="9945" y="914847"/>
                  </a:cubicBezTo>
                  <a:lnTo>
                    <a:pt x="0" y="905320"/>
                  </a:lnTo>
                  <a:lnTo>
                    <a:pt x="14367" y="878520"/>
                  </a:lnTo>
                  <a:cubicBezTo>
                    <a:pt x="265231" y="460000"/>
                    <a:pt x="674355" y="140241"/>
                    <a:pt x="1173154" y="12245"/>
                  </a:cubicBezTo>
                  <a:lnTo>
                    <a:pt x="1233426" y="0"/>
                  </a:lnTo>
                  <a:lnTo>
                    <a:pt x="1454536" y="1463205"/>
                  </a:lnTo>
                  <a:lnTo>
                    <a:pt x="1425485" y="1464141"/>
                  </a:lnTo>
                  <a:cubicBezTo>
                    <a:pt x="1062461" y="1482972"/>
                    <a:pt x="727807" y="1536007"/>
                    <a:pt x="442948" y="1614590"/>
                  </a:cubicBezTo>
                  <a:lnTo>
                    <a:pt x="420450" y="162143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</p:grpSp>
      <p:sp>
        <p:nvSpPr>
          <p:cNvPr id="28" name="Text Placeholder 7">
            <a:extLst>
              <a:ext uri="{FF2B5EF4-FFF2-40B4-BE49-F238E27FC236}">
                <a16:creationId xmlns:a16="http://schemas.microsoft.com/office/drawing/2014/main" id="{E730588B-4652-4169-A5E4-1609EF26850D}"/>
              </a:ext>
            </a:extLst>
          </p:cNvPr>
          <p:cNvSpPr txBox="1">
            <a:spLocks/>
          </p:cNvSpPr>
          <p:nvPr/>
        </p:nvSpPr>
        <p:spPr>
          <a:xfrm rot="21568649">
            <a:off x="4802641" y="1850480"/>
            <a:ext cx="2940546" cy="192919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id-ID" sz="825" b="1" spc="2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BEST CLUB AND ASOCIATIONS </a:t>
            </a:r>
            <a:endParaRPr lang="en-US" sz="825" b="1" spc="225" dirty="0">
              <a:solidFill>
                <a:schemeClr val="bg1">
                  <a:lumMod val="7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C3093DA-FFE2-4AB8-BC41-A3A73CA1CC56}"/>
              </a:ext>
            </a:extLst>
          </p:cNvPr>
          <p:cNvSpPr/>
          <p:nvPr/>
        </p:nvSpPr>
        <p:spPr>
          <a:xfrm>
            <a:off x="4819450" y="2659650"/>
            <a:ext cx="3301836" cy="643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industry. Lorem Ipsum has been the industry's standard dummy text eve</a:t>
            </a:r>
            <a:r>
              <a:rPr lang="id-ID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simply dummy text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565BFA7-D459-4818-B70F-B2C98B6E7444}"/>
              </a:ext>
            </a:extLst>
          </p:cNvPr>
          <p:cNvSpPr/>
          <p:nvPr/>
        </p:nvSpPr>
        <p:spPr>
          <a:xfrm>
            <a:off x="4819450" y="3716098"/>
            <a:ext cx="3301836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industry. Lorem Ipsum has been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A0256B7-6E41-4A8E-8506-637D9BD669E1}"/>
              </a:ext>
            </a:extLst>
          </p:cNvPr>
          <p:cNvSpPr txBox="1"/>
          <p:nvPr/>
        </p:nvSpPr>
        <p:spPr>
          <a:xfrm>
            <a:off x="4819450" y="2380069"/>
            <a:ext cx="19239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50" b="1" dirty="0">
                <a:solidFill>
                  <a:schemeClr val="accent2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Basic Training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FFDE638-3578-40FA-BB0A-3DB1A8323F07}"/>
              </a:ext>
            </a:extLst>
          </p:cNvPr>
          <p:cNvSpPr txBox="1"/>
          <p:nvPr/>
        </p:nvSpPr>
        <p:spPr>
          <a:xfrm>
            <a:off x="4799753" y="3480454"/>
            <a:ext cx="19239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50" b="1" dirty="0">
                <a:solidFill>
                  <a:schemeClr val="accent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See The Proggress</a:t>
            </a: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D0B711A7-6811-4E1F-AECE-308447B722F9}"/>
              </a:ext>
            </a:extLst>
          </p:cNvPr>
          <p:cNvSpPr/>
          <p:nvPr/>
        </p:nvSpPr>
        <p:spPr>
          <a:xfrm rot="9486764">
            <a:off x="7604911" y="-204310"/>
            <a:ext cx="1733255" cy="1710388"/>
          </a:xfrm>
          <a:custGeom>
            <a:avLst/>
            <a:gdLst>
              <a:gd name="connsiteX0" fmla="*/ 1712582 w 2311006"/>
              <a:gd name="connsiteY0" fmla="*/ 1003337 h 2280517"/>
              <a:gd name="connsiteX1" fmla="*/ 1727775 w 2311006"/>
              <a:gd name="connsiteY1" fmla="*/ 889879 h 2280517"/>
              <a:gd name="connsiteX2" fmla="*/ 1923693 w 2311006"/>
              <a:gd name="connsiteY2" fmla="*/ 406967 h 2280517"/>
              <a:gd name="connsiteX3" fmla="*/ 1959953 w 2311006"/>
              <a:gd name="connsiteY3" fmla="*/ 359101 h 2280517"/>
              <a:gd name="connsiteX4" fmla="*/ 1992982 w 2311006"/>
              <a:gd name="connsiteY4" fmla="*/ 391692 h 2280517"/>
              <a:gd name="connsiteX5" fmla="*/ 2298685 w 2311006"/>
              <a:gd name="connsiteY5" fmla="*/ 1030348 h 2280517"/>
              <a:gd name="connsiteX6" fmla="*/ 2311006 w 2311006"/>
              <a:gd name="connsiteY6" fmla="*/ 1153725 h 2280517"/>
              <a:gd name="connsiteX7" fmla="*/ 2310940 w 2311006"/>
              <a:gd name="connsiteY7" fmla="*/ 1198327 h 2280517"/>
              <a:gd name="connsiteX8" fmla="*/ 2279697 w 2311006"/>
              <a:gd name="connsiteY8" fmla="*/ 1180406 h 2280517"/>
              <a:gd name="connsiteX9" fmla="*/ 1716971 w 2311006"/>
              <a:gd name="connsiteY9" fmla="*/ 1003951 h 2280517"/>
              <a:gd name="connsiteX10" fmla="*/ 1026308 w 2311006"/>
              <a:gd name="connsiteY10" fmla="*/ 959358 h 2280517"/>
              <a:gd name="connsiteX11" fmla="*/ 884510 w 2311006"/>
              <a:gd name="connsiteY11" fmla="*/ 21005 h 2280517"/>
              <a:gd name="connsiteX12" fmla="*/ 920163 w 2311006"/>
              <a:gd name="connsiteY12" fmla="*/ 13762 h 2280517"/>
              <a:gd name="connsiteX13" fmla="*/ 1819965 w 2311006"/>
              <a:gd name="connsiteY13" fmla="*/ 236555 h 2280517"/>
              <a:gd name="connsiteX14" fmla="*/ 1898721 w 2311006"/>
              <a:gd name="connsiteY14" fmla="*/ 300650 h 2280517"/>
              <a:gd name="connsiteX15" fmla="*/ 1867647 w 2311006"/>
              <a:gd name="connsiteY15" fmla="*/ 339506 h 2280517"/>
              <a:gd name="connsiteX16" fmla="*/ 1628727 w 2311006"/>
              <a:gd name="connsiteY16" fmla="*/ 959396 h 2280517"/>
              <a:gd name="connsiteX17" fmla="*/ 1625412 w 2311006"/>
              <a:gd name="connsiteY17" fmla="*/ 991152 h 2280517"/>
              <a:gd name="connsiteX18" fmla="*/ 1520567 w 2311006"/>
              <a:gd name="connsiteY18" fmla="*/ 976496 h 2280517"/>
              <a:gd name="connsiteX19" fmla="*/ 1099615 w 2311006"/>
              <a:gd name="connsiteY19" fmla="*/ 956994 h 2280517"/>
              <a:gd name="connsiteX20" fmla="*/ 320105 w 2311006"/>
              <a:gd name="connsiteY20" fmla="*/ 1061529 h 2280517"/>
              <a:gd name="connsiteX21" fmla="*/ 290275 w 2311006"/>
              <a:gd name="connsiteY21" fmla="*/ 980194 h 2280517"/>
              <a:gd name="connsiteX22" fmla="*/ 270743 w 2311006"/>
              <a:gd name="connsiteY22" fmla="*/ 937380 h 2280517"/>
              <a:gd name="connsiteX23" fmla="*/ 603973 w 2311006"/>
              <a:gd name="connsiteY23" fmla="*/ 107913 h 2280517"/>
              <a:gd name="connsiteX24" fmla="*/ 682492 w 2311006"/>
              <a:gd name="connsiteY24" fmla="*/ 74563 h 2280517"/>
              <a:gd name="connsiteX25" fmla="*/ 798655 w 2311006"/>
              <a:gd name="connsiteY25" fmla="*/ 38447 h 2280517"/>
              <a:gd name="connsiteX26" fmla="*/ 836974 w 2311006"/>
              <a:gd name="connsiteY26" fmla="*/ 30662 h 2280517"/>
              <a:gd name="connsiteX27" fmla="*/ 977551 w 2311006"/>
              <a:gd name="connsiteY27" fmla="*/ 960930 h 2280517"/>
              <a:gd name="connsiteX28" fmla="*/ 959081 w 2311006"/>
              <a:gd name="connsiteY28" fmla="*/ 961525 h 2280517"/>
              <a:gd name="connsiteX29" fmla="*/ 334409 w 2311006"/>
              <a:gd name="connsiteY29" fmla="*/ 1057176 h 2280517"/>
              <a:gd name="connsiteX30" fmla="*/ 206366 w 2311006"/>
              <a:gd name="connsiteY30" fmla="*/ 1097627 h 2280517"/>
              <a:gd name="connsiteX31" fmla="*/ 224829 w 2311006"/>
              <a:gd name="connsiteY31" fmla="*/ 1051670 h 2280517"/>
              <a:gd name="connsiteX32" fmla="*/ 237272 w 2311006"/>
              <a:gd name="connsiteY32" fmla="*/ 1086738 h 2280517"/>
              <a:gd name="connsiteX33" fmla="*/ 229653 w 2311006"/>
              <a:gd name="connsiteY33" fmla="*/ 1089057 h 2280517"/>
              <a:gd name="connsiteX34" fmla="*/ 2052904 w 2311006"/>
              <a:gd name="connsiteY34" fmla="*/ 1958394 h 2280517"/>
              <a:gd name="connsiteX35" fmla="*/ 2033281 w 2311006"/>
              <a:gd name="connsiteY35" fmla="*/ 1948071 h 2280517"/>
              <a:gd name="connsiteX36" fmla="*/ 1701593 w 2311006"/>
              <a:gd name="connsiteY36" fmla="*/ 1145416 h 2280517"/>
              <a:gd name="connsiteX37" fmla="*/ 1705088 w 2311006"/>
              <a:gd name="connsiteY37" fmla="*/ 1071204 h 2280517"/>
              <a:gd name="connsiteX38" fmla="*/ 1846135 w 2311006"/>
              <a:gd name="connsiteY38" fmla="*/ 1097494 h 2280517"/>
              <a:gd name="connsiteX39" fmla="*/ 2260363 w 2311006"/>
              <a:gd name="connsiteY39" fmla="*/ 1240736 h 2280517"/>
              <a:gd name="connsiteX40" fmla="*/ 2310833 w 2311006"/>
              <a:gd name="connsiteY40" fmla="*/ 1270235 h 2280517"/>
              <a:gd name="connsiteX41" fmla="*/ 2310825 w 2311006"/>
              <a:gd name="connsiteY41" fmla="*/ 1275373 h 2280517"/>
              <a:gd name="connsiteX42" fmla="*/ 2075891 w 2311006"/>
              <a:gd name="connsiteY42" fmla="*/ 1930149 h 2280517"/>
              <a:gd name="connsiteX43" fmla="*/ 300654 w 2311006"/>
              <a:gd name="connsiteY43" fmla="*/ 1732092 h 2280517"/>
              <a:gd name="connsiteX44" fmla="*/ 0 w 2311006"/>
              <a:gd name="connsiteY44" fmla="*/ 1611307 h 2280517"/>
              <a:gd name="connsiteX45" fmla="*/ 174597 w 2311006"/>
              <a:gd name="connsiteY45" fmla="*/ 1176704 h 2280517"/>
              <a:gd name="connsiteX46" fmla="*/ 184554 w 2311006"/>
              <a:gd name="connsiteY46" fmla="*/ 1172653 h 2280517"/>
              <a:gd name="connsiteX47" fmla="*/ 256201 w 2311006"/>
              <a:gd name="connsiteY47" fmla="*/ 1148494 h 2280517"/>
              <a:gd name="connsiteX48" fmla="*/ 268809 w 2311006"/>
              <a:gd name="connsiteY48" fmla="*/ 1192783 h 2280517"/>
              <a:gd name="connsiteX49" fmla="*/ 288562 w 2311006"/>
              <a:gd name="connsiteY49" fmla="*/ 1283350 h 2280517"/>
              <a:gd name="connsiteX50" fmla="*/ 307343 w 2311006"/>
              <a:gd name="connsiteY50" fmla="*/ 1681960 h 2280517"/>
              <a:gd name="connsiteX51" fmla="*/ 1145364 w 2311006"/>
              <a:gd name="connsiteY51" fmla="*/ 2071445 h 2280517"/>
              <a:gd name="connsiteX52" fmla="*/ 382452 w 2311006"/>
              <a:gd name="connsiteY52" fmla="*/ 1764953 h 2280517"/>
              <a:gd name="connsiteX53" fmla="*/ 391600 w 2311006"/>
              <a:gd name="connsiteY53" fmla="*/ 1703373 h 2280517"/>
              <a:gd name="connsiteX54" fmla="*/ 372959 w 2311006"/>
              <a:gd name="connsiteY54" fmla="*/ 1263245 h 2280517"/>
              <a:gd name="connsiteX55" fmla="*/ 350954 w 2311006"/>
              <a:gd name="connsiteY55" fmla="*/ 1164632 h 2280517"/>
              <a:gd name="connsiteX56" fmla="*/ 339104 w 2311006"/>
              <a:gd name="connsiteY56" fmla="*/ 1124196 h 2280517"/>
              <a:gd name="connsiteX57" fmla="*/ 376407 w 2311006"/>
              <a:gd name="connsiteY57" fmla="*/ 1113798 h 2280517"/>
              <a:gd name="connsiteX58" fmla="*/ 971626 w 2311006"/>
              <a:gd name="connsiteY58" fmla="*/ 1030562 h 2280517"/>
              <a:gd name="connsiteX59" fmla="*/ 988002 w 2311006"/>
              <a:gd name="connsiteY59" fmla="*/ 1030092 h 2280517"/>
              <a:gd name="connsiteX60" fmla="*/ 1665782 w 2311006"/>
              <a:gd name="connsiteY60" fmla="*/ 2280517 h 2280517"/>
              <a:gd name="connsiteX61" fmla="*/ 1197527 w 2311006"/>
              <a:gd name="connsiteY61" fmla="*/ 2092401 h 2280517"/>
              <a:gd name="connsiteX62" fmla="*/ 1036786 w 2311006"/>
              <a:gd name="connsiteY62" fmla="*/ 1028692 h 2280517"/>
              <a:gd name="connsiteX63" fmla="*/ 1105479 w 2311006"/>
              <a:gd name="connsiteY63" fmla="*/ 1026721 h 2280517"/>
              <a:gd name="connsiteX64" fmla="*/ 1493996 w 2311006"/>
              <a:gd name="connsiteY64" fmla="*/ 1043013 h 2280517"/>
              <a:gd name="connsiteX65" fmla="*/ 1618881 w 2311006"/>
              <a:gd name="connsiteY65" fmla="*/ 1058634 h 2280517"/>
              <a:gd name="connsiteX66" fmla="*/ 1614961 w 2311006"/>
              <a:gd name="connsiteY66" fmla="*/ 1151348 h 2280517"/>
              <a:gd name="connsiteX67" fmla="*/ 1942640 w 2311006"/>
              <a:gd name="connsiteY67" fmla="*/ 1989191 h 2280517"/>
              <a:gd name="connsiteX68" fmla="*/ 1996802 w 2311006"/>
              <a:gd name="connsiteY68" fmla="*/ 2026096 h 2280517"/>
              <a:gd name="connsiteX69" fmla="*/ 1920754 w 2311006"/>
              <a:gd name="connsiteY69" fmla="*/ 2103164 h 2280517"/>
              <a:gd name="connsiteX70" fmla="*/ 1783440 w 2311006"/>
              <a:gd name="connsiteY70" fmla="*/ 2212319 h 2280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2311006" h="2280517">
                <a:moveTo>
                  <a:pt x="1712582" y="1003337"/>
                </a:moveTo>
                <a:lnTo>
                  <a:pt x="1727775" y="889879"/>
                </a:lnTo>
                <a:cubicBezTo>
                  <a:pt x="1763184" y="704434"/>
                  <a:pt x="1832329" y="537108"/>
                  <a:pt x="1923693" y="406967"/>
                </a:cubicBezTo>
                <a:lnTo>
                  <a:pt x="1959953" y="359101"/>
                </a:lnTo>
                <a:lnTo>
                  <a:pt x="1992982" y="391692"/>
                </a:lnTo>
                <a:cubicBezTo>
                  <a:pt x="2150990" y="563310"/>
                  <a:pt x="2261206" y="782327"/>
                  <a:pt x="2298685" y="1030348"/>
                </a:cubicBezTo>
                <a:cubicBezTo>
                  <a:pt x="2304932" y="1071685"/>
                  <a:pt x="2309010" y="1112849"/>
                  <a:pt x="2311006" y="1153725"/>
                </a:cubicBezTo>
                <a:lnTo>
                  <a:pt x="2310940" y="1198327"/>
                </a:lnTo>
                <a:lnTo>
                  <a:pt x="2279697" y="1180406"/>
                </a:lnTo>
                <a:cubicBezTo>
                  <a:pt x="2133565" y="1103011"/>
                  <a:pt x="1938898" y="1042436"/>
                  <a:pt x="1716971" y="1003951"/>
                </a:cubicBezTo>
                <a:close/>
                <a:moveTo>
                  <a:pt x="1026308" y="959358"/>
                </a:moveTo>
                <a:lnTo>
                  <a:pt x="884510" y="21005"/>
                </a:lnTo>
                <a:lnTo>
                  <a:pt x="920163" y="13762"/>
                </a:lnTo>
                <a:cubicBezTo>
                  <a:pt x="1250858" y="-36210"/>
                  <a:pt x="1570502" y="52589"/>
                  <a:pt x="1819965" y="236555"/>
                </a:cubicBezTo>
                <a:lnTo>
                  <a:pt x="1898721" y="300650"/>
                </a:lnTo>
                <a:lnTo>
                  <a:pt x="1867647" y="339506"/>
                </a:lnTo>
                <a:cubicBezTo>
                  <a:pt x="1747308" y="502151"/>
                  <a:pt x="1660932" y="719399"/>
                  <a:pt x="1628727" y="959396"/>
                </a:cubicBezTo>
                <a:lnTo>
                  <a:pt x="1625412" y="991152"/>
                </a:lnTo>
                <a:lnTo>
                  <a:pt x="1520567" y="976496"/>
                </a:lnTo>
                <a:cubicBezTo>
                  <a:pt x="1385843" y="961964"/>
                  <a:pt x="1244203" y="955135"/>
                  <a:pt x="1099615" y="956994"/>
                </a:cubicBezTo>
                <a:close/>
                <a:moveTo>
                  <a:pt x="320105" y="1061529"/>
                </a:moveTo>
                <a:lnTo>
                  <a:pt x="290275" y="980194"/>
                </a:lnTo>
                <a:lnTo>
                  <a:pt x="270743" y="937380"/>
                </a:lnTo>
                <a:lnTo>
                  <a:pt x="603973" y="107913"/>
                </a:lnTo>
                <a:lnTo>
                  <a:pt x="682492" y="74563"/>
                </a:lnTo>
                <a:cubicBezTo>
                  <a:pt x="720265" y="60696"/>
                  <a:pt x="759015" y="48619"/>
                  <a:pt x="798655" y="38447"/>
                </a:cubicBezTo>
                <a:lnTo>
                  <a:pt x="836974" y="30662"/>
                </a:lnTo>
                <a:lnTo>
                  <a:pt x="977551" y="960930"/>
                </a:lnTo>
                <a:lnTo>
                  <a:pt x="959081" y="961525"/>
                </a:lnTo>
                <a:cubicBezTo>
                  <a:pt x="728279" y="973497"/>
                  <a:pt x="515514" y="1007215"/>
                  <a:pt x="334409" y="1057176"/>
                </a:cubicBezTo>
                <a:close/>
                <a:moveTo>
                  <a:pt x="206366" y="1097627"/>
                </a:moveTo>
                <a:lnTo>
                  <a:pt x="224829" y="1051670"/>
                </a:lnTo>
                <a:lnTo>
                  <a:pt x="237272" y="1086738"/>
                </a:lnTo>
                <a:lnTo>
                  <a:pt x="229653" y="1089057"/>
                </a:lnTo>
                <a:close/>
                <a:moveTo>
                  <a:pt x="2052904" y="1958394"/>
                </a:moveTo>
                <a:lnTo>
                  <a:pt x="2033281" y="1948071"/>
                </a:lnTo>
                <a:cubicBezTo>
                  <a:pt x="1828457" y="1821620"/>
                  <a:pt x="1695835" y="1511433"/>
                  <a:pt x="1701593" y="1145416"/>
                </a:cubicBezTo>
                <a:lnTo>
                  <a:pt x="1705088" y="1071204"/>
                </a:lnTo>
                <a:lnTo>
                  <a:pt x="1846135" y="1097494"/>
                </a:lnTo>
                <a:cubicBezTo>
                  <a:pt x="2009623" y="1133514"/>
                  <a:pt x="2151622" y="1182125"/>
                  <a:pt x="2260363" y="1240736"/>
                </a:cubicBezTo>
                <a:lnTo>
                  <a:pt x="2310833" y="1270235"/>
                </a:lnTo>
                <a:lnTo>
                  <a:pt x="2310825" y="1275373"/>
                </a:lnTo>
                <a:cubicBezTo>
                  <a:pt x="2298309" y="1516478"/>
                  <a:pt x="2213866" y="1743052"/>
                  <a:pt x="2075891" y="1930149"/>
                </a:cubicBezTo>
                <a:close/>
                <a:moveTo>
                  <a:pt x="300654" y="1732092"/>
                </a:moveTo>
                <a:lnTo>
                  <a:pt x="0" y="1611307"/>
                </a:lnTo>
                <a:lnTo>
                  <a:pt x="174597" y="1176704"/>
                </a:lnTo>
                <a:lnTo>
                  <a:pt x="184554" y="1172653"/>
                </a:lnTo>
                <a:lnTo>
                  <a:pt x="256201" y="1148494"/>
                </a:lnTo>
                <a:lnTo>
                  <a:pt x="268809" y="1192783"/>
                </a:lnTo>
                <a:cubicBezTo>
                  <a:pt x="276240" y="1222369"/>
                  <a:pt x="282843" y="1252579"/>
                  <a:pt x="288562" y="1283350"/>
                </a:cubicBezTo>
                <a:cubicBezTo>
                  <a:pt x="313991" y="1420174"/>
                  <a:pt x="319499" y="1555643"/>
                  <a:pt x="307343" y="1681960"/>
                </a:cubicBezTo>
                <a:close/>
                <a:moveTo>
                  <a:pt x="1145364" y="2071445"/>
                </a:moveTo>
                <a:lnTo>
                  <a:pt x="382452" y="1764953"/>
                </a:lnTo>
                <a:lnTo>
                  <a:pt x="391600" y="1703373"/>
                </a:lnTo>
                <a:cubicBezTo>
                  <a:pt x="406842" y="1563872"/>
                  <a:pt x="401546" y="1414233"/>
                  <a:pt x="372959" y="1263245"/>
                </a:cubicBezTo>
                <a:cubicBezTo>
                  <a:pt x="366613" y="1229730"/>
                  <a:pt x="359257" y="1196837"/>
                  <a:pt x="350954" y="1164632"/>
                </a:cubicBezTo>
                <a:lnTo>
                  <a:pt x="339104" y="1124196"/>
                </a:lnTo>
                <a:lnTo>
                  <a:pt x="376407" y="1113798"/>
                </a:lnTo>
                <a:cubicBezTo>
                  <a:pt x="549032" y="1070194"/>
                  <a:pt x="751782" y="1040840"/>
                  <a:pt x="971626" y="1030562"/>
                </a:cubicBezTo>
                <a:lnTo>
                  <a:pt x="988002" y="1030092"/>
                </a:lnTo>
                <a:close/>
                <a:moveTo>
                  <a:pt x="1665782" y="2280517"/>
                </a:moveTo>
                <a:lnTo>
                  <a:pt x="1197527" y="2092401"/>
                </a:lnTo>
                <a:lnTo>
                  <a:pt x="1036786" y="1028692"/>
                </a:lnTo>
                <a:lnTo>
                  <a:pt x="1105479" y="1026721"/>
                </a:lnTo>
                <a:cubicBezTo>
                  <a:pt x="1238724" y="1025275"/>
                  <a:pt x="1369390" y="1030961"/>
                  <a:pt x="1493996" y="1043013"/>
                </a:cubicBezTo>
                <a:lnTo>
                  <a:pt x="1618881" y="1058634"/>
                </a:lnTo>
                <a:lnTo>
                  <a:pt x="1614961" y="1151348"/>
                </a:lnTo>
                <a:cubicBezTo>
                  <a:pt x="1611498" y="1517170"/>
                  <a:pt x="1740297" y="1832206"/>
                  <a:pt x="1942640" y="1989191"/>
                </a:cubicBezTo>
                <a:lnTo>
                  <a:pt x="1996802" y="2026096"/>
                </a:lnTo>
                <a:lnTo>
                  <a:pt x="1920754" y="2103164"/>
                </a:lnTo>
                <a:cubicBezTo>
                  <a:pt x="1877849" y="2142666"/>
                  <a:pt x="1831982" y="2179181"/>
                  <a:pt x="1783440" y="221231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>
              <a:solidFill>
                <a:schemeClr val="tx1"/>
              </a:solidFill>
            </a:endParaRPr>
          </a:p>
        </p:txBody>
      </p:sp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BB3C21A5-B094-4DA0-B9C6-8EBBF1CC546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95" r="26795"/>
          <a:stretch>
            <a:fillRect/>
          </a:stretch>
        </p:blipFill>
        <p:spPr/>
      </p:pic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E0B2ABA4-C41F-49A2-9A26-041D245F88C3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12" r="2681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81493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B36D6682-CF37-49BF-A259-72A04149F012}"/>
              </a:ext>
            </a:extLst>
          </p:cNvPr>
          <p:cNvSpPr/>
          <p:nvPr/>
        </p:nvSpPr>
        <p:spPr>
          <a:xfrm rot="9486764">
            <a:off x="7604911" y="-204310"/>
            <a:ext cx="1733255" cy="1710388"/>
          </a:xfrm>
          <a:custGeom>
            <a:avLst/>
            <a:gdLst>
              <a:gd name="connsiteX0" fmla="*/ 1712582 w 2311006"/>
              <a:gd name="connsiteY0" fmla="*/ 1003337 h 2280517"/>
              <a:gd name="connsiteX1" fmla="*/ 1727775 w 2311006"/>
              <a:gd name="connsiteY1" fmla="*/ 889879 h 2280517"/>
              <a:gd name="connsiteX2" fmla="*/ 1923693 w 2311006"/>
              <a:gd name="connsiteY2" fmla="*/ 406967 h 2280517"/>
              <a:gd name="connsiteX3" fmla="*/ 1959953 w 2311006"/>
              <a:gd name="connsiteY3" fmla="*/ 359101 h 2280517"/>
              <a:gd name="connsiteX4" fmla="*/ 1992982 w 2311006"/>
              <a:gd name="connsiteY4" fmla="*/ 391692 h 2280517"/>
              <a:gd name="connsiteX5" fmla="*/ 2298685 w 2311006"/>
              <a:gd name="connsiteY5" fmla="*/ 1030348 h 2280517"/>
              <a:gd name="connsiteX6" fmla="*/ 2311006 w 2311006"/>
              <a:gd name="connsiteY6" fmla="*/ 1153725 h 2280517"/>
              <a:gd name="connsiteX7" fmla="*/ 2310940 w 2311006"/>
              <a:gd name="connsiteY7" fmla="*/ 1198327 h 2280517"/>
              <a:gd name="connsiteX8" fmla="*/ 2279697 w 2311006"/>
              <a:gd name="connsiteY8" fmla="*/ 1180406 h 2280517"/>
              <a:gd name="connsiteX9" fmla="*/ 1716971 w 2311006"/>
              <a:gd name="connsiteY9" fmla="*/ 1003951 h 2280517"/>
              <a:gd name="connsiteX10" fmla="*/ 1026308 w 2311006"/>
              <a:gd name="connsiteY10" fmla="*/ 959358 h 2280517"/>
              <a:gd name="connsiteX11" fmla="*/ 884510 w 2311006"/>
              <a:gd name="connsiteY11" fmla="*/ 21005 h 2280517"/>
              <a:gd name="connsiteX12" fmla="*/ 920163 w 2311006"/>
              <a:gd name="connsiteY12" fmla="*/ 13762 h 2280517"/>
              <a:gd name="connsiteX13" fmla="*/ 1819965 w 2311006"/>
              <a:gd name="connsiteY13" fmla="*/ 236555 h 2280517"/>
              <a:gd name="connsiteX14" fmla="*/ 1898721 w 2311006"/>
              <a:gd name="connsiteY14" fmla="*/ 300650 h 2280517"/>
              <a:gd name="connsiteX15" fmla="*/ 1867647 w 2311006"/>
              <a:gd name="connsiteY15" fmla="*/ 339506 h 2280517"/>
              <a:gd name="connsiteX16" fmla="*/ 1628727 w 2311006"/>
              <a:gd name="connsiteY16" fmla="*/ 959396 h 2280517"/>
              <a:gd name="connsiteX17" fmla="*/ 1625412 w 2311006"/>
              <a:gd name="connsiteY17" fmla="*/ 991152 h 2280517"/>
              <a:gd name="connsiteX18" fmla="*/ 1520567 w 2311006"/>
              <a:gd name="connsiteY18" fmla="*/ 976496 h 2280517"/>
              <a:gd name="connsiteX19" fmla="*/ 1099615 w 2311006"/>
              <a:gd name="connsiteY19" fmla="*/ 956994 h 2280517"/>
              <a:gd name="connsiteX20" fmla="*/ 320105 w 2311006"/>
              <a:gd name="connsiteY20" fmla="*/ 1061529 h 2280517"/>
              <a:gd name="connsiteX21" fmla="*/ 290275 w 2311006"/>
              <a:gd name="connsiteY21" fmla="*/ 980194 h 2280517"/>
              <a:gd name="connsiteX22" fmla="*/ 270743 w 2311006"/>
              <a:gd name="connsiteY22" fmla="*/ 937380 h 2280517"/>
              <a:gd name="connsiteX23" fmla="*/ 603973 w 2311006"/>
              <a:gd name="connsiteY23" fmla="*/ 107913 h 2280517"/>
              <a:gd name="connsiteX24" fmla="*/ 682492 w 2311006"/>
              <a:gd name="connsiteY24" fmla="*/ 74563 h 2280517"/>
              <a:gd name="connsiteX25" fmla="*/ 798655 w 2311006"/>
              <a:gd name="connsiteY25" fmla="*/ 38447 h 2280517"/>
              <a:gd name="connsiteX26" fmla="*/ 836974 w 2311006"/>
              <a:gd name="connsiteY26" fmla="*/ 30662 h 2280517"/>
              <a:gd name="connsiteX27" fmla="*/ 977551 w 2311006"/>
              <a:gd name="connsiteY27" fmla="*/ 960930 h 2280517"/>
              <a:gd name="connsiteX28" fmla="*/ 959081 w 2311006"/>
              <a:gd name="connsiteY28" fmla="*/ 961525 h 2280517"/>
              <a:gd name="connsiteX29" fmla="*/ 334409 w 2311006"/>
              <a:gd name="connsiteY29" fmla="*/ 1057176 h 2280517"/>
              <a:gd name="connsiteX30" fmla="*/ 206366 w 2311006"/>
              <a:gd name="connsiteY30" fmla="*/ 1097627 h 2280517"/>
              <a:gd name="connsiteX31" fmla="*/ 224829 w 2311006"/>
              <a:gd name="connsiteY31" fmla="*/ 1051670 h 2280517"/>
              <a:gd name="connsiteX32" fmla="*/ 237272 w 2311006"/>
              <a:gd name="connsiteY32" fmla="*/ 1086738 h 2280517"/>
              <a:gd name="connsiteX33" fmla="*/ 229653 w 2311006"/>
              <a:gd name="connsiteY33" fmla="*/ 1089057 h 2280517"/>
              <a:gd name="connsiteX34" fmla="*/ 2052904 w 2311006"/>
              <a:gd name="connsiteY34" fmla="*/ 1958394 h 2280517"/>
              <a:gd name="connsiteX35" fmla="*/ 2033281 w 2311006"/>
              <a:gd name="connsiteY35" fmla="*/ 1948071 h 2280517"/>
              <a:gd name="connsiteX36" fmla="*/ 1701593 w 2311006"/>
              <a:gd name="connsiteY36" fmla="*/ 1145416 h 2280517"/>
              <a:gd name="connsiteX37" fmla="*/ 1705088 w 2311006"/>
              <a:gd name="connsiteY37" fmla="*/ 1071204 h 2280517"/>
              <a:gd name="connsiteX38" fmla="*/ 1846135 w 2311006"/>
              <a:gd name="connsiteY38" fmla="*/ 1097494 h 2280517"/>
              <a:gd name="connsiteX39" fmla="*/ 2260363 w 2311006"/>
              <a:gd name="connsiteY39" fmla="*/ 1240736 h 2280517"/>
              <a:gd name="connsiteX40" fmla="*/ 2310833 w 2311006"/>
              <a:gd name="connsiteY40" fmla="*/ 1270235 h 2280517"/>
              <a:gd name="connsiteX41" fmla="*/ 2310825 w 2311006"/>
              <a:gd name="connsiteY41" fmla="*/ 1275373 h 2280517"/>
              <a:gd name="connsiteX42" fmla="*/ 2075891 w 2311006"/>
              <a:gd name="connsiteY42" fmla="*/ 1930149 h 2280517"/>
              <a:gd name="connsiteX43" fmla="*/ 300654 w 2311006"/>
              <a:gd name="connsiteY43" fmla="*/ 1732092 h 2280517"/>
              <a:gd name="connsiteX44" fmla="*/ 0 w 2311006"/>
              <a:gd name="connsiteY44" fmla="*/ 1611307 h 2280517"/>
              <a:gd name="connsiteX45" fmla="*/ 174597 w 2311006"/>
              <a:gd name="connsiteY45" fmla="*/ 1176704 h 2280517"/>
              <a:gd name="connsiteX46" fmla="*/ 184554 w 2311006"/>
              <a:gd name="connsiteY46" fmla="*/ 1172653 h 2280517"/>
              <a:gd name="connsiteX47" fmla="*/ 256201 w 2311006"/>
              <a:gd name="connsiteY47" fmla="*/ 1148494 h 2280517"/>
              <a:gd name="connsiteX48" fmla="*/ 268809 w 2311006"/>
              <a:gd name="connsiteY48" fmla="*/ 1192783 h 2280517"/>
              <a:gd name="connsiteX49" fmla="*/ 288562 w 2311006"/>
              <a:gd name="connsiteY49" fmla="*/ 1283350 h 2280517"/>
              <a:gd name="connsiteX50" fmla="*/ 307343 w 2311006"/>
              <a:gd name="connsiteY50" fmla="*/ 1681960 h 2280517"/>
              <a:gd name="connsiteX51" fmla="*/ 1145364 w 2311006"/>
              <a:gd name="connsiteY51" fmla="*/ 2071445 h 2280517"/>
              <a:gd name="connsiteX52" fmla="*/ 382452 w 2311006"/>
              <a:gd name="connsiteY52" fmla="*/ 1764953 h 2280517"/>
              <a:gd name="connsiteX53" fmla="*/ 391600 w 2311006"/>
              <a:gd name="connsiteY53" fmla="*/ 1703373 h 2280517"/>
              <a:gd name="connsiteX54" fmla="*/ 372959 w 2311006"/>
              <a:gd name="connsiteY54" fmla="*/ 1263245 h 2280517"/>
              <a:gd name="connsiteX55" fmla="*/ 350954 w 2311006"/>
              <a:gd name="connsiteY55" fmla="*/ 1164632 h 2280517"/>
              <a:gd name="connsiteX56" fmla="*/ 339104 w 2311006"/>
              <a:gd name="connsiteY56" fmla="*/ 1124196 h 2280517"/>
              <a:gd name="connsiteX57" fmla="*/ 376407 w 2311006"/>
              <a:gd name="connsiteY57" fmla="*/ 1113798 h 2280517"/>
              <a:gd name="connsiteX58" fmla="*/ 971626 w 2311006"/>
              <a:gd name="connsiteY58" fmla="*/ 1030562 h 2280517"/>
              <a:gd name="connsiteX59" fmla="*/ 988002 w 2311006"/>
              <a:gd name="connsiteY59" fmla="*/ 1030092 h 2280517"/>
              <a:gd name="connsiteX60" fmla="*/ 1665782 w 2311006"/>
              <a:gd name="connsiteY60" fmla="*/ 2280517 h 2280517"/>
              <a:gd name="connsiteX61" fmla="*/ 1197527 w 2311006"/>
              <a:gd name="connsiteY61" fmla="*/ 2092401 h 2280517"/>
              <a:gd name="connsiteX62" fmla="*/ 1036786 w 2311006"/>
              <a:gd name="connsiteY62" fmla="*/ 1028692 h 2280517"/>
              <a:gd name="connsiteX63" fmla="*/ 1105479 w 2311006"/>
              <a:gd name="connsiteY63" fmla="*/ 1026721 h 2280517"/>
              <a:gd name="connsiteX64" fmla="*/ 1493996 w 2311006"/>
              <a:gd name="connsiteY64" fmla="*/ 1043013 h 2280517"/>
              <a:gd name="connsiteX65" fmla="*/ 1618881 w 2311006"/>
              <a:gd name="connsiteY65" fmla="*/ 1058634 h 2280517"/>
              <a:gd name="connsiteX66" fmla="*/ 1614961 w 2311006"/>
              <a:gd name="connsiteY66" fmla="*/ 1151348 h 2280517"/>
              <a:gd name="connsiteX67" fmla="*/ 1942640 w 2311006"/>
              <a:gd name="connsiteY67" fmla="*/ 1989191 h 2280517"/>
              <a:gd name="connsiteX68" fmla="*/ 1996802 w 2311006"/>
              <a:gd name="connsiteY68" fmla="*/ 2026096 h 2280517"/>
              <a:gd name="connsiteX69" fmla="*/ 1920754 w 2311006"/>
              <a:gd name="connsiteY69" fmla="*/ 2103164 h 2280517"/>
              <a:gd name="connsiteX70" fmla="*/ 1783440 w 2311006"/>
              <a:gd name="connsiteY70" fmla="*/ 2212319 h 2280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2311006" h="2280517">
                <a:moveTo>
                  <a:pt x="1712582" y="1003337"/>
                </a:moveTo>
                <a:lnTo>
                  <a:pt x="1727775" y="889879"/>
                </a:lnTo>
                <a:cubicBezTo>
                  <a:pt x="1763184" y="704434"/>
                  <a:pt x="1832329" y="537108"/>
                  <a:pt x="1923693" y="406967"/>
                </a:cubicBezTo>
                <a:lnTo>
                  <a:pt x="1959953" y="359101"/>
                </a:lnTo>
                <a:lnTo>
                  <a:pt x="1992982" y="391692"/>
                </a:lnTo>
                <a:cubicBezTo>
                  <a:pt x="2150990" y="563310"/>
                  <a:pt x="2261206" y="782327"/>
                  <a:pt x="2298685" y="1030348"/>
                </a:cubicBezTo>
                <a:cubicBezTo>
                  <a:pt x="2304932" y="1071685"/>
                  <a:pt x="2309010" y="1112849"/>
                  <a:pt x="2311006" y="1153725"/>
                </a:cubicBezTo>
                <a:lnTo>
                  <a:pt x="2310940" y="1198327"/>
                </a:lnTo>
                <a:lnTo>
                  <a:pt x="2279697" y="1180406"/>
                </a:lnTo>
                <a:cubicBezTo>
                  <a:pt x="2133565" y="1103011"/>
                  <a:pt x="1938898" y="1042436"/>
                  <a:pt x="1716971" y="1003951"/>
                </a:cubicBezTo>
                <a:close/>
                <a:moveTo>
                  <a:pt x="1026308" y="959358"/>
                </a:moveTo>
                <a:lnTo>
                  <a:pt x="884510" y="21005"/>
                </a:lnTo>
                <a:lnTo>
                  <a:pt x="920163" y="13762"/>
                </a:lnTo>
                <a:cubicBezTo>
                  <a:pt x="1250858" y="-36210"/>
                  <a:pt x="1570502" y="52589"/>
                  <a:pt x="1819965" y="236555"/>
                </a:cubicBezTo>
                <a:lnTo>
                  <a:pt x="1898721" y="300650"/>
                </a:lnTo>
                <a:lnTo>
                  <a:pt x="1867647" y="339506"/>
                </a:lnTo>
                <a:cubicBezTo>
                  <a:pt x="1747308" y="502151"/>
                  <a:pt x="1660932" y="719399"/>
                  <a:pt x="1628727" y="959396"/>
                </a:cubicBezTo>
                <a:lnTo>
                  <a:pt x="1625412" y="991152"/>
                </a:lnTo>
                <a:lnTo>
                  <a:pt x="1520567" y="976496"/>
                </a:lnTo>
                <a:cubicBezTo>
                  <a:pt x="1385843" y="961964"/>
                  <a:pt x="1244203" y="955135"/>
                  <a:pt x="1099615" y="956994"/>
                </a:cubicBezTo>
                <a:close/>
                <a:moveTo>
                  <a:pt x="320105" y="1061529"/>
                </a:moveTo>
                <a:lnTo>
                  <a:pt x="290275" y="980194"/>
                </a:lnTo>
                <a:lnTo>
                  <a:pt x="270743" y="937380"/>
                </a:lnTo>
                <a:lnTo>
                  <a:pt x="603973" y="107913"/>
                </a:lnTo>
                <a:lnTo>
                  <a:pt x="682492" y="74563"/>
                </a:lnTo>
                <a:cubicBezTo>
                  <a:pt x="720265" y="60696"/>
                  <a:pt x="759015" y="48619"/>
                  <a:pt x="798655" y="38447"/>
                </a:cubicBezTo>
                <a:lnTo>
                  <a:pt x="836974" y="30662"/>
                </a:lnTo>
                <a:lnTo>
                  <a:pt x="977551" y="960930"/>
                </a:lnTo>
                <a:lnTo>
                  <a:pt x="959081" y="961525"/>
                </a:lnTo>
                <a:cubicBezTo>
                  <a:pt x="728279" y="973497"/>
                  <a:pt x="515514" y="1007215"/>
                  <a:pt x="334409" y="1057176"/>
                </a:cubicBezTo>
                <a:close/>
                <a:moveTo>
                  <a:pt x="206366" y="1097627"/>
                </a:moveTo>
                <a:lnTo>
                  <a:pt x="224829" y="1051670"/>
                </a:lnTo>
                <a:lnTo>
                  <a:pt x="237272" y="1086738"/>
                </a:lnTo>
                <a:lnTo>
                  <a:pt x="229653" y="1089057"/>
                </a:lnTo>
                <a:close/>
                <a:moveTo>
                  <a:pt x="2052904" y="1958394"/>
                </a:moveTo>
                <a:lnTo>
                  <a:pt x="2033281" y="1948071"/>
                </a:lnTo>
                <a:cubicBezTo>
                  <a:pt x="1828457" y="1821620"/>
                  <a:pt x="1695835" y="1511433"/>
                  <a:pt x="1701593" y="1145416"/>
                </a:cubicBezTo>
                <a:lnTo>
                  <a:pt x="1705088" y="1071204"/>
                </a:lnTo>
                <a:lnTo>
                  <a:pt x="1846135" y="1097494"/>
                </a:lnTo>
                <a:cubicBezTo>
                  <a:pt x="2009623" y="1133514"/>
                  <a:pt x="2151622" y="1182125"/>
                  <a:pt x="2260363" y="1240736"/>
                </a:cubicBezTo>
                <a:lnTo>
                  <a:pt x="2310833" y="1270235"/>
                </a:lnTo>
                <a:lnTo>
                  <a:pt x="2310825" y="1275373"/>
                </a:lnTo>
                <a:cubicBezTo>
                  <a:pt x="2298309" y="1516478"/>
                  <a:pt x="2213866" y="1743052"/>
                  <a:pt x="2075891" y="1930149"/>
                </a:cubicBezTo>
                <a:close/>
                <a:moveTo>
                  <a:pt x="300654" y="1732092"/>
                </a:moveTo>
                <a:lnTo>
                  <a:pt x="0" y="1611307"/>
                </a:lnTo>
                <a:lnTo>
                  <a:pt x="174597" y="1176704"/>
                </a:lnTo>
                <a:lnTo>
                  <a:pt x="184554" y="1172653"/>
                </a:lnTo>
                <a:lnTo>
                  <a:pt x="256201" y="1148494"/>
                </a:lnTo>
                <a:lnTo>
                  <a:pt x="268809" y="1192783"/>
                </a:lnTo>
                <a:cubicBezTo>
                  <a:pt x="276240" y="1222369"/>
                  <a:pt x="282843" y="1252579"/>
                  <a:pt x="288562" y="1283350"/>
                </a:cubicBezTo>
                <a:cubicBezTo>
                  <a:pt x="313991" y="1420174"/>
                  <a:pt x="319499" y="1555643"/>
                  <a:pt x="307343" y="1681960"/>
                </a:cubicBezTo>
                <a:close/>
                <a:moveTo>
                  <a:pt x="1145364" y="2071445"/>
                </a:moveTo>
                <a:lnTo>
                  <a:pt x="382452" y="1764953"/>
                </a:lnTo>
                <a:lnTo>
                  <a:pt x="391600" y="1703373"/>
                </a:lnTo>
                <a:cubicBezTo>
                  <a:pt x="406842" y="1563872"/>
                  <a:pt x="401546" y="1414233"/>
                  <a:pt x="372959" y="1263245"/>
                </a:cubicBezTo>
                <a:cubicBezTo>
                  <a:pt x="366613" y="1229730"/>
                  <a:pt x="359257" y="1196837"/>
                  <a:pt x="350954" y="1164632"/>
                </a:cubicBezTo>
                <a:lnTo>
                  <a:pt x="339104" y="1124196"/>
                </a:lnTo>
                <a:lnTo>
                  <a:pt x="376407" y="1113798"/>
                </a:lnTo>
                <a:cubicBezTo>
                  <a:pt x="549032" y="1070194"/>
                  <a:pt x="751782" y="1040840"/>
                  <a:pt x="971626" y="1030562"/>
                </a:cubicBezTo>
                <a:lnTo>
                  <a:pt x="988002" y="1030092"/>
                </a:lnTo>
                <a:close/>
                <a:moveTo>
                  <a:pt x="1665782" y="2280517"/>
                </a:moveTo>
                <a:lnTo>
                  <a:pt x="1197527" y="2092401"/>
                </a:lnTo>
                <a:lnTo>
                  <a:pt x="1036786" y="1028692"/>
                </a:lnTo>
                <a:lnTo>
                  <a:pt x="1105479" y="1026721"/>
                </a:lnTo>
                <a:cubicBezTo>
                  <a:pt x="1238724" y="1025275"/>
                  <a:pt x="1369390" y="1030961"/>
                  <a:pt x="1493996" y="1043013"/>
                </a:cubicBezTo>
                <a:lnTo>
                  <a:pt x="1618881" y="1058634"/>
                </a:lnTo>
                <a:lnTo>
                  <a:pt x="1614961" y="1151348"/>
                </a:lnTo>
                <a:cubicBezTo>
                  <a:pt x="1611498" y="1517170"/>
                  <a:pt x="1740297" y="1832206"/>
                  <a:pt x="1942640" y="1989191"/>
                </a:cubicBezTo>
                <a:lnTo>
                  <a:pt x="1996802" y="2026096"/>
                </a:lnTo>
                <a:lnTo>
                  <a:pt x="1920754" y="2103164"/>
                </a:lnTo>
                <a:cubicBezTo>
                  <a:pt x="1877849" y="2142666"/>
                  <a:pt x="1831982" y="2179181"/>
                  <a:pt x="1783440" y="221231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EEC9E7-4E0F-45DF-BB35-95242D58F461}"/>
              </a:ext>
            </a:extLst>
          </p:cNvPr>
          <p:cNvSpPr txBox="1"/>
          <p:nvPr/>
        </p:nvSpPr>
        <p:spPr>
          <a:xfrm>
            <a:off x="379020" y="359302"/>
            <a:ext cx="16783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5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PIVOTS</a:t>
            </a:r>
            <a:r>
              <a:rPr lang="id-ID" sz="1050" dirty="0">
                <a:latin typeface="Poppins Black" panose="00000A00000000000000" pitchFamily="2" charset="0"/>
                <a:cs typeface="Poppins Black" panose="00000A00000000000000" pitchFamily="2" charset="0"/>
              </a:rPr>
              <a:t> </a:t>
            </a:r>
            <a:r>
              <a:rPr lang="id-ID" sz="105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BASKETBALL</a:t>
            </a:r>
            <a:endParaRPr lang="en-US" sz="105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E99D95-65DA-4078-9427-8546015DF474}"/>
              </a:ext>
            </a:extLst>
          </p:cNvPr>
          <p:cNvSpPr/>
          <p:nvPr/>
        </p:nvSpPr>
        <p:spPr>
          <a:xfrm>
            <a:off x="443988" y="4327055"/>
            <a:ext cx="50108" cy="2412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013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56CD415-2F31-4EE6-826A-E43607339436}"/>
              </a:ext>
            </a:extLst>
          </p:cNvPr>
          <p:cNvSpPr/>
          <p:nvPr/>
        </p:nvSpPr>
        <p:spPr>
          <a:xfrm flipV="1">
            <a:off x="416360" y="4701710"/>
            <a:ext cx="105363" cy="105363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013"/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032F673E-1B99-4650-8C0D-DC0C3B71AABA}"/>
              </a:ext>
            </a:extLst>
          </p:cNvPr>
          <p:cNvSpPr txBox="1">
            <a:spLocks/>
          </p:cNvSpPr>
          <p:nvPr/>
        </p:nvSpPr>
        <p:spPr>
          <a:xfrm rot="21568649">
            <a:off x="314063" y="3176709"/>
            <a:ext cx="415320" cy="229039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id-ID" sz="1050" b="1" dirty="0">
                <a:solidFill>
                  <a:schemeClr val="accent2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01</a:t>
            </a:r>
            <a:endParaRPr lang="en-US" sz="1050" b="1" dirty="0">
              <a:solidFill>
                <a:schemeClr val="accent2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E40E7DDE-275E-426A-8D17-9E7B64622E94}"/>
              </a:ext>
            </a:extLst>
          </p:cNvPr>
          <p:cNvSpPr txBox="1">
            <a:spLocks/>
          </p:cNvSpPr>
          <p:nvPr/>
        </p:nvSpPr>
        <p:spPr>
          <a:xfrm rot="21568649">
            <a:off x="314063" y="3493160"/>
            <a:ext cx="415320" cy="231866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id-ID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02</a:t>
            </a:r>
            <a:endParaRPr lang="en-US" sz="1050" b="1" dirty="0">
              <a:solidFill>
                <a:schemeClr val="tx1">
                  <a:lumMod val="75000"/>
                  <a:lumOff val="2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AE923681-ACDD-44A0-8262-400131EFB0B4}"/>
              </a:ext>
            </a:extLst>
          </p:cNvPr>
          <p:cNvSpPr txBox="1">
            <a:spLocks/>
          </p:cNvSpPr>
          <p:nvPr/>
        </p:nvSpPr>
        <p:spPr>
          <a:xfrm rot="21568649">
            <a:off x="314063" y="3814840"/>
            <a:ext cx="415320" cy="231866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id-ID" sz="105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03</a:t>
            </a:r>
            <a:endParaRPr lang="en-US" sz="1050" b="1" dirty="0">
              <a:solidFill>
                <a:schemeClr val="tx1">
                  <a:lumMod val="75000"/>
                  <a:lumOff val="2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02C00FE-E572-4D05-89E3-402322403431}"/>
              </a:ext>
            </a:extLst>
          </p:cNvPr>
          <p:cNvSpPr txBox="1"/>
          <p:nvPr/>
        </p:nvSpPr>
        <p:spPr>
          <a:xfrm>
            <a:off x="1069591" y="1187232"/>
            <a:ext cx="31992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700" dirty="0">
                <a:solidFill>
                  <a:schemeClr val="accent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EXERCISE TO </a:t>
            </a:r>
          </a:p>
          <a:p>
            <a:r>
              <a:rPr lang="id-ID" sz="2100" dirty="0">
                <a:ln>
                  <a:solidFill>
                    <a:schemeClr val="bg1"/>
                  </a:solidFill>
                </a:ln>
                <a:noFill/>
                <a:latin typeface="Poppins Black" panose="00000A00000000000000" pitchFamily="2" charset="0"/>
                <a:cs typeface="Poppins Black" panose="00000A00000000000000" pitchFamily="2" charset="0"/>
              </a:rPr>
              <a:t>BE A PLAYERS</a:t>
            </a:r>
            <a:endParaRPr lang="en-US" sz="2700" dirty="0">
              <a:ln>
                <a:solidFill>
                  <a:schemeClr val="bg1"/>
                </a:solidFill>
              </a:ln>
              <a:noFill/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6E8E986-7B08-44DC-9A90-EA3AA5304A13}"/>
              </a:ext>
            </a:extLst>
          </p:cNvPr>
          <p:cNvGrpSpPr/>
          <p:nvPr/>
        </p:nvGrpSpPr>
        <p:grpSpPr>
          <a:xfrm rot="19771175">
            <a:off x="3138454" y="1689791"/>
            <a:ext cx="160091" cy="160400"/>
            <a:chOff x="4107416" y="1679584"/>
            <a:chExt cx="3953359" cy="3961013"/>
          </a:xfrm>
          <a:solidFill>
            <a:schemeClr val="accent2"/>
          </a:solidFill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9837C80C-3B15-4920-9991-3C266051E045}"/>
                </a:ext>
              </a:extLst>
            </p:cNvPr>
            <p:cNvSpPr/>
            <p:nvPr/>
          </p:nvSpPr>
          <p:spPr>
            <a:xfrm rot="11315589">
              <a:off x="4813980" y="1679584"/>
              <a:ext cx="1509995" cy="2179994"/>
            </a:xfrm>
            <a:custGeom>
              <a:avLst/>
              <a:gdLst>
                <a:gd name="connsiteX0" fmla="*/ 385845 w 1509995"/>
                <a:gd name="connsiteY0" fmla="*/ 2174308 h 2179994"/>
                <a:gd name="connsiteX1" fmla="*/ 328906 w 1509995"/>
                <a:gd name="connsiteY1" fmla="*/ 2179994 h 2179994"/>
                <a:gd name="connsiteX2" fmla="*/ 0 w 1509995"/>
                <a:gd name="connsiteY2" fmla="*/ 3448 h 2179994"/>
                <a:gd name="connsiteX3" fmla="*/ 108047 w 1509995"/>
                <a:gd name="connsiteY3" fmla="*/ 348 h 2179994"/>
                <a:gd name="connsiteX4" fmla="*/ 719139 w 1509995"/>
                <a:gd name="connsiteY4" fmla="*/ 25973 h 2179994"/>
                <a:gd name="connsiteX5" fmla="*/ 915568 w 1509995"/>
                <a:gd name="connsiteY5" fmla="*/ 50543 h 2179994"/>
                <a:gd name="connsiteX6" fmla="*/ 909403 w 1509995"/>
                <a:gd name="connsiteY6" fmla="*/ 196372 h 2179994"/>
                <a:gd name="connsiteX7" fmla="*/ 1424805 w 1509995"/>
                <a:gd name="connsiteY7" fmla="*/ 1514204 h 2179994"/>
                <a:gd name="connsiteX8" fmla="*/ 1509995 w 1509995"/>
                <a:gd name="connsiteY8" fmla="*/ 1572251 h 2179994"/>
                <a:gd name="connsiteX9" fmla="*/ 1390380 w 1509995"/>
                <a:gd name="connsiteY9" fmla="*/ 1693471 h 2179994"/>
                <a:gd name="connsiteX10" fmla="*/ 385845 w 1509995"/>
                <a:gd name="connsiteY10" fmla="*/ 2174308 h 217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09995" h="2179994">
                  <a:moveTo>
                    <a:pt x="385845" y="2174308"/>
                  </a:moveTo>
                  <a:lnTo>
                    <a:pt x="328906" y="2179994"/>
                  </a:lnTo>
                  <a:lnTo>
                    <a:pt x="0" y="3448"/>
                  </a:lnTo>
                  <a:lnTo>
                    <a:pt x="108047" y="348"/>
                  </a:lnTo>
                  <a:cubicBezTo>
                    <a:pt x="317624" y="-1927"/>
                    <a:pt x="523149" y="7017"/>
                    <a:pt x="719139" y="25973"/>
                  </a:cubicBezTo>
                  <a:lnTo>
                    <a:pt x="915568" y="50543"/>
                  </a:lnTo>
                  <a:lnTo>
                    <a:pt x="909403" y="196372"/>
                  </a:lnTo>
                  <a:cubicBezTo>
                    <a:pt x="903956" y="771769"/>
                    <a:pt x="1106542" y="1267285"/>
                    <a:pt x="1424805" y="1514204"/>
                  </a:cubicBezTo>
                  <a:lnTo>
                    <a:pt x="1509995" y="1572251"/>
                  </a:lnTo>
                  <a:lnTo>
                    <a:pt x="1390380" y="1693471"/>
                  </a:lnTo>
                  <a:cubicBezTo>
                    <a:pt x="1120444" y="1941999"/>
                    <a:pt x="775954" y="2115357"/>
                    <a:pt x="385845" y="217430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4FEDA85-20CE-47C3-BC1F-3503135018FA}"/>
                </a:ext>
              </a:extLst>
            </p:cNvPr>
            <p:cNvSpPr/>
            <p:nvPr/>
          </p:nvSpPr>
          <p:spPr>
            <a:xfrm rot="11315589">
              <a:off x="6058851" y="1846787"/>
              <a:ext cx="1446055" cy="2190305"/>
            </a:xfrm>
            <a:custGeom>
              <a:avLst/>
              <a:gdLst>
                <a:gd name="connsiteX0" fmla="*/ 1446055 w 1446055"/>
                <a:gd name="connsiteY0" fmla="*/ 2181926 h 2190305"/>
                <a:gd name="connsiteX1" fmla="*/ 1384856 w 1446055"/>
                <a:gd name="connsiteY1" fmla="*/ 2188037 h 2190305"/>
                <a:gd name="connsiteX2" fmla="*/ 21844 w 1446055"/>
                <a:gd name="connsiteY2" fmla="*/ 1702840 h 2190305"/>
                <a:gd name="connsiteX3" fmla="*/ 0 w 1446055"/>
                <a:gd name="connsiteY3" fmla="*/ 1681285 h 2190305"/>
                <a:gd name="connsiteX4" fmla="*/ 13766 w 1446055"/>
                <a:gd name="connsiteY4" fmla="*/ 1655592 h 2190305"/>
                <a:gd name="connsiteX5" fmla="*/ 148945 w 1446055"/>
                <a:gd name="connsiteY5" fmla="*/ 366724 h 2190305"/>
                <a:gd name="connsiteX6" fmla="*/ 114334 w 1446055"/>
                <a:gd name="connsiteY6" fmla="*/ 211616 h 2190305"/>
                <a:gd name="connsiteX7" fmla="*/ 95696 w 1446055"/>
                <a:gd name="connsiteY7" fmla="*/ 148015 h 2190305"/>
                <a:gd name="connsiteX8" fmla="*/ 154370 w 1446055"/>
                <a:gd name="connsiteY8" fmla="*/ 131660 h 2190305"/>
                <a:gd name="connsiteX9" fmla="*/ 1090580 w 1446055"/>
                <a:gd name="connsiteY9" fmla="*/ 739 h 2190305"/>
                <a:gd name="connsiteX10" fmla="*/ 1116337 w 1446055"/>
                <a:gd name="connsiteY10" fmla="*/ 0 h 2190305"/>
                <a:gd name="connsiteX11" fmla="*/ 1446055 w 1446055"/>
                <a:gd name="connsiteY11" fmla="*/ 2181926 h 2190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46055" h="2190305">
                  <a:moveTo>
                    <a:pt x="1446055" y="2181926"/>
                  </a:moveTo>
                  <a:lnTo>
                    <a:pt x="1384856" y="2188037"/>
                  </a:lnTo>
                  <a:cubicBezTo>
                    <a:pt x="870509" y="2213141"/>
                    <a:pt x="385171" y="2028547"/>
                    <a:pt x="21844" y="1702840"/>
                  </a:cubicBezTo>
                  <a:lnTo>
                    <a:pt x="0" y="1681285"/>
                  </a:lnTo>
                  <a:lnTo>
                    <a:pt x="13766" y="1655592"/>
                  </a:lnTo>
                  <a:cubicBezTo>
                    <a:pt x="182265" y="1308185"/>
                    <a:pt x="238873" y="841698"/>
                    <a:pt x="148945" y="366724"/>
                  </a:cubicBezTo>
                  <a:cubicBezTo>
                    <a:pt x="138964" y="314008"/>
                    <a:pt x="127394" y="262271"/>
                    <a:pt x="114334" y="211616"/>
                  </a:cubicBezTo>
                  <a:lnTo>
                    <a:pt x="95696" y="148015"/>
                  </a:lnTo>
                  <a:lnTo>
                    <a:pt x="154370" y="131660"/>
                  </a:lnTo>
                  <a:cubicBezTo>
                    <a:pt x="425889" y="63076"/>
                    <a:pt x="744790" y="16905"/>
                    <a:pt x="1090580" y="739"/>
                  </a:cubicBezTo>
                  <a:lnTo>
                    <a:pt x="1116337" y="0"/>
                  </a:lnTo>
                  <a:lnTo>
                    <a:pt x="1446055" y="218192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232A326F-0110-4116-AC82-858952E6AE1B}"/>
                </a:ext>
              </a:extLst>
            </p:cNvPr>
            <p:cNvSpPr/>
            <p:nvPr/>
          </p:nvSpPr>
          <p:spPr>
            <a:xfrm rot="11315589">
              <a:off x="4280580" y="2275199"/>
              <a:ext cx="958547" cy="1395449"/>
            </a:xfrm>
            <a:custGeom>
              <a:avLst/>
              <a:gdLst>
                <a:gd name="connsiteX0" fmla="*/ 552854 w 958547"/>
                <a:gd name="connsiteY0" fmla="*/ 1395449 h 1395449"/>
                <a:gd name="connsiteX1" fmla="*/ 521990 w 958547"/>
                <a:gd name="connsiteY1" fmla="*/ 1379211 h 1395449"/>
                <a:gd name="connsiteX2" fmla="*/ 284 w 958547"/>
                <a:gd name="connsiteY2" fmla="*/ 116726 h 1395449"/>
                <a:gd name="connsiteX3" fmla="*/ 5781 w 958547"/>
                <a:gd name="connsiteY3" fmla="*/ 0 h 1395449"/>
                <a:gd name="connsiteX4" fmla="*/ 227631 w 958547"/>
                <a:gd name="connsiteY4" fmla="*/ 41350 h 1395449"/>
                <a:gd name="connsiteX5" fmla="*/ 879165 w 958547"/>
                <a:gd name="connsiteY5" fmla="*/ 266654 h 1395449"/>
                <a:gd name="connsiteX6" fmla="*/ 958547 w 958547"/>
                <a:gd name="connsiteY6" fmla="*/ 313052 h 1395449"/>
                <a:gd name="connsiteX7" fmla="*/ 958535 w 958547"/>
                <a:gd name="connsiteY7" fmla="*/ 321134 h 1395449"/>
                <a:gd name="connsiteX8" fmla="*/ 589011 w 958547"/>
                <a:gd name="connsiteY8" fmla="*/ 1351023 h 1395449"/>
                <a:gd name="connsiteX9" fmla="*/ 552854 w 958547"/>
                <a:gd name="connsiteY9" fmla="*/ 1395449 h 1395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58547" h="1395449">
                  <a:moveTo>
                    <a:pt x="552854" y="1395449"/>
                  </a:moveTo>
                  <a:lnTo>
                    <a:pt x="521990" y="1379211"/>
                  </a:lnTo>
                  <a:cubicBezTo>
                    <a:pt x="199827" y="1180319"/>
                    <a:pt x="-8774" y="692430"/>
                    <a:pt x="284" y="116726"/>
                  </a:cubicBezTo>
                  <a:lnTo>
                    <a:pt x="5781" y="0"/>
                  </a:lnTo>
                  <a:lnTo>
                    <a:pt x="227631" y="41350"/>
                  </a:lnTo>
                  <a:cubicBezTo>
                    <a:pt x="484779" y="98005"/>
                    <a:pt x="708128" y="174466"/>
                    <a:pt x="879165" y="266654"/>
                  </a:cubicBezTo>
                  <a:lnTo>
                    <a:pt x="958547" y="313052"/>
                  </a:lnTo>
                  <a:lnTo>
                    <a:pt x="958535" y="321134"/>
                  </a:lnTo>
                  <a:cubicBezTo>
                    <a:pt x="938849" y="700365"/>
                    <a:pt x="806029" y="1056740"/>
                    <a:pt x="589011" y="1351023"/>
                  </a:cubicBezTo>
                  <a:lnTo>
                    <a:pt x="552854" y="13954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779CB786-853A-471B-9B09-0F677293C30D}"/>
                </a:ext>
              </a:extLst>
            </p:cNvPr>
            <p:cNvSpPr/>
            <p:nvPr/>
          </p:nvSpPr>
          <p:spPr>
            <a:xfrm rot="11315589">
              <a:off x="7406799" y="2600572"/>
              <a:ext cx="653976" cy="1396524"/>
            </a:xfrm>
            <a:custGeom>
              <a:avLst/>
              <a:gdLst>
                <a:gd name="connsiteX0" fmla="*/ 498661 w 653976"/>
                <a:gd name="connsiteY0" fmla="*/ 1396524 h 1396524"/>
                <a:gd name="connsiteX1" fmla="*/ 490006 w 653976"/>
                <a:gd name="connsiteY1" fmla="*/ 1387984 h 1396524"/>
                <a:gd name="connsiteX2" fmla="*/ 9170 w 653976"/>
                <a:gd name="connsiteY2" fmla="*/ 383449 h 1396524"/>
                <a:gd name="connsiteX3" fmla="*/ 0 w 653976"/>
                <a:gd name="connsiteY3" fmla="*/ 291623 h 1396524"/>
                <a:gd name="connsiteX4" fmla="*/ 15530 w 653976"/>
                <a:gd name="connsiteY4" fmla="*/ 276039 h 1396524"/>
                <a:gd name="connsiteX5" fmla="*/ 451115 w 653976"/>
                <a:gd name="connsiteY5" fmla="*/ 38000 h 1396524"/>
                <a:gd name="connsiteX6" fmla="*/ 563807 w 653976"/>
                <a:gd name="connsiteY6" fmla="*/ 0 h 1396524"/>
                <a:gd name="connsiteX7" fmla="*/ 583639 w 653976"/>
                <a:gd name="connsiteY7" fmla="*/ 69662 h 1396524"/>
                <a:gd name="connsiteX8" fmla="*/ 614708 w 653976"/>
                <a:gd name="connsiteY8" fmla="*/ 212114 h 1396524"/>
                <a:gd name="connsiteX9" fmla="*/ 507075 w 653976"/>
                <a:gd name="connsiteY9" fmla="*/ 1379671 h 1396524"/>
                <a:gd name="connsiteX10" fmla="*/ 498661 w 653976"/>
                <a:gd name="connsiteY10" fmla="*/ 1396524 h 139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3976" h="1396524">
                  <a:moveTo>
                    <a:pt x="498661" y="1396524"/>
                  </a:moveTo>
                  <a:lnTo>
                    <a:pt x="490006" y="1387984"/>
                  </a:lnTo>
                  <a:cubicBezTo>
                    <a:pt x="241478" y="1118048"/>
                    <a:pt x="68120" y="773559"/>
                    <a:pt x="9170" y="383449"/>
                  </a:cubicBezTo>
                  <a:lnTo>
                    <a:pt x="0" y="291623"/>
                  </a:lnTo>
                  <a:lnTo>
                    <a:pt x="15530" y="276039"/>
                  </a:lnTo>
                  <a:cubicBezTo>
                    <a:pt x="118157" y="186882"/>
                    <a:pt x="266850" y="106240"/>
                    <a:pt x="451115" y="38000"/>
                  </a:cubicBezTo>
                  <a:lnTo>
                    <a:pt x="563807" y="0"/>
                  </a:lnTo>
                  <a:lnTo>
                    <a:pt x="583639" y="69662"/>
                  </a:lnTo>
                  <a:cubicBezTo>
                    <a:pt x="595327" y="116198"/>
                    <a:pt x="605713" y="163715"/>
                    <a:pt x="614708" y="212114"/>
                  </a:cubicBezTo>
                  <a:cubicBezTo>
                    <a:pt x="694702" y="642531"/>
                    <a:pt x="649364" y="1064427"/>
                    <a:pt x="507075" y="1379671"/>
                  </a:cubicBezTo>
                  <a:lnTo>
                    <a:pt x="498661" y="139652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73537D10-D79B-40DF-A148-1B3C2D5837B8}"/>
                </a:ext>
              </a:extLst>
            </p:cNvPr>
            <p:cNvSpPr/>
            <p:nvPr/>
          </p:nvSpPr>
          <p:spPr>
            <a:xfrm rot="11315589">
              <a:off x="4107416" y="3456370"/>
              <a:ext cx="941252" cy="1320008"/>
            </a:xfrm>
            <a:custGeom>
              <a:avLst/>
              <a:gdLst>
                <a:gd name="connsiteX0" fmla="*/ 941149 w 941252"/>
                <a:gd name="connsiteY0" fmla="*/ 1320008 h 1320008"/>
                <a:gd name="connsiteX1" fmla="*/ 892007 w 941252"/>
                <a:gd name="connsiteY1" fmla="*/ 1291820 h 1320008"/>
                <a:gd name="connsiteX2" fmla="*/ 6905 w 941252"/>
                <a:gd name="connsiteY2" fmla="*/ 1014277 h 1320008"/>
                <a:gd name="connsiteX3" fmla="*/ 0 w 941252"/>
                <a:gd name="connsiteY3" fmla="*/ 1013312 h 1320008"/>
                <a:gd name="connsiteX4" fmla="*/ 23897 w 941252"/>
                <a:gd name="connsiteY4" fmla="*/ 834854 h 1320008"/>
                <a:gd name="connsiteX5" fmla="*/ 332055 w 941252"/>
                <a:gd name="connsiteY5" fmla="*/ 75289 h 1320008"/>
                <a:gd name="connsiteX6" fmla="*/ 389087 w 941252"/>
                <a:gd name="connsiteY6" fmla="*/ 0 h 1320008"/>
                <a:gd name="connsiteX7" fmla="*/ 441037 w 941252"/>
                <a:gd name="connsiteY7" fmla="*/ 51263 h 1320008"/>
                <a:gd name="connsiteX8" fmla="*/ 921874 w 941252"/>
                <a:gd name="connsiteY8" fmla="*/ 1055797 h 1320008"/>
                <a:gd name="connsiteX9" fmla="*/ 941252 w 941252"/>
                <a:gd name="connsiteY9" fmla="*/ 1249855 h 1320008"/>
                <a:gd name="connsiteX10" fmla="*/ 941149 w 941252"/>
                <a:gd name="connsiteY10" fmla="*/ 1320008 h 1320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252" h="1320008">
                  <a:moveTo>
                    <a:pt x="941149" y="1320008"/>
                  </a:moveTo>
                  <a:lnTo>
                    <a:pt x="892007" y="1291820"/>
                  </a:lnTo>
                  <a:cubicBezTo>
                    <a:pt x="662158" y="1170087"/>
                    <a:pt x="355970" y="1074810"/>
                    <a:pt x="6905" y="1014277"/>
                  </a:cubicBezTo>
                  <a:lnTo>
                    <a:pt x="0" y="1013312"/>
                  </a:lnTo>
                  <a:lnTo>
                    <a:pt x="23897" y="834854"/>
                  </a:lnTo>
                  <a:cubicBezTo>
                    <a:pt x="79591" y="543171"/>
                    <a:pt x="188348" y="279985"/>
                    <a:pt x="332055" y="75289"/>
                  </a:cubicBezTo>
                  <a:lnTo>
                    <a:pt x="389087" y="0"/>
                  </a:lnTo>
                  <a:lnTo>
                    <a:pt x="441037" y="51263"/>
                  </a:lnTo>
                  <a:cubicBezTo>
                    <a:pt x="689565" y="321198"/>
                    <a:pt x="862923" y="665688"/>
                    <a:pt x="921874" y="1055797"/>
                  </a:cubicBezTo>
                  <a:cubicBezTo>
                    <a:pt x="931699" y="1120815"/>
                    <a:pt x="938113" y="1185562"/>
                    <a:pt x="941252" y="1249855"/>
                  </a:cubicBezTo>
                  <a:lnTo>
                    <a:pt x="941149" y="132000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E4680B02-3C7B-4156-B8B8-C6CDE69A57A3}"/>
                </a:ext>
              </a:extLst>
            </p:cNvPr>
            <p:cNvSpPr/>
            <p:nvPr/>
          </p:nvSpPr>
          <p:spPr>
            <a:xfrm rot="11315589">
              <a:off x="7379963" y="3824742"/>
              <a:ext cx="544215" cy="900600"/>
            </a:xfrm>
            <a:custGeom>
              <a:avLst/>
              <a:gdLst>
                <a:gd name="connsiteX0" fmla="*/ 0 w 544215"/>
                <a:gd name="connsiteY0" fmla="*/ 900600 h 900600"/>
                <a:gd name="connsiteX1" fmla="*/ 255 w 544215"/>
                <a:gd name="connsiteY1" fmla="*/ 727549 h 900600"/>
                <a:gd name="connsiteX2" fmla="*/ 181899 w 544215"/>
                <a:gd name="connsiteY2" fmla="*/ 11188 h 900600"/>
                <a:gd name="connsiteX3" fmla="*/ 187897 w 544215"/>
                <a:gd name="connsiteY3" fmla="*/ 0 h 900600"/>
                <a:gd name="connsiteX4" fmla="*/ 261882 w 544215"/>
                <a:gd name="connsiteY4" fmla="*/ 88303 h 900600"/>
                <a:gd name="connsiteX5" fmla="*/ 508775 w 544215"/>
                <a:gd name="connsiteY5" fmla="*/ 532482 h 900600"/>
                <a:gd name="connsiteX6" fmla="*/ 544215 w 544215"/>
                <a:gd name="connsiteY6" fmla="*/ 632362 h 900600"/>
                <a:gd name="connsiteX7" fmla="*/ 532232 w 544215"/>
                <a:gd name="connsiteY7" fmla="*/ 636009 h 900600"/>
                <a:gd name="connsiteX8" fmla="*/ 13222 w 544215"/>
                <a:gd name="connsiteY8" fmla="*/ 889596 h 900600"/>
                <a:gd name="connsiteX9" fmla="*/ 0 w 544215"/>
                <a:gd name="connsiteY9" fmla="*/ 900600 h 90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4215" h="900600">
                  <a:moveTo>
                    <a:pt x="0" y="900600"/>
                  </a:moveTo>
                  <a:lnTo>
                    <a:pt x="255" y="727549"/>
                  </a:lnTo>
                  <a:cubicBezTo>
                    <a:pt x="13380" y="474729"/>
                    <a:pt x="76785" y="232066"/>
                    <a:pt x="181899" y="11188"/>
                  </a:cubicBezTo>
                  <a:lnTo>
                    <a:pt x="187897" y="0"/>
                  </a:lnTo>
                  <a:lnTo>
                    <a:pt x="261882" y="88303"/>
                  </a:lnTo>
                  <a:cubicBezTo>
                    <a:pt x="358420" y="213446"/>
                    <a:pt x="442602" y="363572"/>
                    <a:pt x="508775" y="532482"/>
                  </a:cubicBezTo>
                  <a:lnTo>
                    <a:pt x="544215" y="632362"/>
                  </a:lnTo>
                  <a:lnTo>
                    <a:pt x="532232" y="636009"/>
                  </a:lnTo>
                  <a:cubicBezTo>
                    <a:pt x="320963" y="706774"/>
                    <a:pt x="144304" y="792780"/>
                    <a:pt x="13222" y="889596"/>
                  </a:cubicBezTo>
                  <a:lnTo>
                    <a:pt x="0" y="9006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2D87F6F-DCE6-4D09-882E-C92CBE216BEF}"/>
                </a:ext>
              </a:extLst>
            </p:cNvPr>
            <p:cNvSpPr/>
            <p:nvPr/>
          </p:nvSpPr>
          <p:spPr>
            <a:xfrm rot="11315589">
              <a:off x="4678399" y="3922984"/>
              <a:ext cx="1595237" cy="1558970"/>
            </a:xfrm>
            <a:custGeom>
              <a:avLst/>
              <a:gdLst>
                <a:gd name="connsiteX0" fmla="*/ 1165353 w 1595237"/>
                <a:gd name="connsiteY0" fmla="*/ 1558970 h 1558970"/>
                <a:gd name="connsiteX1" fmla="*/ 1000444 w 1595237"/>
                <a:gd name="connsiteY1" fmla="*/ 1535918 h 1558970"/>
                <a:gd name="connsiteX2" fmla="*/ 338336 w 1595237"/>
                <a:gd name="connsiteY2" fmla="*/ 1505244 h 1558970"/>
                <a:gd name="connsiteX3" fmla="*/ 223032 w 1595237"/>
                <a:gd name="connsiteY3" fmla="*/ 1508961 h 1558970"/>
                <a:gd name="connsiteX4" fmla="*/ 0 w 1595237"/>
                <a:gd name="connsiteY4" fmla="*/ 33038 h 1558970"/>
                <a:gd name="connsiteX5" fmla="*/ 56077 w 1595237"/>
                <a:gd name="connsiteY5" fmla="*/ 21646 h 1558970"/>
                <a:gd name="connsiteX6" fmla="*/ 1471363 w 1595237"/>
                <a:gd name="connsiteY6" fmla="*/ 372074 h 1558970"/>
                <a:gd name="connsiteX7" fmla="*/ 1595237 w 1595237"/>
                <a:gd name="connsiteY7" fmla="*/ 472888 h 1558970"/>
                <a:gd name="connsiteX8" fmla="*/ 1546361 w 1595237"/>
                <a:gd name="connsiteY8" fmla="*/ 534004 h 1558970"/>
                <a:gd name="connsiteX9" fmla="*/ 1170566 w 1595237"/>
                <a:gd name="connsiteY9" fmla="*/ 1509022 h 1558970"/>
                <a:gd name="connsiteX10" fmla="*/ 1165353 w 1595237"/>
                <a:gd name="connsiteY10" fmla="*/ 1558970 h 1558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95237" h="1558970">
                  <a:moveTo>
                    <a:pt x="1165353" y="1558970"/>
                  </a:moveTo>
                  <a:lnTo>
                    <a:pt x="1000444" y="1535918"/>
                  </a:lnTo>
                  <a:cubicBezTo>
                    <a:pt x="788539" y="1513060"/>
                    <a:pt x="565755" y="1502319"/>
                    <a:pt x="338336" y="1505244"/>
                  </a:cubicBezTo>
                  <a:lnTo>
                    <a:pt x="223032" y="1508961"/>
                  </a:lnTo>
                  <a:lnTo>
                    <a:pt x="0" y="33038"/>
                  </a:lnTo>
                  <a:lnTo>
                    <a:pt x="56077" y="21646"/>
                  </a:lnTo>
                  <a:cubicBezTo>
                    <a:pt x="576223" y="-56955"/>
                    <a:pt x="1078986" y="82716"/>
                    <a:pt x="1471363" y="372074"/>
                  </a:cubicBezTo>
                  <a:lnTo>
                    <a:pt x="1595237" y="472888"/>
                  </a:lnTo>
                  <a:lnTo>
                    <a:pt x="1546361" y="534004"/>
                  </a:lnTo>
                  <a:cubicBezTo>
                    <a:pt x="1357081" y="789826"/>
                    <a:pt x="1221220" y="1131533"/>
                    <a:pt x="1170566" y="1509022"/>
                  </a:cubicBezTo>
                  <a:lnTo>
                    <a:pt x="1165353" y="155897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5DE27FC7-D3AC-422F-B40E-E65B212FC4BC}"/>
                </a:ext>
              </a:extLst>
            </p:cNvPr>
            <p:cNvSpPr/>
            <p:nvPr/>
          </p:nvSpPr>
          <p:spPr>
            <a:xfrm rot="11315589">
              <a:off x="6123693" y="4019160"/>
              <a:ext cx="1454536" cy="1621437"/>
            </a:xfrm>
            <a:custGeom>
              <a:avLst/>
              <a:gdLst>
                <a:gd name="connsiteX0" fmla="*/ 420450 w 1454536"/>
                <a:gd name="connsiteY0" fmla="*/ 1621437 h 1621437"/>
                <a:gd name="connsiteX1" fmla="*/ 373531 w 1454536"/>
                <a:gd name="connsiteY1" fmla="*/ 1493506 h 1621437"/>
                <a:gd name="connsiteX2" fmla="*/ 9945 w 1454536"/>
                <a:gd name="connsiteY2" fmla="*/ 914847 h 1621437"/>
                <a:gd name="connsiteX3" fmla="*/ 0 w 1454536"/>
                <a:gd name="connsiteY3" fmla="*/ 905320 h 1621437"/>
                <a:gd name="connsiteX4" fmla="*/ 14367 w 1454536"/>
                <a:gd name="connsiteY4" fmla="*/ 878520 h 1621437"/>
                <a:gd name="connsiteX5" fmla="*/ 1173154 w 1454536"/>
                <a:gd name="connsiteY5" fmla="*/ 12245 h 1621437"/>
                <a:gd name="connsiteX6" fmla="*/ 1233426 w 1454536"/>
                <a:gd name="connsiteY6" fmla="*/ 0 h 1621437"/>
                <a:gd name="connsiteX7" fmla="*/ 1454536 w 1454536"/>
                <a:gd name="connsiteY7" fmla="*/ 1463205 h 1621437"/>
                <a:gd name="connsiteX8" fmla="*/ 1425485 w 1454536"/>
                <a:gd name="connsiteY8" fmla="*/ 1464141 h 1621437"/>
                <a:gd name="connsiteX9" fmla="*/ 442948 w 1454536"/>
                <a:gd name="connsiteY9" fmla="*/ 1614590 h 1621437"/>
                <a:gd name="connsiteX10" fmla="*/ 420450 w 1454536"/>
                <a:gd name="connsiteY10" fmla="*/ 1621437 h 1621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54536" h="1621437">
                  <a:moveTo>
                    <a:pt x="420450" y="1621437"/>
                  </a:moveTo>
                  <a:lnTo>
                    <a:pt x="373531" y="1493506"/>
                  </a:lnTo>
                  <a:cubicBezTo>
                    <a:pt x="280431" y="1263975"/>
                    <a:pt x="155075" y="1066736"/>
                    <a:pt x="9945" y="914847"/>
                  </a:cubicBezTo>
                  <a:lnTo>
                    <a:pt x="0" y="905320"/>
                  </a:lnTo>
                  <a:lnTo>
                    <a:pt x="14367" y="878520"/>
                  </a:lnTo>
                  <a:cubicBezTo>
                    <a:pt x="265231" y="460000"/>
                    <a:pt x="674355" y="140241"/>
                    <a:pt x="1173154" y="12245"/>
                  </a:cubicBezTo>
                  <a:lnTo>
                    <a:pt x="1233426" y="0"/>
                  </a:lnTo>
                  <a:lnTo>
                    <a:pt x="1454536" y="1463205"/>
                  </a:lnTo>
                  <a:lnTo>
                    <a:pt x="1425485" y="1464141"/>
                  </a:lnTo>
                  <a:cubicBezTo>
                    <a:pt x="1062461" y="1482972"/>
                    <a:pt x="727807" y="1536007"/>
                    <a:pt x="442948" y="1614590"/>
                  </a:cubicBezTo>
                  <a:lnTo>
                    <a:pt x="420450" y="162143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27C595C7-0CA1-4502-BABA-38CF8243F748}"/>
              </a:ext>
            </a:extLst>
          </p:cNvPr>
          <p:cNvSpPr/>
          <p:nvPr/>
        </p:nvSpPr>
        <p:spPr>
          <a:xfrm>
            <a:off x="1090972" y="2489514"/>
            <a:ext cx="3555260" cy="643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industry. Lorem Ipsum has been the industry's standard dummy text eve</a:t>
            </a:r>
            <a:r>
              <a:rPr lang="id-ID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simply dummy text of the printing and typesetting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CAE0892-79C5-43F8-B4FB-558C280F9C18}"/>
              </a:ext>
            </a:extLst>
          </p:cNvPr>
          <p:cNvSpPr/>
          <p:nvPr/>
        </p:nvSpPr>
        <p:spPr>
          <a:xfrm>
            <a:off x="1058469" y="3593907"/>
            <a:ext cx="1707608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EACFAC2-1F3F-4D8E-B2B3-FBA0A02181D0}"/>
              </a:ext>
            </a:extLst>
          </p:cNvPr>
          <p:cNvSpPr txBox="1"/>
          <p:nvPr/>
        </p:nvSpPr>
        <p:spPr>
          <a:xfrm>
            <a:off x="1058468" y="3354614"/>
            <a:ext cx="19239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50" b="1" dirty="0">
                <a:solidFill>
                  <a:schemeClr val="accent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Career Progress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3C96A9B-8F13-4AB3-AD17-0928C7B9981F}"/>
              </a:ext>
            </a:extLst>
          </p:cNvPr>
          <p:cNvSpPr/>
          <p:nvPr/>
        </p:nvSpPr>
        <p:spPr>
          <a:xfrm>
            <a:off x="2986807" y="3593907"/>
            <a:ext cx="1707608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144605B-C01C-4E6B-874B-32861B20E15A}"/>
              </a:ext>
            </a:extLst>
          </p:cNvPr>
          <p:cNvSpPr txBox="1"/>
          <p:nvPr/>
        </p:nvSpPr>
        <p:spPr>
          <a:xfrm>
            <a:off x="2986806" y="3354614"/>
            <a:ext cx="19239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050" b="1" dirty="0">
                <a:solidFill>
                  <a:schemeClr val="accent2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Basketball Players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10436A7B-C62D-4E95-B290-41CC3BC03922}"/>
              </a:ext>
            </a:extLst>
          </p:cNvPr>
          <p:cNvSpPr txBox="1">
            <a:spLocks/>
          </p:cNvSpPr>
          <p:nvPr/>
        </p:nvSpPr>
        <p:spPr>
          <a:xfrm rot="21568649">
            <a:off x="1091790" y="2008551"/>
            <a:ext cx="2940546" cy="192919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id-ID" sz="825" b="1" spc="225" dirty="0">
                <a:solidFill>
                  <a:schemeClr val="bg1">
                    <a:lumMod val="7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BEST CLUB AND ASOCIATIONS </a:t>
            </a:r>
            <a:endParaRPr lang="en-US" sz="825" b="1" spc="225" dirty="0">
              <a:solidFill>
                <a:schemeClr val="bg1">
                  <a:lumMod val="7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F2B6AA52-0D08-44D2-A0DD-852284FACB12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93" r="1939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80689198"/>
      </p:ext>
    </p:extLst>
  </p:cSld>
  <p:clrMapOvr>
    <a:masterClrMapping/>
  </p:clrMapOvr>
</p:sld>
</file>

<file path=ppt/theme/theme1.xml><?xml version="1.0" encoding="utf-8"?>
<a:theme xmlns:a="http://schemas.openxmlformats.org/drawingml/2006/main" name="Pivots Basketball">
  <a:themeElements>
    <a:clrScheme name="Pivots Basketball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AD331F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vots Basketball">
      <a:majorFont>
        <a:latin typeface="Poppins Black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ivots Basketball" id="{CBB9102A-8D5E-4352-A9A2-2A8D2C93256C}" vid="{EE7FEFF3-6B83-4882-8269-0CE6D601BE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Pivots Basketball</Template>
  <TotalTime>282</TotalTime>
  <Words>1706</Words>
  <Application>Microsoft Office PowerPoint</Application>
  <PresentationFormat>On-screen Show (16:9)</PresentationFormat>
  <Paragraphs>285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Calibri</vt:lpstr>
      <vt:lpstr>Open Sans</vt:lpstr>
      <vt:lpstr>Open Sans (Body)</vt:lpstr>
      <vt:lpstr>Poppins Black</vt:lpstr>
      <vt:lpstr>Wingdings</vt:lpstr>
      <vt:lpstr>Pivots Basketball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Formatika</dc:creator>
  <cp:lastModifiedBy>07 A.M.</cp:lastModifiedBy>
  <cp:revision>32</cp:revision>
  <dcterms:created xsi:type="dcterms:W3CDTF">2021-02-07T06:11:20Z</dcterms:created>
  <dcterms:modified xsi:type="dcterms:W3CDTF">2021-02-17T10:26:12Z</dcterms:modified>
</cp:coreProperties>
</file>