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90" r:id="rId2"/>
    <p:sldId id="473" r:id="rId3"/>
    <p:sldId id="469" r:id="rId4"/>
    <p:sldId id="480" r:id="rId5"/>
    <p:sldId id="486" r:id="rId6"/>
    <p:sldId id="492" r:id="rId7"/>
    <p:sldId id="491" r:id="rId8"/>
    <p:sldId id="493" r:id="rId9"/>
    <p:sldId id="494" r:id="rId10"/>
    <p:sldId id="495" r:id="rId11"/>
    <p:sldId id="4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587" autoAdjust="0"/>
  </p:normalViewPr>
  <p:slideViewPr>
    <p:cSldViewPr snapToGrid="0">
      <p:cViewPr varScale="1">
        <p:scale>
          <a:sx n="48" d="100"/>
          <a:sy n="48" d="100"/>
        </p:scale>
        <p:origin x="156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2875B-1820-4450-A8C9-37C053F7A49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BD0CF-2FD7-4E92-A2DD-9D17829B1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55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484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555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456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101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906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598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959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92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30A6F-8CDE-C5FB-C0B1-C4A4CEDC8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8241FD-4579-E9C9-8136-6CAF9BC42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97D89-CEF9-0308-CFE5-637E5BA98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A81A2-1895-D640-0951-995878F07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D22FA-8EF4-0827-3181-1959EC84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62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E6608-357F-181A-B8D2-6DAAF30C8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5F6584-E6B9-3429-B12D-580FB7BF7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71C55-A7AF-8696-53C0-11EC0B9856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91ECC-6DBB-C0B2-4D99-3C87F47ED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EE20C-99BC-8E8D-7BA1-80D5E89C9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29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F242BA-2FD3-FB20-801B-AD3C2D83FE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28AFA2-94FF-8011-4F10-777E7AF6F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BAB97-3245-244D-CEC3-537806EBF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0997F-73AF-99D1-FC80-C8C2D36A9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4B914-B6E0-8955-EE26-B10C7F67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3CEC8-BA94-C9F5-96CC-0C652B424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ED4AB-E365-E467-0BD0-CE8F8AF93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DACF5-00FD-4A4C-E529-3FACC1B795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E633B-964F-CEBB-ABD4-4BE7F368A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E6B23-39CD-B0E5-538D-7E94AFE89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5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864A-68D3-58C5-C85E-2AFE74849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6D1BC-26AB-6463-F668-8F331F5D8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8CB90-DBC3-F367-D605-E50DF14B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4F0FF-583E-57EE-5FBD-D85BF5F65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68F49-201F-A362-79E1-D113308B7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DC838-D114-6892-B320-6164F1A46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5E9FD-CE84-D0D0-0A88-A56D1BE31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FCE7C-7B23-98CA-02A2-BF430C939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088723-6D2D-3785-A1AD-20F176E05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D29072-9311-990C-9DAF-E99D265B1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B1B61A-98E9-17D6-48CF-8F7C6A967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6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B4F11-45ED-04E3-E203-3C437E219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B2721-3856-CC45-2F97-955A1025D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484EB-2EF7-F286-C8AF-1C01C98CD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AD39EA-877C-2BE8-6FF6-2765B1B8B8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B2F3F3-7CF5-5B7E-E023-F9EB34EE9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0BA6AC-1E05-A83E-AEDF-28F3887458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DFE338-1BCF-B5DE-1690-ABF1FF771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5608AA-1ED1-AF84-3314-6E30CB977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2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23748-537B-B3A7-5081-7A2977904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CCA048-25FB-C89C-B13F-763BE434F5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F1F6D-9CAB-E6FE-5146-B65D1AA19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E3B3E-E905-ACF8-F93E-756861627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4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372228-8188-142E-F4E6-CD5DCC6DA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C9522F-E983-EBD2-E2D1-E484CAC5E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38648-255E-2B72-885D-8D2B33240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9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76457-9636-6D4E-682E-A6F23432F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8CF78-43C3-1AA2-C499-6653A7EC5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7A70A0-D1AA-143E-7476-0A1B740F4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88910-4313-14F3-A95C-9372AD9D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E97A2-A0FC-35BD-30F9-39C806DA5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B8DA6-3927-0087-3326-ED284DFD7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C18A2-ED3E-E3E1-EB9B-1F515CC27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576C34-DE89-1527-874B-2A8FF0C61C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6AFDDE-2207-ABF5-DEFA-51C2A712BF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8BC77-0188-6558-9946-6D07DE8BA1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80E85-6268-4F28-5E5B-2DCFA5EDC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2676F-B9A4-35ED-48B2-7EDA5A194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ED2654D7-9A1E-4D14-A69F-BDC8D949134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62200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whiteboard&#10;&#10;Description automatically generated">
            <a:extLst>
              <a:ext uri="{FF2B5EF4-FFF2-40B4-BE49-F238E27FC236}">
                <a16:creationId xmlns:a16="http://schemas.microsoft.com/office/drawing/2014/main" id="{21109FC4-906D-D75C-7AED-7C945302F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" y="19878"/>
            <a:ext cx="12187486" cy="6858000"/>
          </a:xfrm>
          <a:prstGeom prst="rect">
            <a:avLst/>
          </a:prstGeom>
        </p:spPr>
      </p:pic>
      <p:pic>
        <p:nvPicPr>
          <p:cNvPr id="15" name="Picture 14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055E9044-69AA-D207-66A2-FE8906A12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E8D07DA-688D-D818-2E2B-3E0BB14109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466" y="4000226"/>
            <a:ext cx="4558231" cy="3070311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862A63D2-A72D-A1E8-9BBA-B08F52BDAEB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56" y="1537649"/>
            <a:ext cx="1556807" cy="1818247"/>
          </a:xfrm>
          <a:prstGeom prst="rect">
            <a:avLst/>
          </a:pr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70AA1532-F0CF-8F83-9FD4-79A124E46A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641" y="2944751"/>
            <a:ext cx="1307606" cy="1915958"/>
          </a:xfrm>
          <a:prstGeom prst="rect">
            <a:avLst/>
          </a:prstGeom>
        </p:spPr>
      </p:pic>
      <p:pic>
        <p:nvPicPr>
          <p:cNvPr id="21" name="Picture 20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78F2769-D000-208C-D45F-57C1BF5454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50" y="4777946"/>
            <a:ext cx="1861989" cy="185166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C2A888D-D109-16EC-5406-B7649999D934}"/>
              </a:ext>
            </a:extLst>
          </p:cNvPr>
          <p:cNvSpPr txBox="1"/>
          <p:nvPr/>
        </p:nvSpPr>
        <p:spPr>
          <a:xfrm>
            <a:off x="2528295" y="940340"/>
            <a:ext cx="801680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5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</a:t>
            </a:r>
            <a:r>
              <a:rPr kumimoji="0" lang="en-US" sz="35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5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r>
              <a:rPr kumimoji="0" lang="en-US" sz="35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35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r>
              <a:rPr kumimoji="0" lang="en-US" sz="35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5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7145E2-F2E3-F126-98B2-158314BC57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1165" y="1651220"/>
            <a:ext cx="3389670" cy="774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88EF70-AA06-92A1-A7C2-79C882EB4D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28274" y="2616608"/>
            <a:ext cx="6230652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440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5F8329-B937-E89B-CA47-28DAD4F7D5BB}"/>
              </a:ext>
            </a:extLst>
          </p:cNvPr>
          <p:cNvSpPr/>
          <p:nvPr/>
        </p:nvSpPr>
        <p:spPr>
          <a:xfrm>
            <a:off x="-11575" y="-53533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2703183-256A-16FB-C55F-0029BD346F59}"/>
              </a:ext>
            </a:extLst>
          </p:cNvPr>
          <p:cNvGrpSpPr/>
          <p:nvPr/>
        </p:nvGrpSpPr>
        <p:grpSpPr>
          <a:xfrm>
            <a:off x="2645566" y="1266199"/>
            <a:ext cx="7744644" cy="1655507"/>
            <a:chOff x="566289" y="2437645"/>
            <a:chExt cx="5384265" cy="901747"/>
          </a:xfrm>
        </p:grpSpPr>
        <p:sp>
          <p:nvSpPr>
            <p:cNvPr id="18" name="Rounded Rectangle 36">
              <a:extLst>
                <a:ext uri="{FF2B5EF4-FFF2-40B4-BE49-F238E27FC236}">
                  <a16:creationId xmlns:a16="http://schemas.microsoft.com/office/drawing/2014/main" id="{DFF224E5-A3CF-1172-B168-AB1D223F15CD}"/>
                </a:ext>
              </a:extLst>
            </p:cNvPr>
            <p:cNvSpPr/>
            <p:nvPr/>
          </p:nvSpPr>
          <p:spPr>
            <a:xfrm>
              <a:off x="1338013" y="2618891"/>
              <a:ext cx="4612541" cy="574422"/>
            </a:xfrm>
            <a:prstGeom prst="roundRect">
              <a:avLst/>
            </a:prstGeom>
            <a:solidFill>
              <a:srgbClr val="00B0F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………….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DA508EA-9124-4F41-91BA-8D9E64E15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89" y="2437645"/>
              <a:ext cx="1211716" cy="90174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51A2FA1-CE53-1444-D6B2-92893F1676A1}"/>
              </a:ext>
            </a:extLst>
          </p:cNvPr>
          <p:cNvGrpSpPr/>
          <p:nvPr/>
        </p:nvGrpSpPr>
        <p:grpSpPr>
          <a:xfrm>
            <a:off x="816477" y="2846867"/>
            <a:ext cx="8546795" cy="1762782"/>
            <a:chOff x="679733" y="3073214"/>
            <a:chExt cx="6768476" cy="1072260"/>
          </a:xfrm>
        </p:grpSpPr>
        <p:sp>
          <p:nvSpPr>
            <p:cNvPr id="21" name="Rounded Rectangle 39">
              <a:extLst>
                <a:ext uri="{FF2B5EF4-FFF2-40B4-BE49-F238E27FC236}">
                  <a16:creationId xmlns:a16="http://schemas.microsoft.com/office/drawing/2014/main" id="{EE62FC22-AEEA-4980-1A0A-D6B8921E3071}"/>
                </a:ext>
              </a:extLst>
            </p:cNvPr>
            <p:cNvSpPr/>
            <p:nvPr/>
          </p:nvSpPr>
          <p:spPr>
            <a:xfrm>
              <a:off x="1385047" y="3310671"/>
              <a:ext cx="6063162" cy="632011"/>
            </a:xfrm>
            <a:prstGeom prst="roundRect">
              <a:avLst/>
            </a:prstGeom>
            <a:solidFill>
              <a:srgbClr val="FD77EA">
                <a:alpha val="77000"/>
              </a:srgbClr>
            </a:solidFill>
            <a:ln w="28575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…………….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69CBD6D-7FB2-AB65-8CAA-055624A95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667" b="90000" l="6000" r="95500">
                          <a14:foregroundMark x1="37333" y1="11167" x2="59500" y2="22000"/>
                          <a14:foregroundMark x1="48000" y1="12000" x2="56833" y2="17667"/>
                          <a14:foregroundMark x1="61167" y1="17500" x2="80500" y2="19000"/>
                          <a14:foregroundMark x1="80833" y1="20667" x2="82500" y2="44333"/>
                          <a14:foregroundMark x1="84667" y1="46667" x2="90333" y2="60833"/>
                          <a14:foregroundMark x1="89333" y1="62333" x2="71500" y2="75167"/>
                          <a14:foregroundMark x1="44500" y1="82500" x2="64667" y2="87333"/>
                          <a14:foregroundMark x1="16833" y1="65333" x2="41833" y2="81167"/>
                          <a14:foregroundMark x1="20500" y1="76667" x2="30833" y2="79167"/>
                          <a14:foregroundMark x1="10000" y1="51000" x2="15833" y2="29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733" y="3073214"/>
              <a:ext cx="1287378" cy="107226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6CD5360-CCC1-9627-ADDD-6B9EE4AA799D}"/>
              </a:ext>
            </a:extLst>
          </p:cNvPr>
          <p:cNvGrpSpPr/>
          <p:nvPr/>
        </p:nvGrpSpPr>
        <p:grpSpPr>
          <a:xfrm>
            <a:off x="-35793" y="4523059"/>
            <a:ext cx="7307947" cy="1538383"/>
            <a:chOff x="809714" y="3914261"/>
            <a:chExt cx="6244239" cy="1204042"/>
          </a:xfrm>
        </p:grpSpPr>
        <p:sp>
          <p:nvSpPr>
            <p:cNvPr id="24" name="Rounded Rectangle 42">
              <a:extLst>
                <a:ext uri="{FF2B5EF4-FFF2-40B4-BE49-F238E27FC236}">
                  <a16:creationId xmlns:a16="http://schemas.microsoft.com/office/drawing/2014/main" id="{579C0664-4FC3-E54E-C984-7D4DC560802A}"/>
                </a:ext>
              </a:extLst>
            </p:cNvPr>
            <p:cNvSpPr/>
            <p:nvPr/>
          </p:nvSpPr>
          <p:spPr>
            <a:xfrm>
              <a:off x="1385046" y="4209313"/>
              <a:ext cx="5668907" cy="815590"/>
            </a:xfrm>
            <a:prstGeom prst="roundRect">
              <a:avLst/>
            </a:prstGeom>
            <a:solidFill>
              <a:srgbClr val="FF9999"/>
            </a:solidFill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……………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FB855B3-A573-2E14-D5D8-8C233F106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667" b="96667" l="2667" r="97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24721">
              <a:off x="809714" y="3914261"/>
              <a:ext cx="1389443" cy="1204042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86F75CE-3ADF-5521-B1EA-67F562C0AFFF}"/>
              </a:ext>
            </a:extLst>
          </p:cNvPr>
          <p:cNvGrpSpPr/>
          <p:nvPr/>
        </p:nvGrpSpPr>
        <p:grpSpPr>
          <a:xfrm>
            <a:off x="-329925" y="262297"/>
            <a:ext cx="13502384" cy="1850908"/>
            <a:chOff x="-655192" y="-149158"/>
            <a:chExt cx="13502384" cy="185090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D4520A9-9D17-662C-649F-D546E1F9F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5247EFB-C142-21F3-12CF-41DF4487BFB0}"/>
                </a:ext>
              </a:extLst>
            </p:cNvPr>
            <p:cNvSpPr txBox="1"/>
            <p:nvPr/>
          </p:nvSpPr>
          <p:spPr>
            <a:xfrm>
              <a:off x="1228161" y="-34896"/>
              <a:ext cx="9032208" cy="173664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Dặn</a:t>
              </a:r>
              <a:r>
                <a:rPr lang="en-US" sz="4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dò</a:t>
              </a:r>
              <a:endParaRPr lang="en-US" sz="4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endParaRPr lang="en-US" sz="4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9" name="图片 25">
            <a:extLst>
              <a:ext uri="{FF2B5EF4-FFF2-40B4-BE49-F238E27FC236}">
                <a16:creationId xmlns:a16="http://schemas.microsoft.com/office/drawing/2014/main" id="{7345992B-2CF7-FF42-1A4F-F5EB13E33DF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436684" y="-410444"/>
            <a:ext cx="2725087" cy="211951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419A69A-6144-982A-3E15-71FA784821B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272" y="2860768"/>
            <a:ext cx="3003708" cy="344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3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EF2A7562-7222-DC24-AA67-0744CCC15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A44821-E58A-99DA-490A-EEF377E38E39}"/>
              </a:ext>
            </a:extLst>
          </p:cNvPr>
          <p:cNvGrpSpPr/>
          <p:nvPr/>
        </p:nvGrpSpPr>
        <p:grpSpPr>
          <a:xfrm>
            <a:off x="12503852" y="1263780"/>
            <a:ext cx="9010042" cy="5690740"/>
            <a:chOff x="873669" y="1167260"/>
            <a:chExt cx="9010042" cy="5690740"/>
          </a:xfrm>
        </p:grpSpPr>
        <p:pic>
          <p:nvPicPr>
            <p:cNvPr id="5" name="Picture 4" descr="A picture containing yellow, orange&#10;&#10;Description automatically generated">
              <a:extLst>
                <a:ext uri="{FF2B5EF4-FFF2-40B4-BE49-F238E27FC236}">
                  <a16:creationId xmlns:a16="http://schemas.microsoft.com/office/drawing/2014/main" id="{A7F08667-08D7-3373-4CF2-E6EAFD959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669" y="1167260"/>
              <a:ext cx="8347673" cy="569074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3F654E6-8DFC-CCEF-6590-1D4CEE7C96B9}"/>
                </a:ext>
              </a:extLst>
            </p:cNvPr>
            <p:cNvSpPr txBox="1"/>
            <p:nvPr/>
          </p:nvSpPr>
          <p:spPr>
            <a:xfrm>
              <a:off x="1669657" y="3931920"/>
              <a:ext cx="8214054" cy="388343"/>
            </a:xfrm>
            <a:prstGeom prst="rect">
              <a:avLst/>
            </a:prstGeom>
            <a:noFill/>
          </p:spPr>
          <p:txBody>
            <a:bodyPr wrap="square" rtlCol="0">
              <a:prstTxWarp prst="textButton">
                <a:avLst>
                  <a:gd name="adj" fmla="val 11166381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Tạm</a:t>
              </a:r>
              <a:r>
                <a:rPr kumimoji="0" lang="en-US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biệt</a:t>
              </a:r>
              <a:r>
                <a:rPr kumimoji="0" lang="en-US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hẹn</a:t>
              </a:r>
              <a:r>
                <a:rPr kumimoji="0" lang="en-US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gặp</a:t>
              </a:r>
              <a:r>
                <a:rPr kumimoji="0" lang="en-US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lại</a:t>
              </a:r>
              <a:endParaRPr kumimoji="0" lang="en-US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7" name="Picture 6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7F84BB14-D4C3-93AF-86FF-F34B54F384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444008F0-BA31-FF1C-706E-5923C5AA33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264" y="588695"/>
            <a:ext cx="4506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188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07 -0.00439 L -0.96692 -0.03449 " pathEditMode="relative" rAng="0" ptsTypes="AA">
                                      <p:cBhvr>
                                        <p:cTn id="10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93" y="-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EF2A7562-7222-DC24-AA67-0744CCC15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0110C9B-4307-E17A-09C7-63A618209838}"/>
              </a:ext>
            </a:extLst>
          </p:cNvPr>
          <p:cNvGrpSpPr/>
          <p:nvPr/>
        </p:nvGrpSpPr>
        <p:grpSpPr>
          <a:xfrm>
            <a:off x="1800225" y="1480414"/>
            <a:ext cx="8620125" cy="4863236"/>
            <a:chOff x="2555824" y="1480414"/>
            <a:chExt cx="6927591" cy="3897172"/>
          </a:xfrm>
        </p:grpSpPr>
        <p:pic>
          <p:nvPicPr>
            <p:cNvPr id="15" name="Picture 14" descr="Text, whiteboard&#10;&#10;Description automatically generated">
              <a:extLst>
                <a:ext uri="{FF2B5EF4-FFF2-40B4-BE49-F238E27FC236}">
                  <a16:creationId xmlns:a16="http://schemas.microsoft.com/office/drawing/2014/main" id="{ED849488-1E40-2E46-6B31-FEABAE975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824" y="1480414"/>
              <a:ext cx="6927591" cy="38971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B839910-4578-7414-AC1A-602E371F4577}"/>
                </a:ext>
              </a:extLst>
            </p:cNvPr>
            <p:cNvSpPr txBox="1"/>
            <p:nvPr/>
          </p:nvSpPr>
          <p:spPr>
            <a:xfrm>
              <a:off x="2908642" y="2479072"/>
              <a:ext cx="6155926" cy="1849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Đề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bài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: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Viết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đoạn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văn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nêu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lí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do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yêu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thích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một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câu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chuyện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đã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đọc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hoặc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đã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nghe</a:t>
              </a:r>
              <a:endPara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C8ED412-E0DB-A200-1723-72F457505724}"/>
              </a:ext>
            </a:extLst>
          </p:cNvPr>
          <p:cNvGrpSpPr/>
          <p:nvPr/>
        </p:nvGrpSpPr>
        <p:grpSpPr>
          <a:xfrm>
            <a:off x="2952390" y="462994"/>
            <a:ext cx="6191610" cy="1775381"/>
            <a:chOff x="154457" y="2854216"/>
            <a:chExt cx="10939175" cy="3580428"/>
          </a:xfrm>
        </p:grpSpPr>
        <p:pic>
          <p:nvPicPr>
            <p:cNvPr id="26" name="Picture 25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08D06C61-EFA6-99A0-8305-65265BCC7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1540" y="2854216"/>
              <a:ext cx="4212092" cy="3502368"/>
            </a:xfrm>
            <a:prstGeom prst="rect">
              <a:avLst/>
            </a:prstGeom>
          </p:spPr>
        </p:pic>
        <p:pic>
          <p:nvPicPr>
            <p:cNvPr id="27" name="Picture 26" descr="Shape, circle&#10;&#10;Description automatically generated with medium confidence">
              <a:extLst>
                <a:ext uri="{FF2B5EF4-FFF2-40B4-BE49-F238E27FC236}">
                  <a16:creationId xmlns:a16="http://schemas.microsoft.com/office/drawing/2014/main" id="{7554B3DA-4667-47D1-E27B-B2280F517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994" y="2866523"/>
              <a:ext cx="2387447" cy="3502368"/>
            </a:xfrm>
            <a:prstGeom prst="rect">
              <a:avLst/>
            </a:prstGeom>
          </p:spPr>
        </p:pic>
        <p:pic>
          <p:nvPicPr>
            <p:cNvPr id="28" name="Picture 27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3E39412D-760F-F4BC-ABB9-61A1A252C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457" y="2932277"/>
              <a:ext cx="3522676" cy="3502367"/>
            </a:xfrm>
            <a:prstGeom prst="rect">
              <a:avLst/>
            </a:prstGeom>
          </p:spPr>
        </p:pic>
        <p:pic>
          <p:nvPicPr>
            <p:cNvPr id="29" name="Picture 2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A697812-CF96-8929-F90C-FCDB9C0E2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166" y="2871641"/>
              <a:ext cx="2427006" cy="3502368"/>
            </a:xfrm>
            <a:prstGeom prst="rect">
              <a:avLst/>
            </a:prstGeom>
          </p:spPr>
        </p:pic>
      </p:grpSp>
      <p:pic>
        <p:nvPicPr>
          <p:cNvPr id="7" name="Picture 6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7F84BB14-D4C3-93AF-86FF-F34B54F384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275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5F8329-B937-E89B-CA47-28DAD4F7D5BB}"/>
              </a:ext>
            </a:extLst>
          </p:cNvPr>
          <p:cNvSpPr/>
          <p:nvPr/>
        </p:nvSpPr>
        <p:spPr>
          <a:xfrm>
            <a:off x="-11575" y="-53533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FC7F690-DB1C-5BB7-A4D6-4BC7058F1675}"/>
              </a:ext>
            </a:extLst>
          </p:cNvPr>
          <p:cNvGrpSpPr/>
          <p:nvPr/>
        </p:nvGrpSpPr>
        <p:grpSpPr>
          <a:xfrm>
            <a:off x="207110" y="1762614"/>
            <a:ext cx="3928483" cy="5059007"/>
            <a:chOff x="1346124" y="3428420"/>
            <a:chExt cx="2939233" cy="359162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0467FB4-EF94-951B-4642-8E5D2DC83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776" y="4078719"/>
              <a:ext cx="124968" cy="2941326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0BEDB72-1128-7667-8860-5C246EC0910C}"/>
                </a:ext>
              </a:extLst>
            </p:cNvPr>
            <p:cNvGrpSpPr/>
            <p:nvPr/>
          </p:nvGrpSpPr>
          <p:grpSpPr>
            <a:xfrm>
              <a:off x="1346124" y="3428420"/>
              <a:ext cx="2939233" cy="2006073"/>
              <a:chOff x="1346124" y="3428420"/>
              <a:chExt cx="2939233" cy="2006073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CECAA002-A535-8088-D2F8-79C0A205DE51}"/>
                  </a:ext>
                </a:extLst>
              </p:cNvPr>
              <p:cNvSpPr/>
              <p:nvPr/>
            </p:nvSpPr>
            <p:spPr>
              <a:xfrm>
                <a:off x="1346124" y="3428420"/>
                <a:ext cx="2939233" cy="2006073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5A675A28-F3D7-9442-BB71-E97DB162A389}"/>
                  </a:ext>
                </a:extLst>
              </p:cNvPr>
              <p:cNvSpPr/>
              <p:nvPr/>
            </p:nvSpPr>
            <p:spPr>
              <a:xfrm>
                <a:off x="1470773" y="3535769"/>
                <a:ext cx="2668386" cy="1764341"/>
              </a:xfrm>
              <a:prstGeom prst="round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F5BFE2B-AD9B-56D5-4F92-981025A39972}"/>
              </a:ext>
            </a:extLst>
          </p:cNvPr>
          <p:cNvSpPr txBox="1"/>
          <p:nvPr/>
        </p:nvSpPr>
        <p:spPr>
          <a:xfrm>
            <a:off x="352424" y="2142554"/>
            <a:ext cx="3790951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kumimoji="0" lang="en-US" sz="5400" b="1" i="0" u="none" strike="noStrike" kern="1200" cap="none" spc="0" normalizeH="0" baseline="0" noProof="0" dirty="0" err="1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kumimoji="0" lang="en-US" sz="5400" b="1" i="0" u="none" strike="noStrike" kern="1200" cap="none" spc="0" normalizeH="0" noProof="0" dirty="0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kumimoji="0" lang="en-US" sz="5400" b="1" i="0" u="none" strike="noStrike" kern="1200" cap="none" spc="0" normalizeH="0" noProof="0" dirty="0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endParaRPr kumimoji="0" lang="en-US" sz="5400" b="1" i="0" u="none" strike="noStrike" kern="1200" cap="none" spc="0" normalizeH="0" baseline="0" noProof="0" dirty="0">
              <a:ln w="28575" cap="sq" cmpd="sng">
                <a:solidFill>
                  <a:srgbClr val="70AD47">
                    <a:lumMod val="75000"/>
                  </a:srgbClr>
                </a:solidFill>
                <a:prstDash val="solid"/>
                <a:miter lim="800000"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613D7C42-52F8-8057-3ACF-23DAE59EE607}"/>
              </a:ext>
            </a:extLst>
          </p:cNvPr>
          <p:cNvGrpSpPr/>
          <p:nvPr/>
        </p:nvGrpSpPr>
        <p:grpSpPr>
          <a:xfrm>
            <a:off x="568088" y="1309510"/>
            <a:ext cx="3462979" cy="4409813"/>
            <a:chOff x="610963" y="896499"/>
            <a:chExt cx="3462979" cy="4409813"/>
          </a:xfrm>
        </p:grpSpPr>
        <p:pic>
          <p:nvPicPr>
            <p:cNvPr id="37" name="Picture 3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8AF5042-9C45-F9CF-A2AA-2DD89B710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826" y="896499"/>
              <a:ext cx="596984" cy="874725"/>
            </a:xfrm>
            <a:prstGeom prst="rect">
              <a:avLst/>
            </a:prstGeom>
          </p:spPr>
        </p:pic>
        <p:pic>
          <p:nvPicPr>
            <p:cNvPr id="38" name="Picture 37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6AC04EE9-4F59-5170-41F5-561801770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8673" y="4333316"/>
              <a:ext cx="978421" cy="972996"/>
            </a:xfrm>
            <a:prstGeom prst="rect">
              <a:avLst/>
            </a:prstGeom>
          </p:spPr>
        </p:pic>
        <p:pic>
          <p:nvPicPr>
            <p:cNvPr id="39" name="Picture 3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432557D-A17E-316D-34EC-A947F8E25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254" y="1080898"/>
              <a:ext cx="707688" cy="826533"/>
            </a:xfrm>
            <a:prstGeom prst="rect">
              <a:avLst/>
            </a:prstGeom>
          </p:spPr>
        </p:pic>
        <p:pic>
          <p:nvPicPr>
            <p:cNvPr id="41" name="Picture 40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B933151E-4BBA-6BB1-FF11-BABBF3214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4492" y="3625575"/>
              <a:ext cx="474210" cy="468469"/>
            </a:xfrm>
            <a:prstGeom prst="rect">
              <a:avLst/>
            </a:prstGeom>
          </p:spPr>
        </p:pic>
        <p:pic>
          <p:nvPicPr>
            <p:cNvPr id="42" name="Picture 41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24DEA836-96C0-4AB5-9749-8F31ECD9F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1585" y="1263585"/>
              <a:ext cx="474210" cy="468469"/>
            </a:xfrm>
            <a:prstGeom prst="rect">
              <a:avLst/>
            </a:prstGeom>
          </p:spPr>
        </p:pic>
        <p:pic>
          <p:nvPicPr>
            <p:cNvPr id="43" name="Picture 42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0C839061-D9AD-65B1-201A-775A783F0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63" y="3604984"/>
              <a:ext cx="310440" cy="306682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293B942-8E81-230E-BA06-5F189738BEE2}"/>
              </a:ext>
            </a:extLst>
          </p:cNvPr>
          <p:cNvGrpSpPr/>
          <p:nvPr/>
        </p:nvGrpSpPr>
        <p:grpSpPr>
          <a:xfrm>
            <a:off x="4595440" y="1571774"/>
            <a:ext cx="3288799" cy="2575744"/>
            <a:chOff x="4579754" y="1778326"/>
            <a:chExt cx="3288799" cy="2575744"/>
          </a:xfrm>
        </p:grpSpPr>
        <p:pic>
          <p:nvPicPr>
            <p:cNvPr id="56" name="Picture 55" descr="Text, whiteboard&#10;&#10;Description automatically generated">
              <a:extLst>
                <a:ext uri="{FF2B5EF4-FFF2-40B4-BE49-F238E27FC236}">
                  <a16:creationId xmlns:a16="http://schemas.microsoft.com/office/drawing/2014/main" id="{AA5997EB-6776-7B2F-FCDF-C77D47833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754" y="2503930"/>
              <a:ext cx="3288799" cy="1850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1F80FCA-074C-E4B5-2463-AA8D48F2C8D0}"/>
                </a:ext>
              </a:extLst>
            </p:cNvPr>
            <p:cNvSpPr txBox="1"/>
            <p:nvPr/>
          </p:nvSpPr>
          <p:spPr>
            <a:xfrm>
              <a:off x="4929215" y="3165601"/>
              <a:ext cx="255177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Ưu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điểm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BA681F9-EDC3-CB9A-38C2-0AB8E3CE7CE0}"/>
                </a:ext>
              </a:extLst>
            </p:cNvPr>
            <p:cNvGrpSpPr/>
            <p:nvPr/>
          </p:nvGrpSpPr>
          <p:grpSpPr>
            <a:xfrm>
              <a:off x="5494455" y="1778326"/>
              <a:ext cx="1460411" cy="1442730"/>
              <a:chOff x="5571760" y="1981224"/>
              <a:chExt cx="1134406" cy="1120672"/>
            </a:xfrm>
          </p:grpSpPr>
          <p:pic>
            <p:nvPicPr>
              <p:cNvPr id="58" name="Picture 57" descr="A yellow circle with a black background&#10;&#10;Description automatically generated with low confidence">
                <a:extLst>
                  <a:ext uri="{FF2B5EF4-FFF2-40B4-BE49-F238E27FC236}">
                    <a16:creationId xmlns:a16="http://schemas.microsoft.com/office/drawing/2014/main" id="{C7DA30DA-6F29-3A5C-2168-3BEB9DD07B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1760" y="1981224"/>
                <a:ext cx="1134406" cy="1120672"/>
              </a:xfrm>
              <a:prstGeom prst="rect">
                <a:avLst/>
              </a:prstGeom>
            </p:spPr>
          </p:pic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43072FD-E5F3-2FE7-FBFE-945C101CDF8D}"/>
                  </a:ext>
                </a:extLst>
              </p:cNvPr>
              <p:cNvSpPr txBox="1"/>
              <p:nvPr/>
            </p:nvSpPr>
            <p:spPr>
              <a:xfrm>
                <a:off x="5811297" y="2063305"/>
                <a:ext cx="669339" cy="71721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 w="28575" cap="sq" cmpd="sng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miter lim="800000"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rocante" panose="02000000000000000000" pitchFamily="50" charset="0"/>
                    <a:ea typeface="+mn-ea"/>
                    <a:cs typeface="+mn-cs"/>
                  </a:rPr>
                  <a:t>1</a:t>
                </a: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BC32D65-8A93-A792-D461-565368EEA671}"/>
              </a:ext>
            </a:extLst>
          </p:cNvPr>
          <p:cNvGrpSpPr/>
          <p:nvPr/>
        </p:nvGrpSpPr>
        <p:grpSpPr>
          <a:xfrm>
            <a:off x="8186222" y="1540320"/>
            <a:ext cx="3288799" cy="2575744"/>
            <a:chOff x="4579754" y="1778326"/>
            <a:chExt cx="3288799" cy="2575744"/>
          </a:xfrm>
        </p:grpSpPr>
        <p:pic>
          <p:nvPicPr>
            <p:cNvPr id="64" name="Picture 63" descr="Text, whiteboard&#10;&#10;Description automatically generated">
              <a:extLst>
                <a:ext uri="{FF2B5EF4-FFF2-40B4-BE49-F238E27FC236}">
                  <a16:creationId xmlns:a16="http://schemas.microsoft.com/office/drawing/2014/main" id="{0F5F8748-B307-AE73-D42B-420A20268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754" y="2503930"/>
              <a:ext cx="3288799" cy="1850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433E5D1-EFA4-57F8-353E-20B546DBFACA}"/>
                </a:ext>
              </a:extLst>
            </p:cNvPr>
            <p:cNvSpPr txBox="1"/>
            <p:nvPr/>
          </p:nvSpPr>
          <p:spPr>
            <a:xfrm>
              <a:off x="4776815" y="3232276"/>
              <a:ext cx="296099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Nhược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điểm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802C92F5-C0E6-4077-3533-7D9860947193}"/>
                </a:ext>
              </a:extLst>
            </p:cNvPr>
            <p:cNvGrpSpPr/>
            <p:nvPr/>
          </p:nvGrpSpPr>
          <p:grpSpPr>
            <a:xfrm>
              <a:off x="5494455" y="1778326"/>
              <a:ext cx="1460411" cy="1442730"/>
              <a:chOff x="5571760" y="1981224"/>
              <a:chExt cx="1134406" cy="1120672"/>
            </a:xfrm>
          </p:grpSpPr>
          <p:pic>
            <p:nvPicPr>
              <p:cNvPr id="67" name="Picture 66" descr="A yellow circle with a black background&#10;&#10;Description automatically generated with low confidence">
                <a:extLst>
                  <a:ext uri="{FF2B5EF4-FFF2-40B4-BE49-F238E27FC236}">
                    <a16:creationId xmlns:a16="http://schemas.microsoft.com/office/drawing/2014/main" id="{32BEBDDE-CB45-B785-DFF3-316E1DB012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1760" y="1981224"/>
                <a:ext cx="1134406" cy="1120672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782C370-2C31-5235-F5C0-806F83FBFA55}"/>
                  </a:ext>
                </a:extLst>
              </p:cNvPr>
              <p:cNvSpPr txBox="1"/>
              <p:nvPr/>
            </p:nvSpPr>
            <p:spPr>
              <a:xfrm>
                <a:off x="5818696" y="2115097"/>
                <a:ext cx="669339" cy="71721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 w="28575" cap="sq" cmpd="sng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miter lim="800000"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rocante" panose="02000000000000000000" pitchFamily="50" charset="0"/>
                    <a:ea typeface="+mn-ea"/>
                    <a:cs typeface="+mn-cs"/>
                  </a:rPr>
                  <a:t>2</a:t>
                </a: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7646A2-F4F2-E5BF-302D-4D6F471CC27E}"/>
              </a:ext>
            </a:extLst>
          </p:cNvPr>
          <p:cNvGrpSpPr/>
          <p:nvPr/>
        </p:nvGrpSpPr>
        <p:grpSpPr>
          <a:xfrm>
            <a:off x="6539946" y="4075704"/>
            <a:ext cx="3545794" cy="2575744"/>
            <a:chOff x="4452068" y="1778326"/>
            <a:chExt cx="3545794" cy="2575744"/>
          </a:xfrm>
        </p:grpSpPr>
        <p:pic>
          <p:nvPicPr>
            <p:cNvPr id="76" name="Picture 75" descr="Text, whiteboard&#10;&#10;Description automatically generated">
              <a:extLst>
                <a:ext uri="{FF2B5EF4-FFF2-40B4-BE49-F238E27FC236}">
                  <a16:creationId xmlns:a16="http://schemas.microsoft.com/office/drawing/2014/main" id="{A104C473-997B-5291-C83D-9F3C6DF95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754" y="2503930"/>
              <a:ext cx="3288799" cy="1850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DB2F9CF-EDD8-5F8C-6D2A-6FA459611B74}"/>
                </a:ext>
              </a:extLst>
            </p:cNvPr>
            <p:cNvSpPr txBox="1"/>
            <p:nvPr/>
          </p:nvSpPr>
          <p:spPr>
            <a:xfrm>
              <a:off x="4452068" y="3215393"/>
              <a:ext cx="354579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……..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EE994916-CBEC-D7AC-5E80-E7CE0C76B65F}"/>
                </a:ext>
              </a:extLst>
            </p:cNvPr>
            <p:cNvGrpSpPr/>
            <p:nvPr/>
          </p:nvGrpSpPr>
          <p:grpSpPr>
            <a:xfrm>
              <a:off x="5494455" y="1778326"/>
              <a:ext cx="1460411" cy="1442730"/>
              <a:chOff x="5571760" y="1981224"/>
              <a:chExt cx="1134406" cy="1120672"/>
            </a:xfrm>
          </p:grpSpPr>
          <p:pic>
            <p:nvPicPr>
              <p:cNvPr id="79" name="Picture 78" descr="A yellow circle with a black background&#10;&#10;Description automatically generated with low confidence">
                <a:extLst>
                  <a:ext uri="{FF2B5EF4-FFF2-40B4-BE49-F238E27FC236}">
                    <a16:creationId xmlns:a16="http://schemas.microsoft.com/office/drawing/2014/main" id="{7CC32CD1-991B-D79B-75F1-58F4D98696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1760" y="1981224"/>
                <a:ext cx="1134406" cy="1120672"/>
              </a:xfrm>
              <a:prstGeom prst="rect">
                <a:avLst/>
              </a:prstGeom>
            </p:spPr>
          </p:pic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8C712E8-061C-B4DF-5B47-76699D90D995}"/>
                  </a:ext>
                </a:extLst>
              </p:cNvPr>
              <p:cNvSpPr txBox="1"/>
              <p:nvPr/>
            </p:nvSpPr>
            <p:spPr>
              <a:xfrm>
                <a:off x="5803898" y="2018913"/>
                <a:ext cx="669339" cy="93238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1" i="0" u="none" strike="noStrike" kern="1200" cap="none" spc="0" normalizeH="0" baseline="0" noProof="0" dirty="0">
                    <a:ln w="28575" cap="sq" cmpd="sng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miter lim="800000"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rocante" panose="02000000000000000000" pitchFamily="50" charset="0"/>
                    <a:ea typeface="+mn-ea"/>
                    <a:cs typeface="+mn-cs"/>
                  </a:rPr>
                  <a:t>3</a:t>
                </a:r>
              </a:p>
            </p:txBody>
          </p:sp>
        </p:grpSp>
      </p:grpSp>
      <p:pic>
        <p:nvPicPr>
          <p:cNvPr id="81" name="Picture 80" descr="A picture containing text&#10;&#10;Description automatically generated">
            <a:extLst>
              <a:ext uri="{FF2B5EF4-FFF2-40B4-BE49-F238E27FC236}">
                <a16:creationId xmlns:a16="http://schemas.microsoft.com/office/drawing/2014/main" id="{6D443EF7-6742-6876-5CC2-D1990C4EC1FB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799" y="586670"/>
            <a:ext cx="1178219" cy="179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680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5F8329-B937-E89B-CA47-28DAD4F7D5BB}"/>
              </a:ext>
            </a:extLst>
          </p:cNvPr>
          <p:cNvSpPr/>
          <p:nvPr/>
        </p:nvSpPr>
        <p:spPr>
          <a:xfrm>
            <a:off x="0" y="-75632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88FAD3-AAC8-B977-5A4D-ADBA26BDE97B}"/>
              </a:ext>
            </a:extLst>
          </p:cNvPr>
          <p:cNvGrpSpPr/>
          <p:nvPr/>
        </p:nvGrpSpPr>
        <p:grpSpPr>
          <a:xfrm>
            <a:off x="-1577017" y="-1830379"/>
            <a:ext cx="16613204" cy="2964763"/>
            <a:chOff x="-1606046" y="-1286065"/>
            <a:chExt cx="16613204" cy="296476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243291-008A-6B39-E67B-831C98B9D62F}"/>
                </a:ext>
              </a:extLst>
            </p:cNvPr>
            <p:cNvGrpSpPr/>
            <p:nvPr/>
          </p:nvGrpSpPr>
          <p:grpSpPr>
            <a:xfrm>
              <a:off x="-1606046" y="-1202149"/>
              <a:ext cx="16613204" cy="2880847"/>
              <a:chOff x="-1351403" y="-1572539"/>
              <a:chExt cx="16613204" cy="288084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ED1F23D-C0E5-D8DD-B893-D297BC46BA6E}"/>
                  </a:ext>
                </a:extLst>
              </p:cNvPr>
              <p:cNvGrpSpPr/>
              <p:nvPr/>
            </p:nvGrpSpPr>
            <p:grpSpPr>
              <a:xfrm>
                <a:off x="-1351403" y="-1488623"/>
                <a:ext cx="9550718" cy="2796931"/>
                <a:chOff x="-1351403" y="-1488623"/>
                <a:chExt cx="9550718" cy="2796931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790EACAE-10AB-BF3D-834F-59C97A325851}"/>
                    </a:ext>
                  </a:extLst>
                </p:cNvPr>
                <p:cNvGrpSpPr/>
                <p:nvPr/>
              </p:nvGrpSpPr>
              <p:grpSpPr>
                <a:xfrm>
                  <a:off x="-1351403" y="-945152"/>
                  <a:ext cx="9550718" cy="2253460"/>
                  <a:chOff x="-1351403" y="-945152"/>
                  <a:chExt cx="9550718" cy="2253460"/>
                </a:xfrm>
              </p:grpSpPr>
              <p:pic>
                <p:nvPicPr>
                  <p:cNvPr id="9" name="Picture 8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1E8A68A5-A3FB-8F11-4DD8-ABE94E4090E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1351403" y="-945152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CA30FFC-F263-58B2-AE9C-42C6C56E0D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Picture 12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52765BF9-E4D1-4941-8294-9C24EEF7FF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6474" y="-1488623"/>
                  <a:ext cx="4693930" cy="2014732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AB82394-CC98-FC22-DE24-8D7445C1CD78}"/>
                  </a:ext>
                </a:extLst>
              </p:cNvPr>
              <p:cNvGrpSpPr/>
              <p:nvPr/>
            </p:nvGrpSpPr>
            <p:grpSpPr>
              <a:xfrm>
                <a:off x="4918752" y="-1572539"/>
                <a:ext cx="10343049" cy="2772334"/>
                <a:chOff x="-2143734" y="-1333811"/>
                <a:chExt cx="10343049" cy="2772334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6CCCB3B8-5823-64F0-9EF6-914F298E37B8}"/>
                    </a:ext>
                  </a:extLst>
                </p:cNvPr>
                <p:cNvGrpSpPr/>
                <p:nvPr/>
              </p:nvGrpSpPr>
              <p:grpSpPr>
                <a:xfrm>
                  <a:off x="-510448" y="-706424"/>
                  <a:ext cx="8709763" cy="2144947"/>
                  <a:chOff x="-510448" y="-706424"/>
                  <a:chExt cx="8709763" cy="2144947"/>
                </a:xfrm>
              </p:grpSpPr>
              <p:pic>
                <p:nvPicPr>
                  <p:cNvPr id="20" name="Picture 1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0598AA2-FA1B-635B-E9DC-356B248275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510448" y="-576209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BC6BF0B-4B33-0208-03F9-512FE21943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9" name="Picture 18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36E40F72-B8CE-130D-7C28-A337292E39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43734" y="-1333811"/>
                  <a:ext cx="4693930" cy="2014732"/>
                </a:xfrm>
                <a:prstGeom prst="rect">
                  <a:avLst/>
                </a:prstGeom>
              </p:spPr>
            </p:pic>
          </p:grpSp>
        </p:grpSp>
        <p:pic>
          <p:nvPicPr>
            <p:cNvPr id="23" name="Picture 22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188599F6-3FEA-0053-0DFF-F58160F40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4317" y="-1286065"/>
              <a:ext cx="4693930" cy="2014732"/>
            </a:xfrm>
            <a:prstGeom prst="rect">
              <a:avLst/>
            </a:prstGeom>
          </p:spPr>
        </p:pic>
      </p:grpSp>
      <p:pic>
        <p:nvPicPr>
          <p:cNvPr id="27" name="Picture 26" descr="Text, whiteboard&#10;&#10;Description automatically generated">
            <a:extLst>
              <a:ext uri="{FF2B5EF4-FFF2-40B4-BE49-F238E27FC236}">
                <a16:creationId xmlns:a16="http://schemas.microsoft.com/office/drawing/2014/main" id="{17F98289-4B3F-29D6-E5F4-3775B3C617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295" y="1616506"/>
            <a:ext cx="3394652" cy="190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26" y="4945118"/>
            <a:ext cx="12503852" cy="221239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F59D2A5-B317-573A-4DE7-62924C8D2BC6}"/>
              </a:ext>
            </a:extLst>
          </p:cNvPr>
          <p:cNvGrpSpPr/>
          <p:nvPr/>
        </p:nvGrpSpPr>
        <p:grpSpPr>
          <a:xfrm>
            <a:off x="665674" y="198741"/>
            <a:ext cx="10722893" cy="1323439"/>
            <a:chOff x="2942745" y="802283"/>
            <a:chExt cx="6264686" cy="1323439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D4812D28-C9CA-DC0F-F110-1FABEABDEEFD}"/>
                </a:ext>
              </a:extLst>
            </p:cNvPr>
            <p:cNvSpPr/>
            <p:nvPr/>
          </p:nvSpPr>
          <p:spPr>
            <a:xfrm>
              <a:off x="2942745" y="811957"/>
              <a:ext cx="6264686" cy="1248704"/>
            </a:xfrm>
            <a:custGeom>
              <a:avLst/>
              <a:gdLst>
                <a:gd name="connsiteX0" fmla="*/ 0 w 6264686"/>
                <a:gd name="connsiteY0" fmla="*/ 304946 h 1248704"/>
                <a:gd name="connsiteX1" fmla="*/ 304946 w 6264686"/>
                <a:gd name="connsiteY1" fmla="*/ 0 h 1248704"/>
                <a:gd name="connsiteX2" fmla="*/ 5959740 w 6264686"/>
                <a:gd name="connsiteY2" fmla="*/ 0 h 1248704"/>
                <a:gd name="connsiteX3" fmla="*/ 6264686 w 6264686"/>
                <a:gd name="connsiteY3" fmla="*/ 304946 h 1248704"/>
                <a:gd name="connsiteX4" fmla="*/ 6264686 w 6264686"/>
                <a:gd name="connsiteY4" fmla="*/ 943758 h 1248704"/>
                <a:gd name="connsiteX5" fmla="*/ 5959740 w 6264686"/>
                <a:gd name="connsiteY5" fmla="*/ 1248704 h 1248704"/>
                <a:gd name="connsiteX6" fmla="*/ 304946 w 6264686"/>
                <a:gd name="connsiteY6" fmla="*/ 1248704 h 1248704"/>
                <a:gd name="connsiteX7" fmla="*/ 0 w 6264686"/>
                <a:gd name="connsiteY7" fmla="*/ 943758 h 1248704"/>
                <a:gd name="connsiteX8" fmla="*/ 0 w 6264686"/>
                <a:gd name="connsiteY8" fmla="*/ 304946 h 1248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4686" h="1248704" fill="none" extrusionOk="0">
                  <a:moveTo>
                    <a:pt x="0" y="304946"/>
                  </a:moveTo>
                  <a:cubicBezTo>
                    <a:pt x="-8395" y="165946"/>
                    <a:pt x="126184" y="-6952"/>
                    <a:pt x="304946" y="0"/>
                  </a:cubicBezTo>
                  <a:cubicBezTo>
                    <a:pt x="2136601" y="-35273"/>
                    <a:pt x="3872899" y="-144294"/>
                    <a:pt x="5959740" y="0"/>
                  </a:cubicBezTo>
                  <a:cubicBezTo>
                    <a:pt x="6148925" y="6321"/>
                    <a:pt x="6254163" y="127657"/>
                    <a:pt x="6264686" y="304946"/>
                  </a:cubicBezTo>
                  <a:cubicBezTo>
                    <a:pt x="6320187" y="381859"/>
                    <a:pt x="6220263" y="653615"/>
                    <a:pt x="6264686" y="943758"/>
                  </a:cubicBezTo>
                  <a:cubicBezTo>
                    <a:pt x="6268029" y="1109647"/>
                    <a:pt x="6133947" y="1242427"/>
                    <a:pt x="5959740" y="1248704"/>
                  </a:cubicBezTo>
                  <a:cubicBezTo>
                    <a:pt x="3162097" y="1326229"/>
                    <a:pt x="1664564" y="1205001"/>
                    <a:pt x="304946" y="1248704"/>
                  </a:cubicBezTo>
                  <a:cubicBezTo>
                    <a:pt x="111642" y="1241809"/>
                    <a:pt x="-28389" y="1111787"/>
                    <a:pt x="0" y="943758"/>
                  </a:cubicBezTo>
                  <a:cubicBezTo>
                    <a:pt x="-18585" y="800624"/>
                    <a:pt x="44223" y="484041"/>
                    <a:pt x="0" y="304946"/>
                  </a:cubicBezTo>
                  <a:close/>
                </a:path>
                <a:path w="6264686" h="1248704" stroke="0" extrusionOk="0">
                  <a:moveTo>
                    <a:pt x="0" y="304946"/>
                  </a:moveTo>
                  <a:cubicBezTo>
                    <a:pt x="-6988" y="112384"/>
                    <a:pt x="132246" y="3468"/>
                    <a:pt x="304946" y="0"/>
                  </a:cubicBezTo>
                  <a:cubicBezTo>
                    <a:pt x="2580638" y="-95379"/>
                    <a:pt x="3568079" y="58096"/>
                    <a:pt x="5959740" y="0"/>
                  </a:cubicBezTo>
                  <a:cubicBezTo>
                    <a:pt x="6105827" y="-15719"/>
                    <a:pt x="6250674" y="126459"/>
                    <a:pt x="6264686" y="304946"/>
                  </a:cubicBezTo>
                  <a:cubicBezTo>
                    <a:pt x="6250046" y="584281"/>
                    <a:pt x="6214606" y="763715"/>
                    <a:pt x="6264686" y="943758"/>
                  </a:cubicBezTo>
                  <a:cubicBezTo>
                    <a:pt x="6281457" y="1092240"/>
                    <a:pt x="6112019" y="1232629"/>
                    <a:pt x="5959740" y="1248704"/>
                  </a:cubicBezTo>
                  <a:cubicBezTo>
                    <a:pt x="5225959" y="1188798"/>
                    <a:pt x="2331523" y="1331218"/>
                    <a:pt x="304946" y="1248704"/>
                  </a:cubicBezTo>
                  <a:cubicBezTo>
                    <a:pt x="105404" y="1256398"/>
                    <a:pt x="-4807" y="1117054"/>
                    <a:pt x="0" y="943758"/>
                  </a:cubicBezTo>
                  <a:cubicBezTo>
                    <a:pt x="-38387" y="734281"/>
                    <a:pt x="-47895" y="583520"/>
                    <a:pt x="0" y="304946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A2FB8BE-585D-65F1-5B33-EAB3E4AB7F89}"/>
                </a:ext>
              </a:extLst>
            </p:cNvPr>
            <p:cNvSpPr txBox="1"/>
            <p:nvPr/>
          </p:nvSpPr>
          <p:spPr>
            <a:xfrm>
              <a:off x="3124585" y="802283"/>
              <a:ext cx="59324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2.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Đọc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lại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bài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làm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của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em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và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nhận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xét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của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thầy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cô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rồi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sửa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chữa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lỗi</a:t>
              </a:r>
              <a:endParaRPr kumimoji="0" lang="en-US" sz="40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35" name="Picture 3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FB7DA64-7420-25E3-F5E5-40F18CA3C4E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288" y="4225806"/>
            <a:ext cx="2345386" cy="27207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B7B9F5-A80D-4CBF-1106-270FCF5FCF1F}"/>
              </a:ext>
            </a:extLst>
          </p:cNvPr>
          <p:cNvSpPr txBox="1"/>
          <p:nvPr/>
        </p:nvSpPr>
        <p:spPr>
          <a:xfrm>
            <a:off x="1520686" y="2077279"/>
            <a:ext cx="30314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</a:rPr>
              <a:t>Cách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viết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mở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đầu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triển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khai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kết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thúc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Text, whiteboard&#10;&#10;Description automatically generated">
            <a:extLst>
              <a:ext uri="{FF2B5EF4-FFF2-40B4-BE49-F238E27FC236}">
                <a16:creationId xmlns:a16="http://schemas.microsoft.com/office/drawing/2014/main" id="{533FD93D-F09C-0B13-5419-9AD1FD6A1C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139" y="1586689"/>
            <a:ext cx="4707000" cy="190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B60BB8-899E-57EC-7509-78564D8210B2}"/>
              </a:ext>
            </a:extLst>
          </p:cNvPr>
          <p:cNvSpPr txBox="1"/>
          <p:nvPr/>
        </p:nvSpPr>
        <p:spPr>
          <a:xfrm>
            <a:off x="6281530" y="2027584"/>
            <a:ext cx="4214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</a:rPr>
              <a:t>Cách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bày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lí</a:t>
            </a:r>
            <a:r>
              <a:rPr lang="en-US" sz="3200" b="1" dirty="0">
                <a:solidFill>
                  <a:srgbClr val="FF0000"/>
                </a:solidFill>
              </a:rPr>
              <a:t> do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dẫn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chứng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0939CC65-47B2-793D-DE4B-5D200A9FCB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77" y="3723601"/>
            <a:ext cx="3394652" cy="190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6C54E0-5921-7271-DD42-1C5393D1B68A}"/>
              </a:ext>
            </a:extLst>
          </p:cNvPr>
          <p:cNvSpPr txBox="1"/>
          <p:nvPr/>
        </p:nvSpPr>
        <p:spPr>
          <a:xfrm>
            <a:off x="1490868" y="4184374"/>
            <a:ext cx="3031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</a:rPr>
              <a:t>Cách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dùng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từ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đặt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câu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2" name="Picture 11" descr="Text, whiteboard&#10;&#10;Description automatically generated">
            <a:extLst>
              <a:ext uri="{FF2B5EF4-FFF2-40B4-BE49-F238E27FC236}">
                <a16:creationId xmlns:a16="http://schemas.microsoft.com/office/drawing/2014/main" id="{4BD9053A-AAC1-6168-206E-97AA6B941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469" y="3793175"/>
            <a:ext cx="3394652" cy="190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69C847-2065-6087-3B12-8149E19B295C}"/>
              </a:ext>
            </a:extLst>
          </p:cNvPr>
          <p:cNvSpPr txBox="1"/>
          <p:nvPr/>
        </p:nvSpPr>
        <p:spPr>
          <a:xfrm>
            <a:off x="6390860" y="4293705"/>
            <a:ext cx="3031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Chính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tả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763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5F8329-B937-E89B-CA47-28DAD4F7D5BB}"/>
              </a:ext>
            </a:extLst>
          </p:cNvPr>
          <p:cNvSpPr/>
          <p:nvPr/>
        </p:nvSpPr>
        <p:spPr>
          <a:xfrm>
            <a:off x="0" y="-104660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88FAD3-AAC8-B977-5A4D-ADBA26BDE97B}"/>
              </a:ext>
            </a:extLst>
          </p:cNvPr>
          <p:cNvGrpSpPr/>
          <p:nvPr/>
        </p:nvGrpSpPr>
        <p:grpSpPr>
          <a:xfrm>
            <a:off x="-1606046" y="-1286065"/>
            <a:ext cx="16613204" cy="2964763"/>
            <a:chOff x="-1606046" y="-1286065"/>
            <a:chExt cx="16613204" cy="296476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243291-008A-6B39-E67B-831C98B9D62F}"/>
                </a:ext>
              </a:extLst>
            </p:cNvPr>
            <p:cNvGrpSpPr/>
            <p:nvPr/>
          </p:nvGrpSpPr>
          <p:grpSpPr>
            <a:xfrm>
              <a:off x="-1606046" y="-1202149"/>
              <a:ext cx="16613204" cy="2880847"/>
              <a:chOff x="-1351403" y="-1572539"/>
              <a:chExt cx="16613204" cy="288084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ED1F23D-C0E5-D8DD-B893-D297BC46BA6E}"/>
                  </a:ext>
                </a:extLst>
              </p:cNvPr>
              <p:cNvGrpSpPr/>
              <p:nvPr/>
            </p:nvGrpSpPr>
            <p:grpSpPr>
              <a:xfrm>
                <a:off x="-1351403" y="-1488623"/>
                <a:ext cx="9550718" cy="2796931"/>
                <a:chOff x="-1351403" y="-1488623"/>
                <a:chExt cx="9550718" cy="2796931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790EACAE-10AB-BF3D-834F-59C97A325851}"/>
                    </a:ext>
                  </a:extLst>
                </p:cNvPr>
                <p:cNvGrpSpPr/>
                <p:nvPr/>
              </p:nvGrpSpPr>
              <p:grpSpPr>
                <a:xfrm>
                  <a:off x="-1351403" y="-945152"/>
                  <a:ext cx="9550718" cy="2253460"/>
                  <a:chOff x="-1351403" y="-945152"/>
                  <a:chExt cx="9550718" cy="2253460"/>
                </a:xfrm>
              </p:grpSpPr>
              <p:pic>
                <p:nvPicPr>
                  <p:cNvPr id="9" name="Picture 8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1E8A68A5-A3FB-8F11-4DD8-ABE94E4090E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1351403" y="-945152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CA30FFC-F263-58B2-AE9C-42C6C56E0D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Picture 12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52765BF9-E4D1-4941-8294-9C24EEF7FF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6474" y="-1488623"/>
                  <a:ext cx="4693930" cy="2014732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AB82394-CC98-FC22-DE24-8D7445C1CD78}"/>
                  </a:ext>
                </a:extLst>
              </p:cNvPr>
              <p:cNvGrpSpPr/>
              <p:nvPr/>
            </p:nvGrpSpPr>
            <p:grpSpPr>
              <a:xfrm>
                <a:off x="4918752" y="-1572539"/>
                <a:ext cx="10343049" cy="2772334"/>
                <a:chOff x="-2143734" y="-1333811"/>
                <a:chExt cx="10343049" cy="2772334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6CCCB3B8-5823-64F0-9EF6-914F298E37B8}"/>
                    </a:ext>
                  </a:extLst>
                </p:cNvPr>
                <p:cNvGrpSpPr/>
                <p:nvPr/>
              </p:nvGrpSpPr>
              <p:grpSpPr>
                <a:xfrm>
                  <a:off x="-510448" y="-706424"/>
                  <a:ext cx="8709763" cy="2144947"/>
                  <a:chOff x="-510448" y="-706424"/>
                  <a:chExt cx="8709763" cy="2144947"/>
                </a:xfrm>
              </p:grpSpPr>
              <p:pic>
                <p:nvPicPr>
                  <p:cNvPr id="20" name="Picture 1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0598AA2-FA1B-635B-E9DC-356B248275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510448" y="-576209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BC6BF0B-4B33-0208-03F9-512FE21943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9" name="Picture 18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36E40F72-B8CE-130D-7C28-A337292E39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43734" y="-1333811"/>
                  <a:ext cx="4693930" cy="2014732"/>
                </a:xfrm>
                <a:prstGeom prst="rect">
                  <a:avLst/>
                </a:prstGeom>
              </p:spPr>
            </p:pic>
          </p:grpSp>
        </p:grpSp>
        <p:pic>
          <p:nvPicPr>
            <p:cNvPr id="23" name="Picture 22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188599F6-3FEA-0053-0DFF-F58160F40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4317" y="-1286065"/>
              <a:ext cx="4693930" cy="2014732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DC94B81-597C-E38E-2AD8-68EEAF842656}"/>
              </a:ext>
            </a:extLst>
          </p:cNvPr>
          <p:cNvSpPr/>
          <p:nvPr/>
        </p:nvSpPr>
        <p:spPr>
          <a:xfrm>
            <a:off x="0" y="4283907"/>
            <a:ext cx="12192000" cy="25361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26" y="4773831"/>
            <a:ext cx="12503852" cy="2212399"/>
          </a:xfrm>
          <a:prstGeom prst="rect">
            <a:avLst/>
          </a:prstGeom>
        </p:spPr>
      </p:pic>
      <p:pic>
        <p:nvPicPr>
          <p:cNvPr id="44" name="Picture 43" descr="A yellow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D125C789-28E7-2D2D-0BC3-A2C9D866560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90" y="2912489"/>
            <a:ext cx="2459898" cy="2430117"/>
          </a:xfrm>
          <a:prstGeom prst="rect">
            <a:avLst/>
          </a:prstGeom>
        </p:spPr>
      </p:pic>
      <p:pic>
        <p:nvPicPr>
          <p:cNvPr id="45" name="Picture 4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4304C3E-5FA4-1E0C-E270-43403E207E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8" y="2671217"/>
            <a:ext cx="2113084" cy="210136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E2FD296-4027-EE07-E594-20FF77C82DBE}"/>
              </a:ext>
            </a:extLst>
          </p:cNvPr>
          <p:cNvGrpSpPr/>
          <p:nvPr/>
        </p:nvGrpSpPr>
        <p:grpSpPr>
          <a:xfrm>
            <a:off x="3307559" y="1301313"/>
            <a:ext cx="5528328" cy="3616425"/>
            <a:chOff x="-169443" y="2358641"/>
            <a:chExt cx="2083622" cy="2346797"/>
          </a:xfrm>
        </p:grpSpPr>
        <p:sp>
          <p:nvSpPr>
            <p:cNvPr id="3" name="Speech Bubble: Oval 2">
              <a:extLst>
                <a:ext uri="{FF2B5EF4-FFF2-40B4-BE49-F238E27FC236}">
                  <a16:creationId xmlns:a16="http://schemas.microsoft.com/office/drawing/2014/main" id="{C5604A36-9532-36D0-D967-BE622AC3141A}"/>
                </a:ext>
              </a:extLst>
            </p:cNvPr>
            <p:cNvSpPr/>
            <p:nvPr/>
          </p:nvSpPr>
          <p:spPr>
            <a:xfrm flipH="1">
              <a:off x="-169443" y="2358641"/>
              <a:ext cx="2083622" cy="2346797"/>
            </a:xfrm>
            <a:custGeom>
              <a:avLst/>
              <a:gdLst>
                <a:gd name="connsiteX0" fmla="*/ 2332719 w 2083622"/>
                <a:gd name="connsiteY0" fmla="*/ 1143500 h 2346797"/>
                <a:gd name="connsiteX1" fmla="*/ 2068352 w 2083622"/>
                <a:gd name="connsiteY1" fmla="*/ 1373566 h 2346797"/>
                <a:gd name="connsiteX2" fmla="*/ 942497 w 2083622"/>
                <a:gd name="connsiteY2" fmla="*/ 2341454 h 2346797"/>
                <a:gd name="connsiteX3" fmla="*/ 216 w 2083622"/>
                <a:gd name="connsiteY3" fmla="*/ 1197289 h 2346797"/>
                <a:gd name="connsiteX4" fmla="*/ 889248 w 2083622"/>
                <a:gd name="connsiteY4" fmla="*/ 12649 h 2346797"/>
                <a:gd name="connsiteX5" fmla="*/ 2060178 w 2083622"/>
                <a:gd name="connsiteY5" fmla="*/ 925870 h 2346797"/>
                <a:gd name="connsiteX6" fmla="*/ 2332719 w 2083622"/>
                <a:gd name="connsiteY6" fmla="*/ 1143500 h 234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3622" h="2346797" fill="none" extrusionOk="0">
                  <a:moveTo>
                    <a:pt x="2332719" y="1143500"/>
                  </a:moveTo>
                  <a:cubicBezTo>
                    <a:pt x="2285931" y="1202186"/>
                    <a:pt x="2142130" y="1317172"/>
                    <a:pt x="2068352" y="1373566"/>
                  </a:cubicBezTo>
                  <a:cubicBezTo>
                    <a:pt x="1912029" y="2002299"/>
                    <a:pt x="1483933" y="2418887"/>
                    <a:pt x="942497" y="2341454"/>
                  </a:cubicBezTo>
                  <a:cubicBezTo>
                    <a:pt x="490031" y="2218914"/>
                    <a:pt x="34267" y="1691035"/>
                    <a:pt x="216" y="1197289"/>
                  </a:cubicBezTo>
                  <a:cubicBezTo>
                    <a:pt x="46834" y="601988"/>
                    <a:pt x="311965" y="160413"/>
                    <a:pt x="889248" y="12649"/>
                  </a:cubicBezTo>
                  <a:cubicBezTo>
                    <a:pt x="1526190" y="-71619"/>
                    <a:pt x="1987225" y="248006"/>
                    <a:pt x="2060178" y="925870"/>
                  </a:cubicBezTo>
                  <a:cubicBezTo>
                    <a:pt x="2137478" y="994215"/>
                    <a:pt x="2254267" y="1091696"/>
                    <a:pt x="2332719" y="1143500"/>
                  </a:cubicBezTo>
                  <a:close/>
                </a:path>
                <a:path w="2083622" h="2346797" stroke="0" extrusionOk="0">
                  <a:moveTo>
                    <a:pt x="2332719" y="1143500"/>
                  </a:moveTo>
                  <a:cubicBezTo>
                    <a:pt x="2275010" y="1198947"/>
                    <a:pt x="2146477" y="1323813"/>
                    <a:pt x="2068352" y="1373566"/>
                  </a:cubicBezTo>
                  <a:cubicBezTo>
                    <a:pt x="1849417" y="1957393"/>
                    <a:pt x="1472376" y="2355885"/>
                    <a:pt x="942497" y="2341454"/>
                  </a:cubicBezTo>
                  <a:cubicBezTo>
                    <a:pt x="288233" y="2233853"/>
                    <a:pt x="-23316" y="1840127"/>
                    <a:pt x="216" y="1197289"/>
                  </a:cubicBezTo>
                  <a:cubicBezTo>
                    <a:pt x="-46976" y="697068"/>
                    <a:pt x="482510" y="142004"/>
                    <a:pt x="889248" y="12649"/>
                  </a:cubicBezTo>
                  <a:cubicBezTo>
                    <a:pt x="1487117" y="-117482"/>
                    <a:pt x="1984169" y="468995"/>
                    <a:pt x="2060178" y="925870"/>
                  </a:cubicBezTo>
                  <a:cubicBezTo>
                    <a:pt x="2146194" y="993917"/>
                    <a:pt x="2216045" y="1056435"/>
                    <a:pt x="2332719" y="1143500"/>
                  </a:cubicBezTo>
                  <a:close/>
                </a:path>
              </a:pathLst>
            </a:custGeom>
            <a:solidFill>
              <a:srgbClr val="FFFF99"/>
            </a:solidFill>
            <a:ln w="127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2719067709">
                    <a:prstGeom prst="wedgeEllipseCallout">
                      <a:avLst>
                        <a:gd name="adj1" fmla="val 61955"/>
                        <a:gd name="adj2" fmla="val -1274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14E6A4-0742-2D84-F371-651A97F4CA65}"/>
                </a:ext>
              </a:extLst>
            </p:cNvPr>
            <p:cNvSpPr txBox="1"/>
            <p:nvPr/>
          </p:nvSpPr>
          <p:spPr>
            <a:xfrm>
              <a:off x="89842" y="2710884"/>
              <a:ext cx="1618304" cy="18174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3.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Đọc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bài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làm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của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bạn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và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nêu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những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điều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em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muốn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học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tập</a:t>
              </a:r>
              <a:endParaRPr kumimoji="0" lang="en-US" sz="4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92774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5F8329-B937-E89B-CA47-28DAD4F7D5BB}"/>
              </a:ext>
            </a:extLst>
          </p:cNvPr>
          <p:cNvSpPr/>
          <p:nvPr/>
        </p:nvSpPr>
        <p:spPr>
          <a:xfrm>
            <a:off x="0" y="-75632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88FAD3-AAC8-B977-5A4D-ADBA26BDE97B}"/>
              </a:ext>
            </a:extLst>
          </p:cNvPr>
          <p:cNvGrpSpPr/>
          <p:nvPr/>
        </p:nvGrpSpPr>
        <p:grpSpPr>
          <a:xfrm>
            <a:off x="-1577017" y="-1830379"/>
            <a:ext cx="16613204" cy="2964763"/>
            <a:chOff x="-1606046" y="-1286065"/>
            <a:chExt cx="16613204" cy="296476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243291-008A-6B39-E67B-831C98B9D62F}"/>
                </a:ext>
              </a:extLst>
            </p:cNvPr>
            <p:cNvGrpSpPr/>
            <p:nvPr/>
          </p:nvGrpSpPr>
          <p:grpSpPr>
            <a:xfrm>
              <a:off x="-1606046" y="-1202149"/>
              <a:ext cx="16613204" cy="2880847"/>
              <a:chOff x="-1351403" y="-1572539"/>
              <a:chExt cx="16613204" cy="288084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ED1F23D-C0E5-D8DD-B893-D297BC46BA6E}"/>
                  </a:ext>
                </a:extLst>
              </p:cNvPr>
              <p:cNvGrpSpPr/>
              <p:nvPr/>
            </p:nvGrpSpPr>
            <p:grpSpPr>
              <a:xfrm>
                <a:off x="-1351403" y="-1488623"/>
                <a:ext cx="9550718" cy="2796931"/>
                <a:chOff x="-1351403" y="-1488623"/>
                <a:chExt cx="9550718" cy="2796931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790EACAE-10AB-BF3D-834F-59C97A325851}"/>
                    </a:ext>
                  </a:extLst>
                </p:cNvPr>
                <p:cNvGrpSpPr/>
                <p:nvPr/>
              </p:nvGrpSpPr>
              <p:grpSpPr>
                <a:xfrm>
                  <a:off x="-1351403" y="-945152"/>
                  <a:ext cx="9550718" cy="2253460"/>
                  <a:chOff x="-1351403" y="-945152"/>
                  <a:chExt cx="9550718" cy="2253460"/>
                </a:xfrm>
              </p:grpSpPr>
              <p:pic>
                <p:nvPicPr>
                  <p:cNvPr id="9" name="Picture 8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1E8A68A5-A3FB-8F11-4DD8-ABE94E4090E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1351403" y="-945152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CA30FFC-F263-58B2-AE9C-42C6C56E0D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Picture 12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52765BF9-E4D1-4941-8294-9C24EEF7FF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6474" y="-1488623"/>
                  <a:ext cx="4693930" cy="2014732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AB82394-CC98-FC22-DE24-8D7445C1CD78}"/>
                  </a:ext>
                </a:extLst>
              </p:cNvPr>
              <p:cNvGrpSpPr/>
              <p:nvPr/>
            </p:nvGrpSpPr>
            <p:grpSpPr>
              <a:xfrm>
                <a:off x="4918752" y="-1572539"/>
                <a:ext cx="10343049" cy="2772334"/>
                <a:chOff x="-2143734" y="-1333811"/>
                <a:chExt cx="10343049" cy="2772334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6CCCB3B8-5823-64F0-9EF6-914F298E37B8}"/>
                    </a:ext>
                  </a:extLst>
                </p:cNvPr>
                <p:cNvGrpSpPr/>
                <p:nvPr/>
              </p:nvGrpSpPr>
              <p:grpSpPr>
                <a:xfrm>
                  <a:off x="-510448" y="-706424"/>
                  <a:ext cx="8709763" cy="2144947"/>
                  <a:chOff x="-510448" y="-706424"/>
                  <a:chExt cx="8709763" cy="2144947"/>
                </a:xfrm>
              </p:grpSpPr>
              <p:pic>
                <p:nvPicPr>
                  <p:cNvPr id="20" name="Picture 1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0598AA2-FA1B-635B-E9DC-356B248275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510448" y="-576209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BC6BF0B-4B33-0208-03F9-512FE21943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9" name="Picture 18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36E40F72-B8CE-130D-7C28-A337292E39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43734" y="-1333811"/>
                  <a:ext cx="4693930" cy="2014732"/>
                </a:xfrm>
                <a:prstGeom prst="rect">
                  <a:avLst/>
                </a:prstGeom>
              </p:spPr>
            </p:pic>
          </p:grpSp>
        </p:grpSp>
        <p:pic>
          <p:nvPicPr>
            <p:cNvPr id="23" name="Picture 22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188599F6-3FEA-0053-0DFF-F58160F40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4317" y="-1286065"/>
              <a:ext cx="4693930" cy="2014732"/>
            </a:xfrm>
            <a:prstGeom prst="rect">
              <a:avLst/>
            </a:prstGeom>
          </p:spPr>
        </p:pic>
      </p:grpSp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26" y="4945118"/>
            <a:ext cx="12503852" cy="221239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F59D2A5-B317-573A-4DE7-62924C8D2BC6}"/>
              </a:ext>
            </a:extLst>
          </p:cNvPr>
          <p:cNvGrpSpPr/>
          <p:nvPr/>
        </p:nvGrpSpPr>
        <p:grpSpPr>
          <a:xfrm>
            <a:off x="665674" y="208415"/>
            <a:ext cx="10722893" cy="1248704"/>
            <a:chOff x="2942745" y="811957"/>
            <a:chExt cx="6264686" cy="1248704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D4812D28-C9CA-DC0F-F110-1FABEABDEEFD}"/>
                </a:ext>
              </a:extLst>
            </p:cNvPr>
            <p:cNvSpPr/>
            <p:nvPr/>
          </p:nvSpPr>
          <p:spPr>
            <a:xfrm>
              <a:off x="2942745" y="811957"/>
              <a:ext cx="6264686" cy="1248704"/>
            </a:xfrm>
            <a:custGeom>
              <a:avLst/>
              <a:gdLst>
                <a:gd name="connsiteX0" fmla="*/ 0 w 6264686"/>
                <a:gd name="connsiteY0" fmla="*/ 304946 h 1248704"/>
                <a:gd name="connsiteX1" fmla="*/ 304946 w 6264686"/>
                <a:gd name="connsiteY1" fmla="*/ 0 h 1248704"/>
                <a:gd name="connsiteX2" fmla="*/ 5959740 w 6264686"/>
                <a:gd name="connsiteY2" fmla="*/ 0 h 1248704"/>
                <a:gd name="connsiteX3" fmla="*/ 6264686 w 6264686"/>
                <a:gd name="connsiteY3" fmla="*/ 304946 h 1248704"/>
                <a:gd name="connsiteX4" fmla="*/ 6264686 w 6264686"/>
                <a:gd name="connsiteY4" fmla="*/ 943758 h 1248704"/>
                <a:gd name="connsiteX5" fmla="*/ 5959740 w 6264686"/>
                <a:gd name="connsiteY5" fmla="*/ 1248704 h 1248704"/>
                <a:gd name="connsiteX6" fmla="*/ 304946 w 6264686"/>
                <a:gd name="connsiteY6" fmla="*/ 1248704 h 1248704"/>
                <a:gd name="connsiteX7" fmla="*/ 0 w 6264686"/>
                <a:gd name="connsiteY7" fmla="*/ 943758 h 1248704"/>
                <a:gd name="connsiteX8" fmla="*/ 0 w 6264686"/>
                <a:gd name="connsiteY8" fmla="*/ 304946 h 1248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4686" h="1248704" fill="none" extrusionOk="0">
                  <a:moveTo>
                    <a:pt x="0" y="304946"/>
                  </a:moveTo>
                  <a:cubicBezTo>
                    <a:pt x="-8395" y="165946"/>
                    <a:pt x="126184" y="-6952"/>
                    <a:pt x="304946" y="0"/>
                  </a:cubicBezTo>
                  <a:cubicBezTo>
                    <a:pt x="2136601" y="-35273"/>
                    <a:pt x="3872899" y="-144294"/>
                    <a:pt x="5959740" y="0"/>
                  </a:cubicBezTo>
                  <a:cubicBezTo>
                    <a:pt x="6148925" y="6321"/>
                    <a:pt x="6254163" y="127657"/>
                    <a:pt x="6264686" y="304946"/>
                  </a:cubicBezTo>
                  <a:cubicBezTo>
                    <a:pt x="6320187" y="381859"/>
                    <a:pt x="6220263" y="653615"/>
                    <a:pt x="6264686" y="943758"/>
                  </a:cubicBezTo>
                  <a:cubicBezTo>
                    <a:pt x="6268029" y="1109647"/>
                    <a:pt x="6133947" y="1242427"/>
                    <a:pt x="5959740" y="1248704"/>
                  </a:cubicBezTo>
                  <a:cubicBezTo>
                    <a:pt x="3162097" y="1326229"/>
                    <a:pt x="1664564" y="1205001"/>
                    <a:pt x="304946" y="1248704"/>
                  </a:cubicBezTo>
                  <a:cubicBezTo>
                    <a:pt x="111642" y="1241809"/>
                    <a:pt x="-28389" y="1111787"/>
                    <a:pt x="0" y="943758"/>
                  </a:cubicBezTo>
                  <a:cubicBezTo>
                    <a:pt x="-18585" y="800624"/>
                    <a:pt x="44223" y="484041"/>
                    <a:pt x="0" y="304946"/>
                  </a:cubicBezTo>
                  <a:close/>
                </a:path>
                <a:path w="6264686" h="1248704" stroke="0" extrusionOk="0">
                  <a:moveTo>
                    <a:pt x="0" y="304946"/>
                  </a:moveTo>
                  <a:cubicBezTo>
                    <a:pt x="-6988" y="112384"/>
                    <a:pt x="132246" y="3468"/>
                    <a:pt x="304946" y="0"/>
                  </a:cubicBezTo>
                  <a:cubicBezTo>
                    <a:pt x="2580638" y="-95379"/>
                    <a:pt x="3568079" y="58096"/>
                    <a:pt x="5959740" y="0"/>
                  </a:cubicBezTo>
                  <a:cubicBezTo>
                    <a:pt x="6105827" y="-15719"/>
                    <a:pt x="6250674" y="126459"/>
                    <a:pt x="6264686" y="304946"/>
                  </a:cubicBezTo>
                  <a:cubicBezTo>
                    <a:pt x="6250046" y="584281"/>
                    <a:pt x="6214606" y="763715"/>
                    <a:pt x="6264686" y="943758"/>
                  </a:cubicBezTo>
                  <a:cubicBezTo>
                    <a:pt x="6281457" y="1092240"/>
                    <a:pt x="6112019" y="1232629"/>
                    <a:pt x="5959740" y="1248704"/>
                  </a:cubicBezTo>
                  <a:cubicBezTo>
                    <a:pt x="5225959" y="1188798"/>
                    <a:pt x="2331523" y="1331218"/>
                    <a:pt x="304946" y="1248704"/>
                  </a:cubicBezTo>
                  <a:cubicBezTo>
                    <a:pt x="105404" y="1256398"/>
                    <a:pt x="-4807" y="1117054"/>
                    <a:pt x="0" y="943758"/>
                  </a:cubicBezTo>
                  <a:cubicBezTo>
                    <a:pt x="-38387" y="734281"/>
                    <a:pt x="-47895" y="583520"/>
                    <a:pt x="0" y="304946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A2FB8BE-585D-65F1-5B33-EAB3E4AB7F89}"/>
                </a:ext>
              </a:extLst>
            </p:cNvPr>
            <p:cNvSpPr txBox="1"/>
            <p:nvPr/>
          </p:nvSpPr>
          <p:spPr>
            <a:xfrm>
              <a:off x="3112972" y="1050761"/>
              <a:ext cx="59324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4.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Viết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lại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một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câu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văn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cho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hay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hơn</a:t>
              </a:r>
              <a:endParaRPr kumimoji="0" lang="en-US" sz="48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5" name="Picture 3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FB7DA64-7420-25E3-F5E5-40F18CA3C4E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288" y="4225806"/>
            <a:ext cx="2345386" cy="272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639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5F8329-B937-E89B-CA47-28DAD4F7D5BB}"/>
              </a:ext>
            </a:extLst>
          </p:cNvPr>
          <p:cNvSpPr/>
          <p:nvPr/>
        </p:nvSpPr>
        <p:spPr>
          <a:xfrm>
            <a:off x="-11575" y="-53533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F293B942-8E81-230E-BA06-5F189738BEE2}"/>
              </a:ext>
            </a:extLst>
          </p:cNvPr>
          <p:cNvGrpSpPr/>
          <p:nvPr/>
        </p:nvGrpSpPr>
        <p:grpSpPr>
          <a:xfrm>
            <a:off x="3319090" y="87578"/>
            <a:ext cx="6082085" cy="1112572"/>
            <a:chOff x="4579754" y="2503930"/>
            <a:chExt cx="3288799" cy="1850140"/>
          </a:xfrm>
        </p:grpSpPr>
        <p:pic>
          <p:nvPicPr>
            <p:cNvPr id="56" name="Picture 55" descr="Text, whiteboard&#10;&#10;Description automatically generated">
              <a:extLst>
                <a:ext uri="{FF2B5EF4-FFF2-40B4-BE49-F238E27FC236}">
                  <a16:creationId xmlns:a16="http://schemas.microsoft.com/office/drawing/2014/main" id="{AA5997EB-6776-7B2F-FCDF-C77D47833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754" y="2503930"/>
              <a:ext cx="3288799" cy="1850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1F80FCA-074C-E4B5-2463-AA8D48F2C8D0}"/>
                </a:ext>
              </a:extLst>
            </p:cNvPr>
            <p:cNvSpPr txBox="1"/>
            <p:nvPr/>
          </p:nvSpPr>
          <p:spPr>
            <a:xfrm>
              <a:off x="4934366" y="2928008"/>
              <a:ext cx="2551775" cy="11771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Một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văn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hay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97946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5F8329-B937-E89B-CA47-28DAD4F7D5BB}"/>
              </a:ext>
            </a:extLst>
          </p:cNvPr>
          <p:cNvSpPr/>
          <p:nvPr/>
        </p:nvSpPr>
        <p:spPr>
          <a:xfrm>
            <a:off x="-11575" y="-53533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FC7F690-DB1C-5BB7-A4D6-4BC7058F1675}"/>
              </a:ext>
            </a:extLst>
          </p:cNvPr>
          <p:cNvGrpSpPr/>
          <p:nvPr/>
        </p:nvGrpSpPr>
        <p:grpSpPr>
          <a:xfrm>
            <a:off x="4864835" y="1562589"/>
            <a:ext cx="3928483" cy="5059007"/>
            <a:chOff x="1346124" y="3428420"/>
            <a:chExt cx="2939233" cy="359162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0467FB4-EF94-951B-4642-8E5D2DC83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776" y="4078719"/>
              <a:ext cx="124968" cy="2941326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0BEDB72-1128-7667-8860-5C246EC0910C}"/>
                </a:ext>
              </a:extLst>
            </p:cNvPr>
            <p:cNvGrpSpPr/>
            <p:nvPr/>
          </p:nvGrpSpPr>
          <p:grpSpPr>
            <a:xfrm>
              <a:off x="1346124" y="3428420"/>
              <a:ext cx="2939233" cy="2006073"/>
              <a:chOff x="1346124" y="3428420"/>
              <a:chExt cx="2939233" cy="2006073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CECAA002-A535-8088-D2F8-79C0A205DE51}"/>
                  </a:ext>
                </a:extLst>
              </p:cNvPr>
              <p:cNvSpPr/>
              <p:nvPr/>
            </p:nvSpPr>
            <p:spPr>
              <a:xfrm>
                <a:off x="1346124" y="3428420"/>
                <a:ext cx="2939233" cy="2006073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5A675A28-F3D7-9442-BB71-E97DB162A389}"/>
                  </a:ext>
                </a:extLst>
              </p:cNvPr>
              <p:cNvSpPr/>
              <p:nvPr/>
            </p:nvSpPr>
            <p:spPr>
              <a:xfrm>
                <a:off x="1470773" y="3535769"/>
                <a:ext cx="2668386" cy="1764341"/>
              </a:xfrm>
              <a:prstGeom prst="round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F5BFE2B-AD9B-56D5-4F92-981025A39972}"/>
              </a:ext>
            </a:extLst>
          </p:cNvPr>
          <p:cNvSpPr txBox="1"/>
          <p:nvPr/>
        </p:nvSpPr>
        <p:spPr>
          <a:xfrm>
            <a:off x="5057774" y="1828229"/>
            <a:ext cx="3790951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Vận</a:t>
            </a:r>
            <a:r>
              <a:rPr kumimoji="0" lang="en-US" sz="7200" b="1" i="0" u="none" strike="noStrike" kern="1200" cap="none" spc="0" normalizeH="0" baseline="0" noProof="0" dirty="0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endParaRPr kumimoji="0" lang="en-US" sz="7200" b="1" i="0" u="none" strike="noStrike" kern="1200" cap="none" spc="0" normalizeH="0" baseline="0" noProof="0" dirty="0">
              <a:ln w="28575" cap="sq" cmpd="sng">
                <a:solidFill>
                  <a:srgbClr val="70AD47">
                    <a:lumMod val="75000"/>
                  </a:srgbClr>
                </a:solidFill>
                <a:prstDash val="solid"/>
                <a:miter lim="800000"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613D7C42-52F8-8057-3ACF-23DAE59EE607}"/>
              </a:ext>
            </a:extLst>
          </p:cNvPr>
          <p:cNvGrpSpPr/>
          <p:nvPr/>
        </p:nvGrpSpPr>
        <p:grpSpPr>
          <a:xfrm>
            <a:off x="4921013" y="1014235"/>
            <a:ext cx="3706389" cy="4409813"/>
            <a:chOff x="610963" y="896499"/>
            <a:chExt cx="3706389" cy="4409813"/>
          </a:xfrm>
        </p:grpSpPr>
        <p:pic>
          <p:nvPicPr>
            <p:cNvPr id="37" name="Picture 3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8AF5042-9C45-F9CF-A2AA-2DD89B710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826" y="896499"/>
              <a:ext cx="596984" cy="874725"/>
            </a:xfrm>
            <a:prstGeom prst="rect">
              <a:avLst/>
            </a:prstGeom>
          </p:spPr>
        </p:pic>
        <p:pic>
          <p:nvPicPr>
            <p:cNvPr id="38" name="Picture 37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6AC04EE9-4F59-5170-41F5-561801770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8673" y="4333316"/>
              <a:ext cx="978421" cy="972996"/>
            </a:xfrm>
            <a:prstGeom prst="rect">
              <a:avLst/>
            </a:prstGeom>
          </p:spPr>
        </p:pic>
        <p:pic>
          <p:nvPicPr>
            <p:cNvPr id="39" name="Picture 3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432557D-A17E-316D-34EC-A947F8E25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254" y="1080898"/>
              <a:ext cx="707688" cy="826533"/>
            </a:xfrm>
            <a:prstGeom prst="rect">
              <a:avLst/>
            </a:prstGeom>
          </p:spPr>
        </p:pic>
        <p:pic>
          <p:nvPicPr>
            <p:cNvPr id="41" name="Picture 40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B933151E-4BBA-6BB1-FF11-BABBF3214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3142" y="3882750"/>
              <a:ext cx="474210" cy="468469"/>
            </a:xfrm>
            <a:prstGeom prst="rect">
              <a:avLst/>
            </a:prstGeom>
          </p:spPr>
        </p:pic>
        <p:pic>
          <p:nvPicPr>
            <p:cNvPr id="42" name="Picture 41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24DEA836-96C0-4AB5-9749-8F31ECD9F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1585" y="1263585"/>
              <a:ext cx="474210" cy="468469"/>
            </a:xfrm>
            <a:prstGeom prst="rect">
              <a:avLst/>
            </a:prstGeom>
          </p:spPr>
        </p:pic>
        <p:pic>
          <p:nvPicPr>
            <p:cNvPr id="43" name="Picture 42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0C839061-D9AD-65B1-201A-775A783F0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63" y="3604984"/>
              <a:ext cx="310440" cy="3066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77687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5F8329-B937-E89B-CA47-28DAD4F7D5BB}"/>
              </a:ext>
            </a:extLst>
          </p:cNvPr>
          <p:cNvSpPr/>
          <p:nvPr/>
        </p:nvSpPr>
        <p:spPr>
          <a:xfrm>
            <a:off x="0" y="-104660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C94B81-597C-E38E-2AD8-68EEAF842656}"/>
              </a:ext>
            </a:extLst>
          </p:cNvPr>
          <p:cNvSpPr/>
          <p:nvPr/>
        </p:nvSpPr>
        <p:spPr>
          <a:xfrm>
            <a:off x="0" y="4283907"/>
            <a:ext cx="12192000" cy="25361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26" y="4773831"/>
            <a:ext cx="12503852" cy="2212399"/>
          </a:xfrm>
          <a:prstGeom prst="rect">
            <a:avLst/>
          </a:prstGeom>
        </p:spPr>
      </p:pic>
      <p:pic>
        <p:nvPicPr>
          <p:cNvPr id="44" name="Picture 43" descr="A yellow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D125C789-28E7-2D2D-0BC3-A2C9D866560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15" y="1788539"/>
            <a:ext cx="2459898" cy="2430117"/>
          </a:xfrm>
          <a:prstGeom prst="rect">
            <a:avLst/>
          </a:prstGeom>
        </p:spPr>
      </p:pic>
      <p:pic>
        <p:nvPicPr>
          <p:cNvPr id="45" name="Picture 4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4304C3E-5FA4-1E0C-E270-43403E207E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93" y="1937792"/>
            <a:ext cx="2113084" cy="210136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E2FD296-4027-EE07-E594-20FF77C82DBE}"/>
              </a:ext>
            </a:extLst>
          </p:cNvPr>
          <p:cNvGrpSpPr/>
          <p:nvPr/>
        </p:nvGrpSpPr>
        <p:grpSpPr>
          <a:xfrm>
            <a:off x="1850234" y="1"/>
            <a:ext cx="5619851" cy="2667000"/>
            <a:chOff x="-169443" y="2358641"/>
            <a:chExt cx="2118117" cy="2346797"/>
          </a:xfrm>
        </p:grpSpPr>
        <p:sp>
          <p:nvSpPr>
            <p:cNvPr id="3" name="Speech Bubble: Oval 2">
              <a:extLst>
                <a:ext uri="{FF2B5EF4-FFF2-40B4-BE49-F238E27FC236}">
                  <a16:creationId xmlns:a16="http://schemas.microsoft.com/office/drawing/2014/main" id="{C5604A36-9532-36D0-D967-BE622AC3141A}"/>
                </a:ext>
              </a:extLst>
            </p:cNvPr>
            <p:cNvSpPr/>
            <p:nvPr/>
          </p:nvSpPr>
          <p:spPr>
            <a:xfrm flipH="1">
              <a:off x="-169443" y="2358641"/>
              <a:ext cx="2083622" cy="2346797"/>
            </a:xfrm>
            <a:custGeom>
              <a:avLst/>
              <a:gdLst>
                <a:gd name="connsiteX0" fmla="*/ 2106542 w 2083622"/>
                <a:gd name="connsiteY0" fmla="*/ 1718325 h 2346797"/>
                <a:gd name="connsiteX1" fmla="*/ 1890628 w 2083622"/>
                <a:gd name="connsiteY1" fmla="*/ 1853747 h 2346797"/>
                <a:gd name="connsiteX2" fmla="*/ 429827 w 2083622"/>
                <a:gd name="connsiteY2" fmla="*/ 2123007 h 2346797"/>
                <a:gd name="connsiteX3" fmla="*/ 91827 w 2083622"/>
                <a:gd name="connsiteY3" fmla="*/ 691711 h 2346797"/>
                <a:gd name="connsiteX4" fmla="*/ 1454782 w 2083622"/>
                <a:gd name="connsiteY4" fmla="*/ 96126 h 2346797"/>
                <a:gd name="connsiteX5" fmla="*/ 2055102 w 2083622"/>
                <a:gd name="connsiteY5" fmla="*/ 1446073 h 2346797"/>
                <a:gd name="connsiteX6" fmla="*/ 2106542 w 2083622"/>
                <a:gd name="connsiteY6" fmla="*/ 1718325 h 234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3622" h="2346797" fill="none" extrusionOk="0">
                  <a:moveTo>
                    <a:pt x="2106542" y="1718325"/>
                  </a:moveTo>
                  <a:cubicBezTo>
                    <a:pt x="2045315" y="1757782"/>
                    <a:pt x="1990758" y="1790217"/>
                    <a:pt x="1890628" y="1853747"/>
                  </a:cubicBezTo>
                  <a:cubicBezTo>
                    <a:pt x="1453926" y="2423775"/>
                    <a:pt x="893712" y="2621575"/>
                    <a:pt x="429827" y="2123007"/>
                  </a:cubicBezTo>
                  <a:cubicBezTo>
                    <a:pt x="69444" y="1761542"/>
                    <a:pt x="-103033" y="1164662"/>
                    <a:pt x="91827" y="691711"/>
                  </a:cubicBezTo>
                  <a:cubicBezTo>
                    <a:pt x="388091" y="102122"/>
                    <a:pt x="863838" y="-86194"/>
                    <a:pt x="1454782" y="96126"/>
                  </a:cubicBezTo>
                  <a:cubicBezTo>
                    <a:pt x="1982997" y="326342"/>
                    <a:pt x="2237138" y="780933"/>
                    <a:pt x="2055102" y="1446073"/>
                  </a:cubicBezTo>
                  <a:cubicBezTo>
                    <a:pt x="2088804" y="1578559"/>
                    <a:pt x="2093418" y="1580796"/>
                    <a:pt x="2106542" y="1718325"/>
                  </a:cubicBezTo>
                  <a:close/>
                </a:path>
                <a:path w="2083622" h="2346797" stroke="0" extrusionOk="0">
                  <a:moveTo>
                    <a:pt x="2106542" y="1718325"/>
                  </a:moveTo>
                  <a:cubicBezTo>
                    <a:pt x="2063943" y="1756368"/>
                    <a:pt x="1939810" y="1820502"/>
                    <a:pt x="1890628" y="1853747"/>
                  </a:cubicBezTo>
                  <a:cubicBezTo>
                    <a:pt x="1440077" y="2366411"/>
                    <a:pt x="861271" y="2373241"/>
                    <a:pt x="429827" y="2123007"/>
                  </a:cubicBezTo>
                  <a:cubicBezTo>
                    <a:pt x="-96062" y="1746153"/>
                    <a:pt x="-122320" y="1214610"/>
                    <a:pt x="91827" y="691711"/>
                  </a:cubicBezTo>
                  <a:cubicBezTo>
                    <a:pt x="289167" y="197068"/>
                    <a:pt x="974718" y="-141753"/>
                    <a:pt x="1454782" y="96126"/>
                  </a:cubicBezTo>
                  <a:cubicBezTo>
                    <a:pt x="1987108" y="273338"/>
                    <a:pt x="2181334" y="923500"/>
                    <a:pt x="2055102" y="1446073"/>
                  </a:cubicBezTo>
                  <a:cubicBezTo>
                    <a:pt x="2081451" y="1568954"/>
                    <a:pt x="2091336" y="1648701"/>
                    <a:pt x="2106542" y="1718325"/>
                  </a:cubicBezTo>
                  <a:close/>
                </a:path>
              </a:pathLst>
            </a:custGeom>
            <a:solidFill>
              <a:srgbClr val="FFFF99"/>
            </a:solidFill>
            <a:ln w="127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2719067709">
                    <a:prstGeom prst="wedgeEllipseCallout">
                      <a:avLst>
                        <a:gd name="adj1" fmla="val 51100"/>
                        <a:gd name="adj2" fmla="val 2322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14E6A4-0742-2D84-F371-651A97F4CA65}"/>
                </a:ext>
              </a:extLst>
            </p:cNvPr>
            <p:cNvSpPr txBox="1"/>
            <p:nvPr/>
          </p:nvSpPr>
          <p:spPr>
            <a:xfrm>
              <a:off x="-138032" y="2719265"/>
              <a:ext cx="2086706" cy="18686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Cùng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người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thân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thi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tìm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nhanh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danh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từ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thuộc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2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nhóm</a:t>
              </a:r>
              <a:endParaRPr kumimoji="0" lang="en-US" sz="4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C0CCAC6-AF28-C92B-FD74-BE997E5CDB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500" y="3105769"/>
            <a:ext cx="9334500" cy="1028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166485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39</TotalTime>
  <Words>147</Words>
  <PresentationFormat>Widescreen</PresentationFormat>
  <Paragraphs>35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iCiel Crocante</vt:lpstr>
      <vt:lpstr>Times New Roman</vt:lpstr>
      <vt:lpstr>UTM Duepuntozero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2023-07-10T08:37:02Z</dcterms:created>
  <dcterms:modified xsi:type="dcterms:W3CDTF">2023-08-11T13:20:38Z</dcterms:modified>
</cp:coreProperties>
</file>