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3"/>
  </p:notesMasterIdLst>
  <p:sldIdLst>
    <p:sldId id="256" r:id="rId2"/>
    <p:sldId id="305" r:id="rId3"/>
    <p:sldId id="313" r:id="rId4"/>
    <p:sldId id="306" r:id="rId5"/>
    <p:sldId id="315" r:id="rId6"/>
    <p:sldId id="314" r:id="rId7"/>
    <p:sldId id="308" r:id="rId8"/>
    <p:sldId id="316" r:id="rId9"/>
    <p:sldId id="330" r:id="rId10"/>
    <p:sldId id="311" r:id="rId11"/>
    <p:sldId id="331" r:id="rId12"/>
  </p:sldIdLst>
  <p:sldSz cx="9144000" cy="5143500" type="screen16x9"/>
  <p:notesSz cx="6858000" cy="9144000"/>
  <p:embeddedFontLst>
    <p:embeddedFont>
      <p:font typeface="Arial Rounded MT Bold" panose="020F0704030504030204" pitchFamily="34" charset="0"/>
      <p:regular r:id="rId14"/>
    </p:embeddedFont>
    <p:embeddedFont>
      <p:font typeface="Arial-Rounded" panose="020B0500000000000000" pitchFamily="34" charset="0"/>
      <p:regular r:id="rId15"/>
    </p:embeddedFont>
    <p:embeddedFont>
      <p:font typeface="Baloo 2" panose="020B0604020202020204" charset="0"/>
      <p:regular r:id="rId16"/>
      <p:bold r:id="rId17"/>
    </p:embeddedFont>
    <p:embeddedFont>
      <p:font typeface="Berlin Sans FB Demi" panose="020E0802020502020306" pitchFamily="34" charset="0"/>
      <p:bold r:id="rId18"/>
    </p:embeddedFont>
    <p:embeddedFont>
      <p:font typeface="Pangolin" panose="020B0604020202020204" charset="0"/>
      <p:regular r:id="rId19"/>
    </p:embeddedFont>
    <p:embeddedFont>
      <p:font typeface="UTM Androgyne" panose="02040603050506020204" pitchFamily="18" charset="0"/>
      <p:regular r:id="rId20"/>
    </p:embeddedFont>
    <p:embeddedFont>
      <p:font typeface="UTM Cookies" panose="02040603050506020204" pitchFamily="18" charset="0"/>
      <p:regular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877E"/>
    <a:srgbClr val="00A651"/>
    <a:srgbClr val="FF5050"/>
    <a:srgbClr val="05A8E8"/>
    <a:srgbClr val="FFFF93"/>
    <a:srgbClr val="FFFF6D"/>
    <a:srgbClr val="BCE292"/>
    <a:srgbClr val="FF7C0A"/>
    <a:srgbClr val="E42428"/>
    <a:srgbClr val="1A8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06" autoAdjust="0"/>
    <p:restoredTop sz="94660"/>
  </p:normalViewPr>
  <p:slideViewPr>
    <p:cSldViewPr snapToGrid="0">
      <p:cViewPr varScale="1">
        <p:scale>
          <a:sx n="88" d="100"/>
          <a:sy n="88" d="100"/>
        </p:scale>
        <p:origin x="91" y="3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1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67" name="TextBox 66"/>
          <p:cNvSpPr txBox="1"/>
          <p:nvPr userDrawn="1"/>
        </p:nvSpPr>
        <p:spPr>
          <a:xfrm>
            <a:off x="5589725" y="316372"/>
            <a:ext cx="32140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 giới thiệu về mình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 ĐỀ 6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71936" y="682583"/>
            <a:ext cx="32698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Gia đình </a:t>
            </a:r>
          </a:p>
          <a:p>
            <a:pPr algn="ctr"/>
            <a:r>
              <a:rPr lang="en-US" sz="400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yêu thương</a:t>
            </a:r>
            <a:endParaRPr lang="en-US" sz="4000" dirty="0">
              <a:ln w="28575" cmpd="thickThin">
                <a:solidFill>
                  <a:srgbClr val="0070C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61333" y="115092"/>
            <a:ext cx="32698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Ăn uống an toàn, hợp vệ sinh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42366" y="588168"/>
            <a:ext cx="36901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Hoạt động </a:t>
            </a:r>
          </a:p>
          <a:p>
            <a:pPr algn="ctr"/>
            <a:r>
              <a:rPr lang="en-US" sz="44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vì cộng đồng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758197" y="536976"/>
              <a:ext cx="14526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ĐỀ </a:t>
              </a:r>
            </a:p>
            <a:p>
              <a:pPr algn="ctr"/>
              <a:r>
                <a:rPr lang="en-US" sz="2800" baseline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10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412581" y="205657"/>
            <a:ext cx="32698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Làm bạn với thiên nhiên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  <a:p>
              <a:pPr algn="ctr"/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11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 userDrawn="1"/>
        </p:nvGrpSpPr>
        <p:grpSpPr>
          <a:xfrm rot="10800000">
            <a:off x="0" y="-5467"/>
            <a:ext cx="4918041" cy="5156401"/>
            <a:chOff x="4000521" y="-6500"/>
            <a:chExt cx="4829183" cy="515640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Google Shape;57;p9"/>
            <p:cNvSpPr/>
            <p:nvPr/>
          </p:nvSpPr>
          <p:spPr>
            <a:xfrm rot="16200000">
              <a:off x="2247890" y="1746287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9801A7FA-E79D-4B20-90B4-E13EFE80B25C}"/>
              </a:ext>
            </a:extLst>
          </p:cNvPr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267;p25">
            <a:extLst>
              <a:ext uri="{FF2B5EF4-FFF2-40B4-BE49-F238E27FC236}">
                <a16:creationId xmlns:a16="http://schemas.microsoft.com/office/drawing/2014/main" id="{6D098D50-841C-49E9-A5D5-49B904A6E0FA}"/>
              </a:ext>
            </a:extLst>
          </p:cNvPr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11" name="Google Shape;268;p25">
              <a:extLst>
                <a:ext uri="{FF2B5EF4-FFF2-40B4-BE49-F238E27FC236}">
                  <a16:creationId xmlns:a16="http://schemas.microsoft.com/office/drawing/2014/main" id="{96088541-FD69-4C85-9AF5-E1457A7E6A37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9;p25">
              <a:extLst>
                <a:ext uri="{FF2B5EF4-FFF2-40B4-BE49-F238E27FC236}">
                  <a16:creationId xmlns:a16="http://schemas.microsoft.com/office/drawing/2014/main" id="{37B7EBBA-7C9A-477E-89F0-1181EA86216F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0;p25">
              <a:extLst>
                <a:ext uri="{FF2B5EF4-FFF2-40B4-BE49-F238E27FC236}">
                  <a16:creationId xmlns:a16="http://schemas.microsoft.com/office/drawing/2014/main" id="{0BAB0084-9C35-43F3-88C0-1BA203D3E064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1;p25">
              <a:extLst>
                <a:ext uri="{FF2B5EF4-FFF2-40B4-BE49-F238E27FC236}">
                  <a16:creationId xmlns:a16="http://schemas.microsoft.com/office/drawing/2014/main" id="{FF04ADDD-03F5-4116-A131-E1F6674F1EAB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2;p25">
              <a:extLst>
                <a:ext uri="{FF2B5EF4-FFF2-40B4-BE49-F238E27FC236}">
                  <a16:creationId xmlns:a16="http://schemas.microsoft.com/office/drawing/2014/main" id="{3A8111D6-38A5-4F9F-9263-6C2D44CDE1AC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9;p2">
            <a:extLst>
              <a:ext uri="{FF2B5EF4-FFF2-40B4-BE49-F238E27FC236}">
                <a16:creationId xmlns:a16="http://schemas.microsoft.com/office/drawing/2014/main" id="{7C082A51-82E0-4B55-AC9A-E9874B3CBF81}"/>
              </a:ext>
            </a:extLst>
          </p:cNvPr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0;p2">
            <a:extLst>
              <a:ext uri="{FF2B5EF4-FFF2-40B4-BE49-F238E27FC236}">
                <a16:creationId xmlns:a16="http://schemas.microsoft.com/office/drawing/2014/main" id="{5C6FEA2F-7A65-4804-8FA7-9EB0F0F654BA}"/>
              </a:ext>
            </a:extLst>
          </p:cNvPr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2;p2">
            <a:extLst>
              <a:ext uri="{FF2B5EF4-FFF2-40B4-BE49-F238E27FC236}">
                <a16:creationId xmlns:a16="http://schemas.microsoft.com/office/drawing/2014/main" id="{D010798B-3FCF-4DCE-AB51-8136E7CECA4B}"/>
              </a:ext>
            </a:extLst>
          </p:cNvPr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3;p2">
            <a:extLst>
              <a:ext uri="{FF2B5EF4-FFF2-40B4-BE49-F238E27FC236}">
                <a16:creationId xmlns:a16="http://schemas.microsoft.com/office/drawing/2014/main" id="{EFAB7C7D-A4B0-4B67-B06B-8F73E21F701F}"/>
              </a:ext>
            </a:extLst>
          </p:cNvPr>
          <p:cNvGrpSpPr/>
          <p:nvPr userDrawn="1"/>
        </p:nvGrpSpPr>
        <p:grpSpPr>
          <a:xfrm rot="10800000" flipH="1">
            <a:off x="0" y="1662988"/>
            <a:ext cx="9171950" cy="3480512"/>
            <a:chOff x="1367050" y="3059225"/>
            <a:chExt cx="1407100" cy="848450"/>
          </a:xfrm>
        </p:grpSpPr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5AEF61CD-D4B6-4A12-BCDE-BAAACE634691}"/>
                </a:ext>
              </a:extLst>
            </p:cNvPr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;p2">
              <a:extLst>
                <a:ext uri="{FF2B5EF4-FFF2-40B4-BE49-F238E27FC236}">
                  <a16:creationId xmlns:a16="http://schemas.microsoft.com/office/drawing/2014/main" id="{D4DD3607-1467-4383-B1EA-A8D972EE07BA}"/>
                </a:ext>
              </a:extLst>
            </p:cNvPr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" name="Google Shape;16;p2">
            <a:extLst>
              <a:ext uri="{FF2B5EF4-FFF2-40B4-BE49-F238E27FC236}">
                <a16:creationId xmlns:a16="http://schemas.microsoft.com/office/drawing/2014/main" id="{933B34EB-FB48-4EBE-9C9B-291329F41E7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23" name="Google Shape;17;p2">
            <a:extLst>
              <a:ext uri="{FF2B5EF4-FFF2-40B4-BE49-F238E27FC236}">
                <a16:creationId xmlns:a16="http://schemas.microsoft.com/office/drawing/2014/main" id="{1D8615A0-3D15-41D0-914D-35BFA433B8E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4" name="Google Shape;199;p25">
            <a:extLst>
              <a:ext uri="{FF2B5EF4-FFF2-40B4-BE49-F238E27FC236}">
                <a16:creationId xmlns:a16="http://schemas.microsoft.com/office/drawing/2014/main" id="{89852042-F2BF-4912-824C-38C6D51EE892}"/>
              </a:ext>
            </a:extLst>
          </p:cNvPr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46;p25">
            <a:extLst>
              <a:ext uri="{FF2B5EF4-FFF2-40B4-BE49-F238E27FC236}">
                <a16:creationId xmlns:a16="http://schemas.microsoft.com/office/drawing/2014/main" id="{DFE3689F-DA97-4998-B959-63D4FC54E7C3}"/>
              </a:ext>
            </a:extLst>
          </p:cNvPr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6" name="Google Shape;247;p25">
              <a:extLst>
                <a:ext uri="{FF2B5EF4-FFF2-40B4-BE49-F238E27FC236}">
                  <a16:creationId xmlns:a16="http://schemas.microsoft.com/office/drawing/2014/main" id="{D65F4347-24D1-4A16-A00F-0AC4DA6FAB2B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8;p25">
              <a:extLst>
                <a:ext uri="{FF2B5EF4-FFF2-40B4-BE49-F238E27FC236}">
                  <a16:creationId xmlns:a16="http://schemas.microsoft.com/office/drawing/2014/main" id="{7F121444-DD8E-4C94-8775-E036624D51D0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9;p25">
              <a:extLst>
                <a:ext uri="{FF2B5EF4-FFF2-40B4-BE49-F238E27FC236}">
                  <a16:creationId xmlns:a16="http://schemas.microsoft.com/office/drawing/2014/main" id="{E255820F-1F14-4324-B75E-0919498C45F9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0;p25">
              <a:extLst>
                <a:ext uri="{FF2B5EF4-FFF2-40B4-BE49-F238E27FC236}">
                  <a16:creationId xmlns:a16="http://schemas.microsoft.com/office/drawing/2014/main" id="{E4EBAA9B-14CB-4685-8835-C238ACCEED2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1;p25">
              <a:extLst>
                <a:ext uri="{FF2B5EF4-FFF2-40B4-BE49-F238E27FC236}">
                  <a16:creationId xmlns:a16="http://schemas.microsoft.com/office/drawing/2014/main" id="{0E3F46A8-AAF0-47DA-9162-CA2C0A5B3F1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52;p25">
            <a:extLst>
              <a:ext uri="{FF2B5EF4-FFF2-40B4-BE49-F238E27FC236}">
                <a16:creationId xmlns:a16="http://schemas.microsoft.com/office/drawing/2014/main" id="{741B5326-EE6D-475B-A791-B4D870D65185}"/>
              </a:ext>
            </a:extLst>
          </p:cNvPr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2" name="Google Shape;253;p25">
              <a:extLst>
                <a:ext uri="{FF2B5EF4-FFF2-40B4-BE49-F238E27FC236}">
                  <a16:creationId xmlns:a16="http://schemas.microsoft.com/office/drawing/2014/main" id="{076386F9-2CD3-462B-A4F8-DAECC44C1D24}"/>
                </a:ext>
              </a:extLst>
            </p:cNvPr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4;p25">
              <a:extLst>
                <a:ext uri="{FF2B5EF4-FFF2-40B4-BE49-F238E27FC236}">
                  <a16:creationId xmlns:a16="http://schemas.microsoft.com/office/drawing/2014/main" id="{A117752F-AD15-449F-AC81-DC99816941AF}"/>
                </a:ext>
              </a:extLst>
            </p:cNvPr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5;p25">
              <a:extLst>
                <a:ext uri="{FF2B5EF4-FFF2-40B4-BE49-F238E27FC236}">
                  <a16:creationId xmlns:a16="http://schemas.microsoft.com/office/drawing/2014/main" id="{0B746897-884C-4A84-B8DA-0504D9FE30C3}"/>
                </a:ext>
              </a:extLst>
            </p:cNvPr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6;p25">
              <a:extLst>
                <a:ext uri="{FF2B5EF4-FFF2-40B4-BE49-F238E27FC236}">
                  <a16:creationId xmlns:a16="http://schemas.microsoft.com/office/drawing/2014/main" id="{779282E4-2175-44F2-8414-641BBA99805C}"/>
                </a:ext>
              </a:extLst>
            </p:cNvPr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7;p25">
              <a:extLst>
                <a:ext uri="{FF2B5EF4-FFF2-40B4-BE49-F238E27FC236}">
                  <a16:creationId xmlns:a16="http://schemas.microsoft.com/office/drawing/2014/main" id="{0B3857F6-4203-40F9-A6D3-81717DD6BC7B}"/>
                </a:ext>
              </a:extLst>
            </p:cNvPr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>
            <a:extLst>
              <a:ext uri="{FF2B5EF4-FFF2-40B4-BE49-F238E27FC236}">
                <a16:creationId xmlns:a16="http://schemas.microsoft.com/office/drawing/2014/main" id="{31F652AC-E18A-4A9E-AFFD-0A6AE1287B93}"/>
              </a:ext>
            </a:extLst>
          </p:cNvPr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1">
            <a:extLst>
              <a:ext uri="{FF2B5EF4-FFF2-40B4-BE49-F238E27FC236}">
                <a16:creationId xmlns:a16="http://schemas.microsoft.com/office/drawing/2014/main" id="{8DACF2B7-F21E-4702-B8F9-D01B12F9ECEF}"/>
              </a:ext>
            </a:extLst>
          </p:cNvPr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9" name="Google Shape;196;p25">
              <a:extLst>
                <a:ext uri="{FF2B5EF4-FFF2-40B4-BE49-F238E27FC236}">
                  <a16:creationId xmlns:a16="http://schemas.microsoft.com/office/drawing/2014/main" id="{59C187A4-1F48-4420-8851-178DABED33E5}"/>
                </a:ext>
              </a:extLst>
            </p:cNvPr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6;p25">
              <a:extLst>
                <a:ext uri="{FF2B5EF4-FFF2-40B4-BE49-F238E27FC236}">
                  <a16:creationId xmlns:a16="http://schemas.microsoft.com/office/drawing/2014/main" id="{B7304F02-138F-4564-AEED-B4663AAA6308}"/>
                </a:ext>
              </a:extLst>
            </p:cNvPr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273;p25">
            <a:extLst>
              <a:ext uri="{FF2B5EF4-FFF2-40B4-BE49-F238E27FC236}">
                <a16:creationId xmlns:a16="http://schemas.microsoft.com/office/drawing/2014/main" id="{C186C754-40E6-4681-BFC0-906C3E71BD9E}"/>
              </a:ext>
            </a:extLst>
          </p:cNvPr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201;p25">
            <a:extLst>
              <a:ext uri="{FF2B5EF4-FFF2-40B4-BE49-F238E27FC236}">
                <a16:creationId xmlns:a16="http://schemas.microsoft.com/office/drawing/2014/main" id="{F1383CF9-E91D-4082-8231-7464E6D38F8F}"/>
              </a:ext>
            </a:extLst>
          </p:cNvPr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44" name="Google Shape;202;p25">
              <a:extLst>
                <a:ext uri="{FF2B5EF4-FFF2-40B4-BE49-F238E27FC236}">
                  <a16:creationId xmlns:a16="http://schemas.microsoft.com/office/drawing/2014/main" id="{DC01EF82-02BF-4558-923D-EEDF33C1C9AB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3;p25">
              <a:extLst>
                <a:ext uri="{FF2B5EF4-FFF2-40B4-BE49-F238E27FC236}">
                  <a16:creationId xmlns:a16="http://schemas.microsoft.com/office/drawing/2014/main" id="{4E97F825-D8A9-4D9F-ABF4-8A2C3D05469F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4;p25">
              <a:extLst>
                <a:ext uri="{FF2B5EF4-FFF2-40B4-BE49-F238E27FC236}">
                  <a16:creationId xmlns:a16="http://schemas.microsoft.com/office/drawing/2014/main" id="{D91D210B-8DF5-4F3D-9F7B-E9926AF5E3A8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5;p25">
              <a:extLst>
                <a:ext uri="{FF2B5EF4-FFF2-40B4-BE49-F238E27FC236}">
                  <a16:creationId xmlns:a16="http://schemas.microsoft.com/office/drawing/2014/main" id="{6BF3C773-45CF-4AAE-82B8-D9023E1BC3E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06;p25">
              <a:extLst>
                <a:ext uri="{FF2B5EF4-FFF2-40B4-BE49-F238E27FC236}">
                  <a16:creationId xmlns:a16="http://schemas.microsoft.com/office/drawing/2014/main" id="{49A5AA73-B5F0-4DD1-95DE-E78E69047023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7;p25">
              <a:extLst>
                <a:ext uri="{FF2B5EF4-FFF2-40B4-BE49-F238E27FC236}">
                  <a16:creationId xmlns:a16="http://schemas.microsoft.com/office/drawing/2014/main" id="{CF818690-F1E5-4B27-A05B-0CAC961B9D4F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8;p25">
              <a:extLst>
                <a:ext uri="{FF2B5EF4-FFF2-40B4-BE49-F238E27FC236}">
                  <a16:creationId xmlns:a16="http://schemas.microsoft.com/office/drawing/2014/main" id="{C0207FD5-F173-4C57-B27B-58D28972E6A0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9;p25">
              <a:extLst>
                <a:ext uri="{FF2B5EF4-FFF2-40B4-BE49-F238E27FC236}">
                  <a16:creationId xmlns:a16="http://schemas.microsoft.com/office/drawing/2014/main" id="{97030882-E750-48D5-BB33-5616FB99C28D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0;p25">
              <a:extLst>
                <a:ext uri="{FF2B5EF4-FFF2-40B4-BE49-F238E27FC236}">
                  <a16:creationId xmlns:a16="http://schemas.microsoft.com/office/drawing/2014/main" id="{E6590E59-285C-497E-B3CB-E21988437B3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1;p25">
              <a:extLst>
                <a:ext uri="{FF2B5EF4-FFF2-40B4-BE49-F238E27FC236}">
                  <a16:creationId xmlns:a16="http://schemas.microsoft.com/office/drawing/2014/main" id="{31DA2946-312A-43CD-9ECD-F0534ABE7B3A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F130F-BA10-461B-9387-FD3F7CB24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9582" y="293669"/>
            <a:ext cx="3853006" cy="2121592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8B899725-EEE5-445C-9056-1357B9F4D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9429" y="511882"/>
            <a:ext cx="1682642" cy="117663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2421C71-3BB8-473E-8EE1-21423125C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71493" y="4902093"/>
            <a:ext cx="2999492" cy="256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05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17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2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07456" y="707395"/>
            <a:ext cx="38524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Nếp sống </a:t>
            </a:r>
          </a:p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đẹp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159E5623-8F1E-4DA6-BEE9-B94B58370B0D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EF8B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41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 4</a:t>
              </a:r>
              <a:endParaRPr lang="en-US" sz="2800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38446" y="666654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Mái trường em yêu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13A96381-6B70-4E86-B8EB-D405384D6B80}"/>
              </a:ext>
            </a:extLst>
          </p:cNvPr>
          <p:cNvSpPr txBox="1"/>
          <p:nvPr userDrawn="1"/>
        </p:nvSpPr>
        <p:spPr>
          <a:xfrm>
            <a:off x="6274188" y="4896553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 ĐỀ 5</a:t>
              </a:r>
              <a:endParaRPr lang="en-US" sz="2800" dirty="0">
                <a:ln>
                  <a:solidFill>
                    <a:srgbClr val="438030"/>
                  </a:solidFill>
                </a:ln>
                <a:solidFill>
                  <a:srgbClr val="92D05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48710" y="190707"/>
            <a:ext cx="37072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Giữ gìn nhà cửa ngăn nắp, sạch sẽ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636A96F-20B7-400E-9045-491EA0D39674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80" r:id="rId5"/>
    <p:sldLayoutId id="2147483672" r:id="rId6"/>
    <p:sldLayoutId id="2147483681" r:id="rId7"/>
    <p:sldLayoutId id="2147483673" r:id="rId8"/>
    <p:sldLayoutId id="2147483682" r:id="rId9"/>
    <p:sldLayoutId id="2147483674" r:id="rId10"/>
    <p:sldLayoutId id="2147483683" r:id="rId11"/>
    <p:sldLayoutId id="2147483675" r:id="rId12"/>
    <p:sldLayoutId id="2147483684" r:id="rId13"/>
    <p:sldLayoutId id="2147483677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55" r:id="rId20"/>
    <p:sldLayoutId id="2147483691" r:id="rId21"/>
    <p:sldLayoutId id="2147483692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1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image" Target="../media/image14.png"/><Relationship Id="rId15" Type="http://schemas.openxmlformats.org/officeDocument/2006/relationships/image" Target="../media/image28.png"/><Relationship Id="rId10" Type="http://schemas.openxmlformats.org/officeDocument/2006/relationships/image" Target="../media/image8.svg"/><Relationship Id="rId4" Type="http://schemas.openxmlformats.org/officeDocument/2006/relationships/image" Target="../media/image13.png"/><Relationship Id="rId9" Type="http://schemas.openxmlformats.org/officeDocument/2006/relationships/image" Target="../media/image7.pn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1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17" Type="http://schemas.openxmlformats.org/officeDocument/2006/relationships/image" Target="../media/image42.png"/><Relationship Id="rId2" Type="http://schemas.openxmlformats.org/officeDocument/2006/relationships/image" Target="../media/image6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image" Target="../media/image14.png"/><Relationship Id="rId15" Type="http://schemas.openxmlformats.org/officeDocument/2006/relationships/image" Target="../media/image40.png"/><Relationship Id="rId10" Type="http://schemas.openxmlformats.org/officeDocument/2006/relationships/image" Target="../media/image8.svg"/><Relationship Id="rId4" Type="http://schemas.openxmlformats.org/officeDocument/2006/relationships/image" Target="../media/image13.png"/><Relationship Id="rId9" Type="http://schemas.openxmlformats.org/officeDocument/2006/relationships/image" Target="../media/image7.png"/><Relationship Id="rId1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1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17" Type="http://schemas.openxmlformats.org/officeDocument/2006/relationships/image" Target="../media/image46.png"/><Relationship Id="rId2" Type="http://schemas.openxmlformats.org/officeDocument/2006/relationships/image" Target="../media/image6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image" Target="../media/image14.png"/><Relationship Id="rId15" Type="http://schemas.openxmlformats.org/officeDocument/2006/relationships/image" Target="../media/image44.png"/><Relationship Id="rId10" Type="http://schemas.openxmlformats.org/officeDocument/2006/relationships/image" Target="../media/image8.svg"/><Relationship Id="rId4" Type="http://schemas.openxmlformats.org/officeDocument/2006/relationships/image" Target="../media/image13.png"/><Relationship Id="rId9" Type="http://schemas.openxmlformats.org/officeDocument/2006/relationships/image" Target="../media/image7.png"/><Relationship Id="rId1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D7BE9D04-1251-4F20-85DD-3343B6BA2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2346" y="2088130"/>
            <a:ext cx="3737172" cy="1347333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15A1F88B-B494-4026-A7D0-DA9586DBE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2358" y="3094922"/>
            <a:ext cx="3926164" cy="155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Hình ảnh 36">
            <a:extLst>
              <a:ext uri="{FF2B5EF4-FFF2-40B4-BE49-F238E27FC236}">
                <a16:creationId xmlns:a16="http://schemas.microsoft.com/office/drawing/2014/main" id="{BF1FA52A-F8D9-4C8D-A1D2-6AD49016F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3" y="2056593"/>
            <a:ext cx="7315834" cy="1030313"/>
          </a:xfrm>
          <a:prstGeom prst="rect">
            <a:avLst/>
          </a:prstGeom>
        </p:spPr>
      </p:pic>
      <p:pic>
        <p:nvPicPr>
          <p:cNvPr id="35" name="Hình ảnh 34">
            <a:extLst>
              <a:ext uri="{FF2B5EF4-FFF2-40B4-BE49-F238E27FC236}">
                <a16:creationId xmlns:a16="http://schemas.microsoft.com/office/drawing/2014/main" id="{80C5DD93-2F33-4450-AECE-94034F985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5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4" descr="D:\资料\图片2.png图片2">
            <a:extLst>
              <a:ext uri="{FF2B5EF4-FFF2-40B4-BE49-F238E27FC236}">
                <a16:creationId xmlns:a16="http://schemas.microsoft.com/office/drawing/2014/main" id="{CF8C6ABF-2DE4-4D33-899C-8929C1E192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960" y="429924"/>
            <a:ext cx="2520739" cy="4028757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99549616-48E5-429F-85D6-5C230E202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66402"/>
            <a:ext cx="3584759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82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3">
            <a:extLst>
              <a:ext uri="{FF2B5EF4-FFF2-40B4-BE49-F238E27FC236}">
                <a16:creationId xmlns:a16="http://schemas.microsoft.com/office/drawing/2014/main" id="{C0B81D7A-E10E-4AF3-ADAE-EF675B3E4EB1}"/>
              </a:ext>
            </a:extLst>
          </p:cNvPr>
          <p:cNvGrpSpPr/>
          <p:nvPr/>
        </p:nvGrpSpPr>
        <p:grpSpPr>
          <a:xfrm>
            <a:off x="0" y="-30480"/>
            <a:ext cx="9144000" cy="5206609"/>
            <a:chOff x="198" y="179"/>
            <a:chExt cx="20158" cy="10821"/>
          </a:xfrm>
        </p:grpSpPr>
        <p:grpSp>
          <p:nvGrpSpPr>
            <p:cNvPr id="4" name="组合 123">
              <a:extLst>
                <a:ext uri="{FF2B5EF4-FFF2-40B4-BE49-F238E27FC236}">
                  <a16:creationId xmlns:a16="http://schemas.microsoft.com/office/drawing/2014/main" id="{9571302A-0822-4719-94C2-D1C6F9063B3F}"/>
                </a:ext>
              </a:extLst>
            </p:cNvPr>
            <p:cNvGrpSpPr/>
            <p:nvPr/>
          </p:nvGrpSpPr>
          <p:grpSpPr>
            <a:xfrm>
              <a:off x="9572" y="179"/>
              <a:ext cx="10784" cy="10801"/>
              <a:chOff x="-2" y="-76"/>
              <a:chExt cx="19220" cy="11142"/>
            </a:xfrm>
          </p:grpSpPr>
          <p:grpSp>
            <p:nvGrpSpPr>
              <p:cNvPr id="31" name="组合 124">
                <a:extLst>
                  <a:ext uri="{FF2B5EF4-FFF2-40B4-BE49-F238E27FC236}">
                    <a16:creationId xmlns:a16="http://schemas.microsoft.com/office/drawing/2014/main" id="{574C0E68-CD47-4AAF-8C49-153671ED4AE8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47" name="直接连接符 125">
                  <a:extLst>
                    <a:ext uri="{FF2B5EF4-FFF2-40B4-BE49-F238E27FC236}">
                      <a16:creationId xmlns:a16="http://schemas.microsoft.com/office/drawing/2014/main" id="{A2A2188D-EF94-4058-B244-C3C21F476E65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126">
                  <a:extLst>
                    <a:ext uri="{FF2B5EF4-FFF2-40B4-BE49-F238E27FC236}">
                      <a16:creationId xmlns:a16="http://schemas.microsoft.com/office/drawing/2014/main" id="{3472F774-DBB7-48F7-8974-D4E869B0DA84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127">
                  <a:extLst>
                    <a:ext uri="{FF2B5EF4-FFF2-40B4-BE49-F238E27FC236}">
                      <a16:creationId xmlns:a16="http://schemas.microsoft.com/office/drawing/2014/main" id="{3AE0FF35-592C-49C3-A317-99FA1C62F53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128">
                  <a:extLst>
                    <a:ext uri="{FF2B5EF4-FFF2-40B4-BE49-F238E27FC236}">
                      <a16:creationId xmlns:a16="http://schemas.microsoft.com/office/drawing/2014/main" id="{A1DA41B6-19F3-4FC1-A41A-D9233768082A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129">
                  <a:extLst>
                    <a:ext uri="{FF2B5EF4-FFF2-40B4-BE49-F238E27FC236}">
                      <a16:creationId xmlns:a16="http://schemas.microsoft.com/office/drawing/2014/main" id="{A26AD49F-B4C2-45C3-947C-20F92CE219E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130">
                  <a:extLst>
                    <a:ext uri="{FF2B5EF4-FFF2-40B4-BE49-F238E27FC236}">
                      <a16:creationId xmlns:a16="http://schemas.microsoft.com/office/drawing/2014/main" id="{88032314-04B3-4F6E-AEFC-5C31EEECAC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131">
                  <a:extLst>
                    <a:ext uri="{FF2B5EF4-FFF2-40B4-BE49-F238E27FC236}">
                      <a16:creationId xmlns:a16="http://schemas.microsoft.com/office/drawing/2014/main" id="{E8EB43EA-75EF-4A86-A236-FB660AFB5694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132">
                  <a:extLst>
                    <a:ext uri="{FF2B5EF4-FFF2-40B4-BE49-F238E27FC236}">
                      <a16:creationId xmlns:a16="http://schemas.microsoft.com/office/drawing/2014/main" id="{AB018522-8758-4E48-9770-B4FC4A5BFF14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133">
                <a:extLst>
                  <a:ext uri="{FF2B5EF4-FFF2-40B4-BE49-F238E27FC236}">
                    <a16:creationId xmlns:a16="http://schemas.microsoft.com/office/drawing/2014/main" id="{6A5B613C-9173-4110-8F16-69575B302081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33" name="直接连接符 134">
                  <a:extLst>
                    <a:ext uri="{FF2B5EF4-FFF2-40B4-BE49-F238E27FC236}">
                      <a16:creationId xmlns:a16="http://schemas.microsoft.com/office/drawing/2014/main" id="{DD19A57B-2F1B-49D4-9A57-A41425F5A176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135">
                  <a:extLst>
                    <a:ext uri="{FF2B5EF4-FFF2-40B4-BE49-F238E27FC236}">
                      <a16:creationId xmlns:a16="http://schemas.microsoft.com/office/drawing/2014/main" id="{F9624A33-884E-4586-B3A1-C0920BFD8E7A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136">
                  <a:extLst>
                    <a:ext uri="{FF2B5EF4-FFF2-40B4-BE49-F238E27FC236}">
                      <a16:creationId xmlns:a16="http://schemas.microsoft.com/office/drawing/2014/main" id="{1059C6A6-EEE0-4ACC-9419-EEB515586F2E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137">
                  <a:extLst>
                    <a:ext uri="{FF2B5EF4-FFF2-40B4-BE49-F238E27FC236}">
                      <a16:creationId xmlns:a16="http://schemas.microsoft.com/office/drawing/2014/main" id="{A63B5E97-CD99-4D87-9392-BEAFB11B7F51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138">
                  <a:extLst>
                    <a:ext uri="{FF2B5EF4-FFF2-40B4-BE49-F238E27FC236}">
                      <a16:creationId xmlns:a16="http://schemas.microsoft.com/office/drawing/2014/main" id="{4389E352-B5B5-4DF2-ACF9-3C73228AE00E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139">
                  <a:extLst>
                    <a:ext uri="{FF2B5EF4-FFF2-40B4-BE49-F238E27FC236}">
                      <a16:creationId xmlns:a16="http://schemas.microsoft.com/office/drawing/2014/main" id="{A0FD6398-4999-41F5-8322-EAC37D00590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140">
                  <a:extLst>
                    <a:ext uri="{FF2B5EF4-FFF2-40B4-BE49-F238E27FC236}">
                      <a16:creationId xmlns:a16="http://schemas.microsoft.com/office/drawing/2014/main" id="{31700924-5943-461C-9141-9639C01207A7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141">
                  <a:extLst>
                    <a:ext uri="{FF2B5EF4-FFF2-40B4-BE49-F238E27FC236}">
                      <a16:creationId xmlns:a16="http://schemas.microsoft.com/office/drawing/2014/main" id="{5839DE16-44B1-41E1-AFAF-482DA884D85C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142">
                  <a:extLst>
                    <a:ext uri="{FF2B5EF4-FFF2-40B4-BE49-F238E27FC236}">
                      <a16:creationId xmlns:a16="http://schemas.microsoft.com/office/drawing/2014/main" id="{EFBC0CB7-F4F1-46A9-AE5D-3B5367AE31F5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143">
                  <a:extLst>
                    <a:ext uri="{FF2B5EF4-FFF2-40B4-BE49-F238E27FC236}">
                      <a16:creationId xmlns:a16="http://schemas.microsoft.com/office/drawing/2014/main" id="{763D74D8-C441-4AC7-A6FD-5C6118654ACA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144">
                  <a:extLst>
                    <a:ext uri="{FF2B5EF4-FFF2-40B4-BE49-F238E27FC236}">
                      <a16:creationId xmlns:a16="http://schemas.microsoft.com/office/drawing/2014/main" id="{55A2E765-24EF-43B1-BDC0-E2527C6DBBB8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145">
                  <a:extLst>
                    <a:ext uri="{FF2B5EF4-FFF2-40B4-BE49-F238E27FC236}">
                      <a16:creationId xmlns:a16="http://schemas.microsoft.com/office/drawing/2014/main" id="{9627B692-678A-4B5B-9A43-0F2323735F58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146">
                  <a:extLst>
                    <a:ext uri="{FF2B5EF4-FFF2-40B4-BE49-F238E27FC236}">
                      <a16:creationId xmlns:a16="http://schemas.microsoft.com/office/drawing/2014/main" id="{9266BAE5-E698-4BBA-8667-F588AD3EDAB8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147">
                  <a:extLst>
                    <a:ext uri="{FF2B5EF4-FFF2-40B4-BE49-F238E27FC236}">
                      <a16:creationId xmlns:a16="http://schemas.microsoft.com/office/drawing/2014/main" id="{E82292F3-DE27-447D-BD67-0C20525E4AFD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148">
              <a:extLst>
                <a:ext uri="{FF2B5EF4-FFF2-40B4-BE49-F238E27FC236}">
                  <a16:creationId xmlns:a16="http://schemas.microsoft.com/office/drawing/2014/main" id="{343EF270-A80B-40BC-BF57-7DF7E4E0BD5F}"/>
                </a:ext>
              </a:extLst>
            </p:cNvPr>
            <p:cNvGrpSpPr/>
            <p:nvPr/>
          </p:nvGrpSpPr>
          <p:grpSpPr>
            <a:xfrm>
              <a:off x="198" y="200"/>
              <a:ext cx="10784" cy="10801"/>
              <a:chOff x="-2" y="-76"/>
              <a:chExt cx="19220" cy="11142"/>
            </a:xfrm>
          </p:grpSpPr>
          <p:grpSp>
            <p:nvGrpSpPr>
              <p:cNvPr id="7" name="组合 149">
                <a:extLst>
                  <a:ext uri="{FF2B5EF4-FFF2-40B4-BE49-F238E27FC236}">
                    <a16:creationId xmlns:a16="http://schemas.microsoft.com/office/drawing/2014/main" id="{14E81782-8883-4A1E-9182-8284E7CA289E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23" name="直接连接符 150">
                  <a:extLst>
                    <a:ext uri="{FF2B5EF4-FFF2-40B4-BE49-F238E27FC236}">
                      <a16:creationId xmlns:a16="http://schemas.microsoft.com/office/drawing/2014/main" id="{E0F2D840-0C6E-4C07-BA82-18F8AD098818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151">
                  <a:extLst>
                    <a:ext uri="{FF2B5EF4-FFF2-40B4-BE49-F238E27FC236}">
                      <a16:creationId xmlns:a16="http://schemas.microsoft.com/office/drawing/2014/main" id="{4C3C26FF-EC3F-4A61-A5BF-B6E40255C4A3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152">
                  <a:extLst>
                    <a:ext uri="{FF2B5EF4-FFF2-40B4-BE49-F238E27FC236}">
                      <a16:creationId xmlns:a16="http://schemas.microsoft.com/office/drawing/2014/main" id="{68F9197C-C9AF-4EF8-824E-98EEA308626E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153">
                  <a:extLst>
                    <a:ext uri="{FF2B5EF4-FFF2-40B4-BE49-F238E27FC236}">
                      <a16:creationId xmlns:a16="http://schemas.microsoft.com/office/drawing/2014/main" id="{2DB78EE4-4BE7-4487-B550-9C9917AB53CD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154">
                  <a:extLst>
                    <a:ext uri="{FF2B5EF4-FFF2-40B4-BE49-F238E27FC236}">
                      <a16:creationId xmlns:a16="http://schemas.microsoft.com/office/drawing/2014/main" id="{DB97025D-4C18-42D2-8789-12B6699D66F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155">
                  <a:extLst>
                    <a:ext uri="{FF2B5EF4-FFF2-40B4-BE49-F238E27FC236}">
                      <a16:creationId xmlns:a16="http://schemas.microsoft.com/office/drawing/2014/main" id="{DD84D681-FF01-481F-87C1-DD672AF8E8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156">
                  <a:extLst>
                    <a:ext uri="{FF2B5EF4-FFF2-40B4-BE49-F238E27FC236}">
                      <a16:creationId xmlns:a16="http://schemas.microsoft.com/office/drawing/2014/main" id="{BCFA0F53-BC52-4DF3-AB96-43303CCF7787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157">
                  <a:extLst>
                    <a:ext uri="{FF2B5EF4-FFF2-40B4-BE49-F238E27FC236}">
                      <a16:creationId xmlns:a16="http://schemas.microsoft.com/office/drawing/2014/main" id="{5EDCD2FC-5092-40DD-82F4-9DA40CB6BCE2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158">
                <a:extLst>
                  <a:ext uri="{FF2B5EF4-FFF2-40B4-BE49-F238E27FC236}">
                    <a16:creationId xmlns:a16="http://schemas.microsoft.com/office/drawing/2014/main" id="{1FC024F2-0BFD-418C-8A96-803DE335B67B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9" name="直接连接符 159">
                  <a:extLst>
                    <a:ext uri="{FF2B5EF4-FFF2-40B4-BE49-F238E27FC236}">
                      <a16:creationId xmlns:a16="http://schemas.microsoft.com/office/drawing/2014/main" id="{BF5F2E82-CE42-42D4-8FA7-84B82E28DA21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160">
                  <a:extLst>
                    <a:ext uri="{FF2B5EF4-FFF2-40B4-BE49-F238E27FC236}">
                      <a16:creationId xmlns:a16="http://schemas.microsoft.com/office/drawing/2014/main" id="{F63B3219-4842-437E-A859-EB3673A66CF9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61">
                  <a:extLst>
                    <a:ext uri="{FF2B5EF4-FFF2-40B4-BE49-F238E27FC236}">
                      <a16:creationId xmlns:a16="http://schemas.microsoft.com/office/drawing/2014/main" id="{EE79855C-0F61-453B-B4CD-359A97C7B44D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62">
                  <a:extLst>
                    <a:ext uri="{FF2B5EF4-FFF2-40B4-BE49-F238E27FC236}">
                      <a16:creationId xmlns:a16="http://schemas.microsoft.com/office/drawing/2014/main" id="{BE0A43EC-3E4B-4DD9-ADB1-05CD9C76FF59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63">
                  <a:extLst>
                    <a:ext uri="{FF2B5EF4-FFF2-40B4-BE49-F238E27FC236}">
                      <a16:creationId xmlns:a16="http://schemas.microsoft.com/office/drawing/2014/main" id="{721FFD7F-3612-4F4A-8D0F-776CAF4937B5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64">
                  <a:extLst>
                    <a:ext uri="{FF2B5EF4-FFF2-40B4-BE49-F238E27FC236}">
                      <a16:creationId xmlns:a16="http://schemas.microsoft.com/office/drawing/2014/main" id="{8F853D3D-7831-405F-96E9-AFFC23FED50F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65">
                  <a:extLst>
                    <a:ext uri="{FF2B5EF4-FFF2-40B4-BE49-F238E27FC236}">
                      <a16:creationId xmlns:a16="http://schemas.microsoft.com/office/drawing/2014/main" id="{EB36C35F-7C32-43E3-837F-D2E0552FE399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66">
                  <a:extLst>
                    <a:ext uri="{FF2B5EF4-FFF2-40B4-BE49-F238E27FC236}">
                      <a16:creationId xmlns:a16="http://schemas.microsoft.com/office/drawing/2014/main" id="{1E541F78-6026-46B5-8967-1E3FE6BF92EB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7">
                  <a:extLst>
                    <a:ext uri="{FF2B5EF4-FFF2-40B4-BE49-F238E27FC236}">
                      <a16:creationId xmlns:a16="http://schemas.microsoft.com/office/drawing/2014/main" id="{B1EE002E-798A-4B70-BB8B-370F0DDA1123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68">
                  <a:extLst>
                    <a:ext uri="{FF2B5EF4-FFF2-40B4-BE49-F238E27FC236}">
                      <a16:creationId xmlns:a16="http://schemas.microsoft.com/office/drawing/2014/main" id="{15D7EEBC-78FA-4E92-9C40-DA2A31E97183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69">
                  <a:extLst>
                    <a:ext uri="{FF2B5EF4-FFF2-40B4-BE49-F238E27FC236}">
                      <a16:creationId xmlns:a16="http://schemas.microsoft.com/office/drawing/2014/main" id="{606528B7-7824-422D-A28B-6A847596FF87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70">
                  <a:extLst>
                    <a:ext uri="{FF2B5EF4-FFF2-40B4-BE49-F238E27FC236}">
                      <a16:creationId xmlns:a16="http://schemas.microsoft.com/office/drawing/2014/main" id="{C0A6969B-1753-46AF-96D9-C049224CBEEB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171">
                  <a:extLst>
                    <a:ext uri="{FF2B5EF4-FFF2-40B4-BE49-F238E27FC236}">
                      <a16:creationId xmlns:a16="http://schemas.microsoft.com/office/drawing/2014/main" id="{09F5130F-03E0-43B4-BE13-845D8DFECD8C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172">
                  <a:extLst>
                    <a:ext uri="{FF2B5EF4-FFF2-40B4-BE49-F238E27FC236}">
                      <a16:creationId xmlns:a16="http://schemas.microsoft.com/office/drawing/2014/main" id="{63548288-1408-494B-9462-9AA17D9F992A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81" descr="D:\资料\图层 2.png图层 2">
            <a:extLst>
              <a:ext uri="{FF2B5EF4-FFF2-40B4-BE49-F238E27FC236}">
                <a16:creationId xmlns:a16="http://schemas.microsoft.com/office/drawing/2014/main" id="{2AD5A0F1-28B1-40C1-9653-E0BE8969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8814" y="175320"/>
            <a:ext cx="8527575" cy="4579347"/>
          </a:xfrm>
          <a:prstGeom prst="rect">
            <a:avLst/>
          </a:prstGeom>
        </p:spPr>
      </p:pic>
      <p:grpSp>
        <p:nvGrpSpPr>
          <p:cNvPr id="56" name="组合 37">
            <a:extLst>
              <a:ext uri="{FF2B5EF4-FFF2-40B4-BE49-F238E27FC236}">
                <a16:creationId xmlns:a16="http://schemas.microsoft.com/office/drawing/2014/main" id="{4570C8C2-7E50-47D7-86F0-CBFD5BF71320}"/>
              </a:ext>
            </a:extLst>
          </p:cNvPr>
          <p:cNvGrpSpPr/>
          <p:nvPr/>
        </p:nvGrpSpPr>
        <p:grpSpPr>
          <a:xfrm>
            <a:off x="3983543" y="3438601"/>
            <a:ext cx="762950" cy="143677"/>
            <a:chOff x="11167" y="8133"/>
            <a:chExt cx="1704" cy="298"/>
          </a:xfrm>
        </p:grpSpPr>
        <p:sp>
          <p:nvSpPr>
            <p:cNvPr id="57" name="椭圆 17">
              <a:extLst>
                <a:ext uri="{FF2B5EF4-FFF2-40B4-BE49-F238E27FC236}">
                  <a16:creationId xmlns:a16="http://schemas.microsoft.com/office/drawing/2014/main" id="{6CDD9CD2-31C8-4D62-A55C-117D10E9EA99}"/>
                </a:ext>
              </a:extLst>
            </p:cNvPr>
            <p:cNvSpPr/>
            <p:nvPr/>
          </p:nvSpPr>
          <p:spPr>
            <a:xfrm>
              <a:off x="11167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椭圆 18">
              <a:extLst>
                <a:ext uri="{FF2B5EF4-FFF2-40B4-BE49-F238E27FC236}">
                  <a16:creationId xmlns:a16="http://schemas.microsoft.com/office/drawing/2014/main" id="{A28DEC6C-4034-4887-91C3-F51D1BE6BB39}"/>
                </a:ext>
              </a:extLst>
            </p:cNvPr>
            <p:cNvSpPr/>
            <p:nvPr/>
          </p:nvSpPr>
          <p:spPr>
            <a:xfrm>
              <a:off x="11834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椭圆 19">
              <a:extLst>
                <a:ext uri="{FF2B5EF4-FFF2-40B4-BE49-F238E27FC236}">
                  <a16:creationId xmlns:a16="http://schemas.microsoft.com/office/drawing/2014/main" id="{B7DAB32B-3ED0-4CDC-832A-D2BC5745847B}"/>
                </a:ext>
              </a:extLst>
            </p:cNvPr>
            <p:cNvSpPr/>
            <p:nvPr/>
          </p:nvSpPr>
          <p:spPr>
            <a:xfrm>
              <a:off x="12573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组合 64">
            <a:extLst>
              <a:ext uri="{FF2B5EF4-FFF2-40B4-BE49-F238E27FC236}">
                <a16:creationId xmlns:a16="http://schemas.microsoft.com/office/drawing/2014/main" id="{5DBC3075-F017-4257-9748-CBE691DAF4AC}"/>
              </a:ext>
            </a:extLst>
          </p:cNvPr>
          <p:cNvGrpSpPr/>
          <p:nvPr/>
        </p:nvGrpSpPr>
        <p:grpSpPr>
          <a:xfrm>
            <a:off x="907603" y="19085"/>
            <a:ext cx="6878191" cy="4579829"/>
            <a:chOff x="1556" y="392"/>
            <a:chExt cx="15362" cy="9499"/>
          </a:xfrm>
        </p:grpSpPr>
        <p:grpSp>
          <p:nvGrpSpPr>
            <p:cNvPr id="61" name="组合 65">
              <a:extLst>
                <a:ext uri="{FF2B5EF4-FFF2-40B4-BE49-F238E27FC236}">
                  <a16:creationId xmlns:a16="http://schemas.microsoft.com/office/drawing/2014/main" id="{3AA8D20B-C510-48E1-8235-45CDB6EC2119}"/>
                </a:ext>
              </a:extLst>
            </p:cNvPr>
            <p:cNvGrpSpPr/>
            <p:nvPr/>
          </p:nvGrpSpPr>
          <p:grpSpPr>
            <a:xfrm>
              <a:off x="1556" y="431"/>
              <a:ext cx="15362" cy="8286"/>
              <a:chOff x="2107" y="864"/>
              <a:chExt cx="15362" cy="8286"/>
            </a:xfrm>
          </p:grpSpPr>
          <p:pic>
            <p:nvPicPr>
              <p:cNvPr id="64" name="图形 8">
                <a:extLst>
                  <a:ext uri="{FF2B5EF4-FFF2-40B4-BE49-F238E27FC236}">
                    <a16:creationId xmlns:a16="http://schemas.microsoft.com/office/drawing/2014/main" id="{479AD709-872A-4245-AF67-599A5BB8A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400" y="2456"/>
                <a:ext cx="1010" cy="1250"/>
              </a:xfrm>
              <a:prstGeom prst="rect">
                <a:avLst/>
              </a:prstGeom>
            </p:spPr>
          </p:pic>
          <p:pic>
            <p:nvPicPr>
              <p:cNvPr id="65" name="图形 9">
                <a:extLst>
                  <a:ext uri="{FF2B5EF4-FFF2-40B4-BE49-F238E27FC236}">
                    <a16:creationId xmlns:a16="http://schemas.microsoft.com/office/drawing/2014/main" id="{A76F2988-CB79-496A-A9C9-1679640DC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6578" y="4855"/>
                <a:ext cx="891" cy="1103"/>
              </a:xfrm>
              <a:prstGeom prst="rect">
                <a:avLst/>
              </a:prstGeom>
            </p:spPr>
          </p:pic>
          <p:pic>
            <p:nvPicPr>
              <p:cNvPr id="66" name="图形 10">
                <a:extLst>
                  <a:ext uri="{FF2B5EF4-FFF2-40B4-BE49-F238E27FC236}">
                    <a16:creationId xmlns:a16="http://schemas.microsoft.com/office/drawing/2014/main" id="{33D7BAB3-EE54-484F-9A76-C69BA51D1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596" y="7609"/>
                <a:ext cx="1245" cy="1541"/>
              </a:xfrm>
              <a:prstGeom prst="rect">
                <a:avLst/>
              </a:prstGeom>
            </p:spPr>
          </p:pic>
          <p:pic>
            <p:nvPicPr>
              <p:cNvPr id="67" name="图形 15">
                <a:extLst>
                  <a:ext uri="{FF2B5EF4-FFF2-40B4-BE49-F238E27FC236}">
                    <a16:creationId xmlns:a16="http://schemas.microsoft.com/office/drawing/2014/main" id="{43B69087-82CE-4960-99D7-638AD6400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090" y="864"/>
                <a:ext cx="753" cy="1130"/>
              </a:xfrm>
              <a:prstGeom prst="rect">
                <a:avLst/>
              </a:prstGeom>
            </p:spPr>
          </p:pic>
          <p:pic>
            <p:nvPicPr>
              <p:cNvPr id="68" name="图形 16">
                <a:extLst>
                  <a:ext uri="{FF2B5EF4-FFF2-40B4-BE49-F238E27FC236}">
                    <a16:creationId xmlns:a16="http://schemas.microsoft.com/office/drawing/2014/main" id="{CE6E87D1-AE6C-4EE0-9B2F-6547EB672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107" y="4841"/>
                <a:ext cx="722" cy="1084"/>
              </a:xfrm>
              <a:prstGeom prst="rect">
                <a:avLst/>
              </a:prstGeom>
            </p:spPr>
          </p:pic>
        </p:grpSp>
        <p:pic>
          <p:nvPicPr>
            <p:cNvPr id="62" name="图形 10">
              <a:extLst>
                <a:ext uri="{FF2B5EF4-FFF2-40B4-BE49-F238E27FC236}">
                  <a16:creationId xmlns:a16="http://schemas.microsoft.com/office/drawing/2014/main" id="{CB6D1D5D-1E20-4267-AB48-7730D8114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42" y="392"/>
              <a:ext cx="1245" cy="1541"/>
            </a:xfrm>
            <a:prstGeom prst="rect">
              <a:avLst/>
            </a:prstGeom>
          </p:spPr>
        </p:pic>
        <p:pic>
          <p:nvPicPr>
            <p:cNvPr id="63" name="图形 10">
              <a:extLst>
                <a:ext uri="{FF2B5EF4-FFF2-40B4-BE49-F238E27FC236}">
                  <a16:creationId xmlns:a16="http://schemas.microsoft.com/office/drawing/2014/main" id="{E8A3C092-DD9E-420F-994E-2166BC131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80" y="8350"/>
              <a:ext cx="1245" cy="1541"/>
            </a:xfrm>
            <a:prstGeom prst="rect">
              <a:avLst/>
            </a:prstGeom>
          </p:spPr>
        </p:pic>
      </p:grpSp>
      <p:grpSp>
        <p:nvGrpSpPr>
          <p:cNvPr id="69" name="组合 82">
            <a:extLst>
              <a:ext uri="{FF2B5EF4-FFF2-40B4-BE49-F238E27FC236}">
                <a16:creationId xmlns:a16="http://schemas.microsoft.com/office/drawing/2014/main" id="{210EE783-6417-4523-ACD2-4453A355017C}"/>
              </a:ext>
            </a:extLst>
          </p:cNvPr>
          <p:cNvGrpSpPr/>
          <p:nvPr/>
        </p:nvGrpSpPr>
        <p:grpSpPr>
          <a:xfrm>
            <a:off x="301995" y="19085"/>
            <a:ext cx="8756015" cy="5381625"/>
            <a:chOff x="-28" y="0"/>
            <a:chExt cx="19556" cy="11162"/>
          </a:xfrm>
        </p:grpSpPr>
        <p:pic>
          <p:nvPicPr>
            <p:cNvPr id="70" name="图片 83" descr="橡皮">
              <a:extLst>
                <a:ext uri="{FF2B5EF4-FFF2-40B4-BE49-F238E27FC236}">
                  <a16:creationId xmlns:a16="http://schemas.microsoft.com/office/drawing/2014/main" id="{7F4D7E06-469C-4322-ADC0-C8FFA2C07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088" y="6391"/>
              <a:ext cx="3112" cy="3112"/>
            </a:xfrm>
            <a:prstGeom prst="rect">
              <a:avLst/>
            </a:prstGeom>
          </p:spPr>
        </p:pic>
        <p:pic>
          <p:nvPicPr>
            <p:cNvPr id="71" name="图片 84" descr="纸张">
              <a:extLst>
                <a:ext uri="{FF2B5EF4-FFF2-40B4-BE49-F238E27FC236}">
                  <a16:creationId xmlns:a16="http://schemas.microsoft.com/office/drawing/2014/main" id="{0E4761D7-80C5-49FE-86DD-723A41E46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13" y="7490"/>
              <a:ext cx="3672" cy="3672"/>
            </a:xfrm>
            <a:prstGeom prst="rect">
              <a:avLst/>
            </a:prstGeom>
          </p:spPr>
        </p:pic>
        <p:pic>
          <p:nvPicPr>
            <p:cNvPr id="72" name="图片 86" descr="书本">
              <a:extLst>
                <a:ext uri="{FF2B5EF4-FFF2-40B4-BE49-F238E27FC236}">
                  <a16:creationId xmlns:a16="http://schemas.microsoft.com/office/drawing/2014/main" id="{02D0BC0A-1C2B-47ED-B436-1665713CF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8" y="0"/>
              <a:ext cx="3055" cy="3055"/>
            </a:xfrm>
            <a:prstGeom prst="rect">
              <a:avLst/>
            </a:prstGeom>
          </p:spPr>
        </p:pic>
        <p:pic>
          <p:nvPicPr>
            <p:cNvPr id="73" name="图片 88" descr="冰激凌">
              <a:extLst>
                <a:ext uri="{FF2B5EF4-FFF2-40B4-BE49-F238E27FC236}">
                  <a16:creationId xmlns:a16="http://schemas.microsoft.com/office/drawing/2014/main" id="{532DADB2-4A3F-4FF1-A819-957D4C18E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830" y="431"/>
              <a:ext cx="3698" cy="3698"/>
            </a:xfrm>
            <a:prstGeom prst="rect">
              <a:avLst/>
            </a:prstGeom>
          </p:spPr>
        </p:pic>
        <p:pic>
          <p:nvPicPr>
            <p:cNvPr id="74" name="图片 89" descr="笔">
              <a:extLst>
                <a:ext uri="{FF2B5EF4-FFF2-40B4-BE49-F238E27FC236}">
                  <a16:creationId xmlns:a16="http://schemas.microsoft.com/office/drawing/2014/main" id="{FBA375D8-091A-4239-88D2-A7BB69B88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69" y="226"/>
              <a:ext cx="2467" cy="2467"/>
            </a:xfrm>
            <a:prstGeom prst="rect">
              <a:avLst/>
            </a:prstGeom>
          </p:spPr>
        </p:pic>
        <p:pic>
          <p:nvPicPr>
            <p:cNvPr id="75" name="图片 90" descr="草莓">
              <a:extLst>
                <a:ext uri="{FF2B5EF4-FFF2-40B4-BE49-F238E27FC236}">
                  <a16:creationId xmlns:a16="http://schemas.microsoft.com/office/drawing/2014/main" id="{631CEBD1-A8CD-41EB-ACF5-4F3D299DE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1" y="7193"/>
              <a:ext cx="2698" cy="2698"/>
            </a:xfrm>
            <a:prstGeom prst="rect">
              <a:avLst/>
            </a:prstGeom>
          </p:spPr>
        </p:pic>
      </p:grpSp>
      <p:pic>
        <p:nvPicPr>
          <p:cNvPr id="82" name="图片 174" descr="D:\资料\图片3.png图片3">
            <a:extLst>
              <a:ext uri="{FF2B5EF4-FFF2-40B4-BE49-F238E27FC236}">
                <a16:creationId xmlns:a16="http://schemas.microsoft.com/office/drawing/2014/main" id="{AC62378B-7983-4151-A920-22EC1CF669EE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295771" y="226887"/>
            <a:ext cx="2688402" cy="4110227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08C0941D-BF57-4FB7-B1AE-358F61E802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88891" y="386745"/>
            <a:ext cx="4291956" cy="2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gày đi mua sắm của Mimi &amp; Timi - An toàn trong siêu thị - Nhạc thiếu nhi vui nhộn - BabyBus">
            <a:hlinkClick r:id="" action="ppaction://media"/>
            <a:extLst>
              <a:ext uri="{FF2B5EF4-FFF2-40B4-BE49-F238E27FC236}">
                <a16:creationId xmlns:a16="http://schemas.microsoft.com/office/drawing/2014/main" id="{B04EC158-6733-497E-9AA2-7B4E0AB8A9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9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ý thuyết Toán lớp 3: Tiền Việt Nam - Lý thuyết môn Toán 3 - VnDoc.com">
            <a:extLst>
              <a:ext uri="{FF2B5EF4-FFF2-40B4-BE49-F238E27FC236}">
                <a16:creationId xmlns:a16="http://schemas.microsoft.com/office/drawing/2014/main" id="{4749EC6B-C69F-4650-B30D-E33242F032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7" t="28965" r="58706" b="53257"/>
          <a:stretch/>
        </p:blipFill>
        <p:spPr bwMode="auto">
          <a:xfrm>
            <a:off x="835326" y="1229154"/>
            <a:ext cx="3496752" cy="171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Lý thuyết Toán lớp 3: Tiền Việt Nam - Lý thuyết môn Toán 3 - VnDoc.com">
            <a:extLst>
              <a:ext uri="{FF2B5EF4-FFF2-40B4-BE49-F238E27FC236}">
                <a16:creationId xmlns:a16="http://schemas.microsoft.com/office/drawing/2014/main" id="{97F5452F-5EE3-42B6-9619-944C2D7F4D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87" t="29231" r="31788" b="52991"/>
          <a:stretch/>
        </p:blipFill>
        <p:spPr bwMode="auto">
          <a:xfrm>
            <a:off x="835326" y="2943439"/>
            <a:ext cx="3496751" cy="171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Lý thuyết Toán lớp 3: Tiền Việt Nam - Lý thuyết môn Toán 3 - VnDoc.com">
            <a:extLst>
              <a:ext uri="{FF2B5EF4-FFF2-40B4-BE49-F238E27FC236}">
                <a16:creationId xmlns:a16="http://schemas.microsoft.com/office/drawing/2014/main" id="{D59F8029-B2C1-47ED-9F91-A681522827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0" t="29098" r="3323" b="53124"/>
          <a:stretch/>
        </p:blipFill>
        <p:spPr bwMode="auto">
          <a:xfrm>
            <a:off x="4898654" y="1229153"/>
            <a:ext cx="3496751" cy="171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C60A9BA-A89A-4A01-A9C2-935AEE30E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004" y="2943438"/>
            <a:ext cx="4206605" cy="841321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06601A5E-12AA-4CF6-927E-9B7BD4309F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5933" y="3598390"/>
            <a:ext cx="4279763" cy="1152244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8C4775F2-81CF-4103-AC72-A5B54489A5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251" y="764592"/>
            <a:ext cx="8175445" cy="646232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D07AD834-44EB-4125-825B-BBB787540D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765" y="152970"/>
            <a:ext cx="3444539" cy="688908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180CECAF-1631-43DB-A294-4E9D2AAF60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39316" y="131778"/>
            <a:ext cx="3084843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0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Nhóm 97">
            <a:extLst>
              <a:ext uri="{FF2B5EF4-FFF2-40B4-BE49-F238E27FC236}">
                <a16:creationId xmlns:a16="http://schemas.microsoft.com/office/drawing/2014/main" id="{B8776AFF-50C5-4FCE-93AC-E678C2EB86BE}"/>
              </a:ext>
            </a:extLst>
          </p:cNvPr>
          <p:cNvGrpSpPr/>
          <p:nvPr/>
        </p:nvGrpSpPr>
        <p:grpSpPr>
          <a:xfrm>
            <a:off x="-1362345" y="-2852470"/>
            <a:ext cx="12530455" cy="11353800"/>
            <a:chOff x="-1362345" y="-2852470"/>
            <a:chExt cx="12530455" cy="11353800"/>
          </a:xfrm>
        </p:grpSpPr>
        <p:sp>
          <p:nvSpPr>
            <p:cNvPr id="95" name="椭圆 36">
              <a:extLst>
                <a:ext uri="{FF2B5EF4-FFF2-40B4-BE49-F238E27FC236}">
                  <a16:creationId xmlns:a16="http://schemas.microsoft.com/office/drawing/2014/main" id="{3805CD7B-FEE0-4AC0-9CED-9DBE0B5FA7E2}"/>
                </a:ext>
              </a:extLst>
            </p:cNvPr>
            <p:cNvSpPr/>
            <p:nvPr/>
          </p:nvSpPr>
          <p:spPr>
            <a:xfrm>
              <a:off x="3778081" y="-2852470"/>
              <a:ext cx="7390029" cy="7390095"/>
            </a:xfrm>
            <a:prstGeom prst="ellipse">
              <a:avLst/>
            </a:prstGeom>
            <a:solidFill>
              <a:srgbClr val="BDBD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38">
              <a:extLst>
                <a:ext uri="{FF2B5EF4-FFF2-40B4-BE49-F238E27FC236}">
                  <a16:creationId xmlns:a16="http://schemas.microsoft.com/office/drawing/2014/main" id="{6233823C-87FB-4299-B77E-16D2B51554A6}"/>
                </a:ext>
              </a:extLst>
            </p:cNvPr>
            <p:cNvSpPr/>
            <p:nvPr/>
          </p:nvSpPr>
          <p:spPr>
            <a:xfrm>
              <a:off x="-1362345" y="1111235"/>
              <a:ext cx="7390029" cy="7390095"/>
            </a:xfrm>
            <a:prstGeom prst="ellipse">
              <a:avLst/>
            </a:prstGeom>
            <a:solidFill>
              <a:srgbClr val="A4E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26" descr="D:\资料\图层 2.png图层 2">
              <a:extLst>
                <a:ext uri="{FF2B5EF4-FFF2-40B4-BE49-F238E27FC236}">
                  <a16:creationId xmlns:a16="http://schemas.microsoft.com/office/drawing/2014/main" id="{2E23D04A-C1B9-467B-B916-7D26EDCE0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642109" y="440703"/>
              <a:ext cx="6069974" cy="3259604"/>
            </a:xfrm>
            <a:prstGeom prst="rect">
              <a:avLst/>
            </a:prstGeom>
          </p:spPr>
        </p:pic>
        <p:pic>
          <p:nvPicPr>
            <p:cNvPr id="82" name="图片 28" descr="橡皮">
              <a:extLst>
                <a:ext uri="{FF2B5EF4-FFF2-40B4-BE49-F238E27FC236}">
                  <a16:creationId xmlns:a16="http://schemas.microsoft.com/office/drawing/2014/main" id="{F95AF13B-ED76-46CB-BCD5-265E91E7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5755" y="3379339"/>
              <a:ext cx="1598245" cy="1597319"/>
            </a:xfrm>
            <a:prstGeom prst="rect">
              <a:avLst/>
            </a:prstGeom>
          </p:spPr>
        </p:pic>
        <p:pic>
          <p:nvPicPr>
            <p:cNvPr id="83" name="图片 29" descr="纸张">
              <a:extLst>
                <a:ext uri="{FF2B5EF4-FFF2-40B4-BE49-F238E27FC236}">
                  <a16:creationId xmlns:a16="http://schemas.microsoft.com/office/drawing/2014/main" id="{FF29FB15-557A-47DE-9992-57391F696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0359" y="3489364"/>
              <a:ext cx="1885847" cy="1884754"/>
            </a:xfrm>
            <a:prstGeom prst="rect">
              <a:avLst/>
            </a:prstGeom>
          </p:spPr>
        </p:pic>
        <p:pic>
          <p:nvPicPr>
            <p:cNvPr id="84" name="图片 30" descr="书本">
              <a:extLst>
                <a:ext uri="{FF2B5EF4-FFF2-40B4-BE49-F238E27FC236}">
                  <a16:creationId xmlns:a16="http://schemas.microsoft.com/office/drawing/2014/main" id="{88F0ECF4-77F8-4F34-A977-198B18C24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035" y="66882"/>
              <a:ext cx="1568970" cy="1568062"/>
            </a:xfrm>
            <a:prstGeom prst="rect">
              <a:avLst/>
            </a:prstGeom>
          </p:spPr>
        </p:pic>
        <p:pic>
          <p:nvPicPr>
            <p:cNvPr id="85" name="图片 31" descr="冰激凌">
              <a:extLst>
                <a:ext uri="{FF2B5EF4-FFF2-40B4-BE49-F238E27FC236}">
                  <a16:creationId xmlns:a16="http://schemas.microsoft.com/office/drawing/2014/main" id="{83BF5B42-85AA-4F5E-82B5-5C38155D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78589" y="52824"/>
              <a:ext cx="1899199" cy="1898099"/>
            </a:xfrm>
            <a:prstGeom prst="rect">
              <a:avLst/>
            </a:prstGeom>
          </p:spPr>
        </p:pic>
        <p:pic>
          <p:nvPicPr>
            <p:cNvPr id="86" name="图片 32" descr="笔">
              <a:extLst>
                <a:ext uri="{FF2B5EF4-FFF2-40B4-BE49-F238E27FC236}">
                  <a16:creationId xmlns:a16="http://schemas.microsoft.com/office/drawing/2014/main" id="{01F31E8F-4808-4DFB-B451-C702A84EE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71272" y="283700"/>
              <a:ext cx="1266989" cy="1266255"/>
            </a:xfrm>
            <a:prstGeom prst="rect">
              <a:avLst/>
            </a:prstGeom>
          </p:spPr>
        </p:pic>
        <p:pic>
          <p:nvPicPr>
            <p:cNvPr id="87" name="图片 33" descr="草莓">
              <a:extLst>
                <a:ext uri="{FF2B5EF4-FFF2-40B4-BE49-F238E27FC236}">
                  <a16:creationId xmlns:a16="http://schemas.microsoft.com/office/drawing/2014/main" id="{9EB525E0-ED46-4FEF-BBD7-03C0E35C3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336" y="3485588"/>
              <a:ext cx="1385625" cy="1384822"/>
            </a:xfrm>
            <a:prstGeom prst="rect">
              <a:avLst/>
            </a:prstGeom>
          </p:spPr>
        </p:pic>
        <p:pic>
          <p:nvPicPr>
            <p:cNvPr id="88" name="图形 8">
              <a:extLst>
                <a:ext uri="{FF2B5EF4-FFF2-40B4-BE49-F238E27FC236}">
                  <a16:creationId xmlns:a16="http://schemas.microsoft.com/office/drawing/2014/main" id="{26DDB6EE-3B1B-47BF-B5D5-CB8A07FDB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782156" y="1059974"/>
              <a:ext cx="502679" cy="622127"/>
            </a:xfrm>
            <a:prstGeom prst="rect">
              <a:avLst/>
            </a:prstGeom>
          </p:spPr>
        </p:pic>
        <p:pic>
          <p:nvPicPr>
            <p:cNvPr id="89" name="图形 9">
              <a:extLst>
                <a:ext uri="{FF2B5EF4-FFF2-40B4-BE49-F238E27FC236}">
                  <a16:creationId xmlns:a16="http://schemas.microsoft.com/office/drawing/2014/main" id="{D28E3E7C-7DAE-40B1-9B11-93C81DFB2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805875" y="1817596"/>
              <a:ext cx="443452" cy="548965"/>
            </a:xfrm>
            <a:prstGeom prst="rect">
              <a:avLst/>
            </a:prstGeom>
          </p:spPr>
        </p:pic>
        <p:pic>
          <p:nvPicPr>
            <p:cNvPr id="90" name="图形 10">
              <a:extLst>
                <a:ext uri="{FF2B5EF4-FFF2-40B4-BE49-F238E27FC236}">
                  <a16:creationId xmlns:a16="http://schemas.microsoft.com/office/drawing/2014/main" id="{D4183D80-AC59-4D04-BD06-D1DE6D0EF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0623" y="2378515"/>
              <a:ext cx="619638" cy="766958"/>
            </a:xfrm>
            <a:prstGeom prst="rect">
              <a:avLst/>
            </a:prstGeom>
          </p:spPr>
        </p:pic>
        <p:pic>
          <p:nvPicPr>
            <p:cNvPr id="91" name="图形 15">
              <a:extLst>
                <a:ext uri="{FF2B5EF4-FFF2-40B4-BE49-F238E27FC236}">
                  <a16:creationId xmlns:a16="http://schemas.microsoft.com/office/drawing/2014/main" id="{FFCA4A2E-FF7B-4A62-B8F9-D7E2E6AA1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863860" y="370501"/>
              <a:ext cx="374769" cy="562403"/>
            </a:xfrm>
            <a:prstGeom prst="rect">
              <a:avLst/>
            </a:prstGeom>
          </p:spPr>
        </p:pic>
        <p:pic>
          <p:nvPicPr>
            <p:cNvPr id="92" name="图形 16">
              <a:extLst>
                <a:ext uri="{FF2B5EF4-FFF2-40B4-BE49-F238E27FC236}">
                  <a16:creationId xmlns:a16="http://schemas.microsoft.com/office/drawing/2014/main" id="{AA5AB950-1141-4835-8A82-B8C430113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925495" y="2581886"/>
              <a:ext cx="359340" cy="539508"/>
            </a:xfrm>
            <a:prstGeom prst="rect">
              <a:avLst/>
            </a:prstGeom>
          </p:spPr>
        </p:pic>
        <p:pic>
          <p:nvPicPr>
            <p:cNvPr id="93" name="图形 10">
              <a:extLst>
                <a:ext uri="{FF2B5EF4-FFF2-40B4-BE49-F238E27FC236}">
                  <a16:creationId xmlns:a16="http://schemas.microsoft.com/office/drawing/2014/main" id="{82F35445-1CDE-46BC-9B8B-7622AF59A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23717" y="663574"/>
              <a:ext cx="619638" cy="766958"/>
            </a:xfrm>
            <a:prstGeom prst="rect">
              <a:avLst/>
            </a:prstGeom>
          </p:spPr>
        </p:pic>
        <p:pic>
          <p:nvPicPr>
            <p:cNvPr id="94" name="图形 10">
              <a:extLst>
                <a:ext uri="{FF2B5EF4-FFF2-40B4-BE49-F238E27FC236}">
                  <a16:creationId xmlns:a16="http://schemas.microsoft.com/office/drawing/2014/main" id="{CB7AF1E8-15DA-48D1-BD4D-12D66A2E3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752592" y="2956348"/>
              <a:ext cx="619638" cy="766958"/>
            </a:xfrm>
            <a:prstGeom prst="rect">
              <a:avLst/>
            </a:prstGeom>
          </p:spPr>
        </p:pic>
      </p:grpSp>
      <p:pic>
        <p:nvPicPr>
          <p:cNvPr id="81" name="图片 2" descr="图层 2">
            <a:extLst>
              <a:ext uri="{FF2B5EF4-FFF2-40B4-BE49-F238E27FC236}">
                <a16:creationId xmlns:a16="http://schemas.microsoft.com/office/drawing/2014/main" id="{B0C0F22C-EFAE-4F67-80BA-A9EA0792CF7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36591" y="1514158"/>
            <a:ext cx="3496945" cy="3262630"/>
          </a:xfrm>
          <a:prstGeom prst="rect">
            <a:avLst/>
          </a:prstGeom>
        </p:spPr>
      </p:pic>
      <p:pic>
        <p:nvPicPr>
          <p:cNvPr id="99" name="Hình ảnh 98">
            <a:extLst>
              <a:ext uri="{FF2B5EF4-FFF2-40B4-BE49-F238E27FC236}">
                <a16:creationId xmlns:a16="http://schemas.microsoft.com/office/drawing/2014/main" id="{FB663F2A-C172-4D3F-BFE4-B3BC83EDE4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9888" y="876471"/>
            <a:ext cx="38042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4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Từ 1-9, phát hành tiền polymer mệnh giá 100.000 đồng - Báo Nhân Dân">
            <a:extLst>
              <a:ext uri="{FF2B5EF4-FFF2-40B4-BE49-F238E27FC236}">
                <a16:creationId xmlns:a16="http://schemas.microsoft.com/office/drawing/2014/main" id="{8BF7F819-67F3-4AD1-A9EC-FDF9C16EE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34" y="588252"/>
            <a:ext cx="3007475" cy="135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Đồng tiền Việt Nam thuộc nhóm ổn định nhất Châu Á | Tài chính | BizLive">
            <a:extLst>
              <a:ext uri="{FF2B5EF4-FFF2-40B4-BE49-F238E27FC236}">
                <a16:creationId xmlns:a16="http://schemas.microsoft.com/office/drawing/2014/main" id="{FDE8AD89-686F-45AD-8F15-1BA520EA82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" t="53497" r="53536" b="4630"/>
          <a:stretch/>
        </p:blipFill>
        <p:spPr bwMode="auto">
          <a:xfrm>
            <a:off x="5215434" y="1977655"/>
            <a:ext cx="3007474" cy="135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Vietnam polymer 500,000 Dong banknotes">
            <a:extLst>
              <a:ext uri="{FF2B5EF4-FFF2-40B4-BE49-F238E27FC236}">
                <a16:creationId xmlns:a16="http://schemas.microsoft.com/office/drawing/2014/main" id="{894EA813-63DA-4739-B6D2-AEF134D719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" t="1831" r="1059" b="2655"/>
          <a:stretch/>
        </p:blipFill>
        <p:spPr bwMode="auto">
          <a:xfrm>
            <a:off x="5215547" y="3372881"/>
            <a:ext cx="3007361" cy="132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Đồng tiền Việt Nam thuộc nhóm ổn định nhất Châu Á | Tài chính | BizLive">
            <a:extLst>
              <a:ext uri="{FF2B5EF4-FFF2-40B4-BE49-F238E27FC236}">
                <a16:creationId xmlns:a16="http://schemas.microsoft.com/office/drawing/2014/main" id="{6FAD40EB-FE3B-4A14-B644-E83B38F041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t="3943" r="49364" b="52476"/>
          <a:stretch/>
        </p:blipFill>
        <p:spPr bwMode="auto">
          <a:xfrm>
            <a:off x="1181378" y="3372880"/>
            <a:ext cx="3007474" cy="135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Đồng tiền Việt Nam thuộc nhóm ổn định nhất Châu Á - VietNamNet">
            <a:extLst>
              <a:ext uri="{FF2B5EF4-FFF2-40B4-BE49-F238E27FC236}">
                <a16:creationId xmlns:a16="http://schemas.microsoft.com/office/drawing/2014/main" id="{43040DF2-D990-43B4-9960-A34F4B5D42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3" t="719" r="668" b="68554"/>
          <a:stretch/>
        </p:blipFill>
        <p:spPr bwMode="auto">
          <a:xfrm>
            <a:off x="1181378" y="1980566"/>
            <a:ext cx="3007474" cy="135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Đồng tiền Việt Nam thuộc nhóm ổn định nhất Châu Á - VietNamNet">
            <a:extLst>
              <a:ext uri="{FF2B5EF4-FFF2-40B4-BE49-F238E27FC236}">
                <a16:creationId xmlns:a16="http://schemas.microsoft.com/office/drawing/2014/main" id="{674CFF86-EC70-4C87-8EA2-FD64B78294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" t="1014" r="48731" b="68752"/>
          <a:stretch/>
        </p:blipFill>
        <p:spPr bwMode="auto">
          <a:xfrm>
            <a:off x="1181378" y="588252"/>
            <a:ext cx="3007474" cy="135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A19F4989-F21D-4B5D-96DF-C7F1E5856F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316" y="71358"/>
            <a:ext cx="817544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6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5AFFD11E-C6E6-4301-A299-B8B9FEC27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21" y="957072"/>
            <a:ext cx="3963780" cy="2471142"/>
          </a:xfrm>
          <a:prstGeom prst="roundRect">
            <a:avLst/>
          </a:prstGeom>
        </p:spPr>
      </p:pic>
      <p:pic>
        <p:nvPicPr>
          <p:cNvPr id="5" name="object 2">
            <a:extLst>
              <a:ext uri="{FF2B5EF4-FFF2-40B4-BE49-F238E27FC236}">
                <a16:creationId xmlns:a16="http://schemas.microsoft.com/office/drawing/2014/main" id="{187DD52F-7C4D-4411-8D46-CCB5C8092F5B}"/>
              </a:ext>
            </a:extLst>
          </p:cNvPr>
          <p:cNvPicPr/>
          <p:nvPr/>
        </p:nvPicPr>
        <p:blipFill rotWithShape="1">
          <a:blip r:embed="rId3" cstate="print"/>
          <a:srcRect l="49442" t="27964" r="13238" b="52768"/>
          <a:stretch/>
        </p:blipFill>
        <p:spPr>
          <a:xfrm>
            <a:off x="4956919" y="957071"/>
            <a:ext cx="3718559" cy="2471142"/>
          </a:xfrm>
          <a:prstGeom prst="round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2C0B93CF-8209-4264-AFDF-BED0AC912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442" y="3428213"/>
            <a:ext cx="3761558" cy="1176630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282C0C6A-34F1-4459-9FE6-441231F4C7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9411" y="140135"/>
            <a:ext cx="5974598" cy="816935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A9ED6CEC-8201-44C8-A6B9-18FF7ED483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5326" y="3465937"/>
            <a:ext cx="3420152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8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571D8BDC-A343-4C7F-B548-98B4DAB787E3}"/>
              </a:ext>
            </a:extLst>
          </p:cNvPr>
          <p:cNvSpPr/>
          <p:nvPr/>
        </p:nvSpPr>
        <p:spPr>
          <a:xfrm>
            <a:off x="0" y="-973"/>
            <a:ext cx="9144000" cy="51104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40">
            <a:extLst>
              <a:ext uri="{FF2B5EF4-FFF2-40B4-BE49-F238E27FC236}">
                <a16:creationId xmlns:a16="http://schemas.microsoft.com/office/drawing/2014/main" id="{D51FE61B-89F5-4CFB-9F98-3529A143E29D}"/>
              </a:ext>
            </a:extLst>
          </p:cNvPr>
          <p:cNvGrpSpPr/>
          <p:nvPr/>
        </p:nvGrpSpPr>
        <p:grpSpPr>
          <a:xfrm>
            <a:off x="-274207" y="-1659600"/>
            <a:ext cx="9494520" cy="8427720"/>
            <a:chOff x="-613" y="-3581"/>
            <a:chExt cx="20180" cy="17880"/>
          </a:xfrm>
        </p:grpSpPr>
        <p:grpSp>
          <p:nvGrpSpPr>
            <p:cNvPr id="5" name="组合 39">
              <a:extLst>
                <a:ext uri="{FF2B5EF4-FFF2-40B4-BE49-F238E27FC236}">
                  <a16:creationId xmlns:a16="http://schemas.microsoft.com/office/drawing/2014/main" id="{B4D41CF7-579D-4C78-902D-66177D3FFD8E}"/>
                </a:ext>
              </a:extLst>
            </p:cNvPr>
            <p:cNvGrpSpPr/>
            <p:nvPr/>
          </p:nvGrpSpPr>
          <p:grpSpPr>
            <a:xfrm>
              <a:off x="-166" y="-3581"/>
              <a:ext cx="19733" cy="17880"/>
              <a:chOff x="232" y="1062"/>
              <a:chExt cx="14109" cy="12784"/>
            </a:xfrm>
          </p:grpSpPr>
          <p:sp>
            <p:nvSpPr>
              <p:cNvPr id="76" name="椭圆 36">
                <a:extLst>
                  <a:ext uri="{FF2B5EF4-FFF2-40B4-BE49-F238E27FC236}">
                    <a16:creationId xmlns:a16="http://schemas.microsoft.com/office/drawing/2014/main" id="{B3B0CB97-1771-4AEA-B1C8-211F3CB585BB}"/>
                  </a:ext>
                </a:extLst>
              </p:cNvPr>
              <p:cNvSpPr/>
              <p:nvPr/>
            </p:nvSpPr>
            <p:spPr>
              <a:xfrm>
                <a:off x="6020" y="1062"/>
                <a:ext cx="8321" cy="8321"/>
              </a:xfrm>
              <a:prstGeom prst="ellipse">
                <a:avLst/>
              </a:prstGeom>
              <a:solidFill>
                <a:srgbClr val="BDBD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38">
                <a:extLst>
                  <a:ext uri="{FF2B5EF4-FFF2-40B4-BE49-F238E27FC236}">
                    <a16:creationId xmlns:a16="http://schemas.microsoft.com/office/drawing/2014/main" id="{D63BB30F-93E0-468C-969C-1BF8FF69BA2F}"/>
                  </a:ext>
                </a:extLst>
              </p:cNvPr>
              <p:cNvSpPr/>
              <p:nvPr/>
            </p:nvSpPr>
            <p:spPr>
              <a:xfrm>
                <a:off x="232" y="5525"/>
                <a:ext cx="8321" cy="8321"/>
              </a:xfrm>
              <a:prstGeom prst="ellipse">
                <a:avLst/>
              </a:prstGeom>
              <a:solidFill>
                <a:srgbClr val="A4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173">
              <a:extLst>
                <a:ext uri="{FF2B5EF4-FFF2-40B4-BE49-F238E27FC236}">
                  <a16:creationId xmlns:a16="http://schemas.microsoft.com/office/drawing/2014/main" id="{FDEA02A0-4A8D-4FE9-872E-E561D5D238C5}"/>
                </a:ext>
              </a:extLst>
            </p:cNvPr>
            <p:cNvGrpSpPr/>
            <p:nvPr/>
          </p:nvGrpSpPr>
          <p:grpSpPr>
            <a:xfrm>
              <a:off x="0" y="1"/>
              <a:ext cx="19240" cy="10799"/>
              <a:chOff x="198" y="179"/>
              <a:chExt cx="20158" cy="10821"/>
            </a:xfrm>
          </p:grpSpPr>
          <p:grpSp>
            <p:nvGrpSpPr>
              <p:cNvPr id="26" name="组合 123">
                <a:extLst>
                  <a:ext uri="{FF2B5EF4-FFF2-40B4-BE49-F238E27FC236}">
                    <a16:creationId xmlns:a16="http://schemas.microsoft.com/office/drawing/2014/main" id="{043E5801-1700-4B95-BA2D-B4965254AAAB}"/>
                  </a:ext>
                </a:extLst>
              </p:cNvPr>
              <p:cNvGrpSpPr/>
              <p:nvPr/>
            </p:nvGrpSpPr>
            <p:grpSpPr>
              <a:xfrm>
                <a:off x="9572" y="179"/>
                <a:ext cx="10784" cy="10801"/>
                <a:chOff x="-2" y="-76"/>
                <a:chExt cx="19220" cy="11142"/>
              </a:xfrm>
            </p:grpSpPr>
            <p:grpSp>
              <p:nvGrpSpPr>
                <p:cNvPr id="52" name="组合 124">
                  <a:extLst>
                    <a:ext uri="{FF2B5EF4-FFF2-40B4-BE49-F238E27FC236}">
                      <a16:creationId xmlns:a16="http://schemas.microsoft.com/office/drawing/2014/main" id="{B564C400-EDF4-442B-8876-E3A2750E1948}"/>
                    </a:ext>
                  </a:extLst>
                </p:cNvPr>
                <p:cNvGrpSpPr/>
                <p:nvPr/>
              </p:nvGrpSpPr>
              <p:grpSpPr>
                <a:xfrm rot="5400000">
                  <a:off x="4736" y="-3915"/>
                  <a:ext cx="9744" cy="19220"/>
                  <a:chOff x="4789" y="266"/>
                  <a:chExt cx="9744" cy="11143"/>
                </a:xfrm>
              </p:grpSpPr>
              <p:cxnSp>
                <p:nvCxnSpPr>
                  <p:cNvPr id="68" name="直接连接符 125">
                    <a:extLst>
                      <a:ext uri="{FF2B5EF4-FFF2-40B4-BE49-F238E27FC236}">
                        <a16:creationId xmlns:a16="http://schemas.microsoft.com/office/drawing/2014/main" id="{3E37B34F-6914-4E12-9B96-2B738B8769E5}"/>
                      </a:ext>
                    </a:extLst>
                  </p:cNvPr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126">
                    <a:extLst>
                      <a:ext uri="{FF2B5EF4-FFF2-40B4-BE49-F238E27FC236}">
                        <a16:creationId xmlns:a16="http://schemas.microsoft.com/office/drawing/2014/main" id="{46526872-2ED6-4F2B-8358-3A3DEC4F7179}"/>
                      </a:ext>
                    </a:extLst>
                  </p:cNvPr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127">
                    <a:extLst>
                      <a:ext uri="{FF2B5EF4-FFF2-40B4-BE49-F238E27FC236}">
                        <a16:creationId xmlns:a16="http://schemas.microsoft.com/office/drawing/2014/main" id="{ADBB131D-A60D-4766-B25B-8410B37E4AB5}"/>
                      </a:ext>
                    </a:extLst>
                  </p:cNvPr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128">
                    <a:extLst>
                      <a:ext uri="{FF2B5EF4-FFF2-40B4-BE49-F238E27FC236}">
                        <a16:creationId xmlns:a16="http://schemas.microsoft.com/office/drawing/2014/main" id="{044AE295-0777-40A4-9F07-4A004CAF1E25}"/>
                      </a:ext>
                    </a:extLst>
                  </p:cNvPr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129">
                    <a:extLst>
                      <a:ext uri="{FF2B5EF4-FFF2-40B4-BE49-F238E27FC236}">
                        <a16:creationId xmlns:a16="http://schemas.microsoft.com/office/drawing/2014/main" id="{6D35AD6F-8628-4645-9140-391D8402AE01}"/>
                      </a:ext>
                    </a:extLst>
                  </p:cNvPr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130">
                    <a:extLst>
                      <a:ext uri="{FF2B5EF4-FFF2-40B4-BE49-F238E27FC236}">
                        <a16:creationId xmlns:a16="http://schemas.microsoft.com/office/drawing/2014/main" id="{787CEFE6-ADF4-470D-9744-1A6FBD4EF82C}"/>
                      </a:ext>
                    </a:extLst>
                  </p:cNvPr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131">
                    <a:extLst>
                      <a:ext uri="{FF2B5EF4-FFF2-40B4-BE49-F238E27FC236}">
                        <a16:creationId xmlns:a16="http://schemas.microsoft.com/office/drawing/2014/main" id="{C47322FE-CF08-4BA9-B505-80B5DAAFFE77}"/>
                      </a:ext>
                    </a:extLst>
                  </p:cNvPr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接连接符 132">
                    <a:extLst>
                      <a:ext uri="{FF2B5EF4-FFF2-40B4-BE49-F238E27FC236}">
                        <a16:creationId xmlns:a16="http://schemas.microsoft.com/office/drawing/2014/main" id="{656F1822-AEC4-4671-84A9-9BB6B8943436}"/>
                      </a:ext>
                    </a:extLst>
                  </p:cNvPr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" name="组合 133">
                  <a:extLst>
                    <a:ext uri="{FF2B5EF4-FFF2-40B4-BE49-F238E27FC236}">
                      <a16:creationId xmlns:a16="http://schemas.microsoft.com/office/drawing/2014/main" id="{AC135355-F4A5-4833-BD3A-6C30AA25062C}"/>
                    </a:ext>
                  </a:extLst>
                </p:cNvPr>
                <p:cNvGrpSpPr/>
                <p:nvPr/>
              </p:nvGrpSpPr>
              <p:grpSpPr>
                <a:xfrm>
                  <a:off x="499" y="-76"/>
                  <a:ext cx="18096" cy="11142"/>
                  <a:chOff x="613" y="266"/>
                  <a:chExt cx="18096" cy="11142"/>
                </a:xfrm>
              </p:grpSpPr>
              <p:cxnSp>
                <p:nvCxnSpPr>
                  <p:cNvPr id="54" name="直接连接符 134">
                    <a:extLst>
                      <a:ext uri="{FF2B5EF4-FFF2-40B4-BE49-F238E27FC236}">
                        <a16:creationId xmlns:a16="http://schemas.microsoft.com/office/drawing/2014/main" id="{5872A5B5-A4B5-4AFF-B105-42A190E8EE2E}"/>
                      </a:ext>
                    </a:extLst>
                  </p:cNvPr>
                  <p:cNvCxnSpPr/>
                  <p:nvPr/>
                </p:nvCxnSpPr>
                <p:spPr>
                  <a:xfrm>
                    <a:off x="61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135">
                    <a:extLst>
                      <a:ext uri="{FF2B5EF4-FFF2-40B4-BE49-F238E27FC236}">
                        <a16:creationId xmlns:a16="http://schemas.microsoft.com/office/drawing/2014/main" id="{81732AD4-EB85-4D77-A919-A9CD280CBCE9}"/>
                      </a:ext>
                    </a:extLst>
                  </p:cNvPr>
                  <p:cNvCxnSpPr/>
                  <p:nvPr/>
                </p:nvCxnSpPr>
                <p:spPr>
                  <a:xfrm>
                    <a:off x="200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136">
                    <a:extLst>
                      <a:ext uri="{FF2B5EF4-FFF2-40B4-BE49-F238E27FC236}">
                        <a16:creationId xmlns:a16="http://schemas.microsoft.com/office/drawing/2014/main" id="{002684DF-BDB7-4175-AD52-F8EDA53FEB54}"/>
                      </a:ext>
                    </a:extLst>
                  </p:cNvPr>
                  <p:cNvCxnSpPr/>
                  <p:nvPr/>
                </p:nvCxnSpPr>
                <p:spPr>
                  <a:xfrm>
                    <a:off x="339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137">
                    <a:extLst>
                      <a:ext uri="{FF2B5EF4-FFF2-40B4-BE49-F238E27FC236}">
                        <a16:creationId xmlns:a16="http://schemas.microsoft.com/office/drawing/2014/main" id="{C6572DB1-79B1-4482-A646-B97CA74EA24B}"/>
                      </a:ext>
                    </a:extLst>
                  </p:cNvPr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138">
                    <a:extLst>
                      <a:ext uri="{FF2B5EF4-FFF2-40B4-BE49-F238E27FC236}">
                        <a16:creationId xmlns:a16="http://schemas.microsoft.com/office/drawing/2014/main" id="{CA37AB3F-A7D0-43FF-BA71-6920E8146467}"/>
                      </a:ext>
                    </a:extLst>
                  </p:cNvPr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139">
                    <a:extLst>
                      <a:ext uri="{FF2B5EF4-FFF2-40B4-BE49-F238E27FC236}">
                        <a16:creationId xmlns:a16="http://schemas.microsoft.com/office/drawing/2014/main" id="{9CD079DC-5BEE-4F19-AE20-18384C1A1166}"/>
                      </a:ext>
                    </a:extLst>
                  </p:cNvPr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140">
                    <a:extLst>
                      <a:ext uri="{FF2B5EF4-FFF2-40B4-BE49-F238E27FC236}">
                        <a16:creationId xmlns:a16="http://schemas.microsoft.com/office/drawing/2014/main" id="{9E7EE9D8-36EF-401B-906A-738EA11950CC}"/>
                      </a:ext>
                    </a:extLst>
                  </p:cNvPr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141">
                    <a:extLst>
                      <a:ext uri="{FF2B5EF4-FFF2-40B4-BE49-F238E27FC236}">
                        <a16:creationId xmlns:a16="http://schemas.microsoft.com/office/drawing/2014/main" id="{2C737A52-C64D-4976-80F3-1BF18808BB8A}"/>
                      </a:ext>
                    </a:extLst>
                  </p:cNvPr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142">
                    <a:extLst>
                      <a:ext uri="{FF2B5EF4-FFF2-40B4-BE49-F238E27FC236}">
                        <a16:creationId xmlns:a16="http://schemas.microsoft.com/office/drawing/2014/main" id="{0B28232A-FF1A-4AEE-9901-5D35CF387EC5}"/>
                      </a:ext>
                    </a:extLst>
                  </p:cNvPr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143">
                    <a:extLst>
                      <a:ext uri="{FF2B5EF4-FFF2-40B4-BE49-F238E27FC236}">
                        <a16:creationId xmlns:a16="http://schemas.microsoft.com/office/drawing/2014/main" id="{3A019362-1B13-4170-894A-A40AFE4C85B1}"/>
                      </a:ext>
                    </a:extLst>
                  </p:cNvPr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144">
                    <a:extLst>
                      <a:ext uri="{FF2B5EF4-FFF2-40B4-BE49-F238E27FC236}">
                        <a16:creationId xmlns:a16="http://schemas.microsoft.com/office/drawing/2014/main" id="{F51BE9B5-4343-4B32-988D-5617FB83EF37}"/>
                      </a:ext>
                    </a:extLst>
                  </p:cNvPr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145">
                    <a:extLst>
                      <a:ext uri="{FF2B5EF4-FFF2-40B4-BE49-F238E27FC236}">
                        <a16:creationId xmlns:a16="http://schemas.microsoft.com/office/drawing/2014/main" id="{D0269A6C-CCCA-4092-B70A-649FD2364AA0}"/>
                      </a:ext>
                    </a:extLst>
                  </p:cNvPr>
                  <p:cNvCxnSpPr/>
                  <p:nvPr/>
                </p:nvCxnSpPr>
                <p:spPr>
                  <a:xfrm>
                    <a:off x="1592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146">
                    <a:extLst>
                      <a:ext uri="{FF2B5EF4-FFF2-40B4-BE49-F238E27FC236}">
                        <a16:creationId xmlns:a16="http://schemas.microsoft.com/office/drawing/2014/main" id="{CFF5C286-9C89-4734-8255-C22FDEBA54A3}"/>
                      </a:ext>
                    </a:extLst>
                  </p:cNvPr>
                  <p:cNvCxnSpPr/>
                  <p:nvPr/>
                </p:nvCxnSpPr>
                <p:spPr>
                  <a:xfrm>
                    <a:off x="1731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147">
                    <a:extLst>
                      <a:ext uri="{FF2B5EF4-FFF2-40B4-BE49-F238E27FC236}">
                        <a16:creationId xmlns:a16="http://schemas.microsoft.com/office/drawing/2014/main" id="{191E0187-9F09-4B54-BAB0-130FFA28900C}"/>
                      </a:ext>
                    </a:extLst>
                  </p:cNvPr>
                  <p:cNvCxnSpPr/>
                  <p:nvPr/>
                </p:nvCxnSpPr>
                <p:spPr>
                  <a:xfrm>
                    <a:off x="1870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7" name="组合 148">
                <a:extLst>
                  <a:ext uri="{FF2B5EF4-FFF2-40B4-BE49-F238E27FC236}">
                    <a16:creationId xmlns:a16="http://schemas.microsoft.com/office/drawing/2014/main" id="{0BF1CA05-781A-4AE5-85DE-798381AFF331}"/>
                  </a:ext>
                </a:extLst>
              </p:cNvPr>
              <p:cNvGrpSpPr/>
              <p:nvPr/>
            </p:nvGrpSpPr>
            <p:grpSpPr>
              <a:xfrm>
                <a:off x="198" y="200"/>
                <a:ext cx="10784" cy="10801"/>
                <a:chOff x="-2" y="-76"/>
                <a:chExt cx="19220" cy="11142"/>
              </a:xfrm>
            </p:grpSpPr>
            <p:grpSp>
              <p:nvGrpSpPr>
                <p:cNvPr id="28" name="组合 149">
                  <a:extLst>
                    <a:ext uri="{FF2B5EF4-FFF2-40B4-BE49-F238E27FC236}">
                      <a16:creationId xmlns:a16="http://schemas.microsoft.com/office/drawing/2014/main" id="{266E7FC6-8921-4E91-B448-7F634838CAA8}"/>
                    </a:ext>
                  </a:extLst>
                </p:cNvPr>
                <p:cNvGrpSpPr/>
                <p:nvPr/>
              </p:nvGrpSpPr>
              <p:grpSpPr>
                <a:xfrm rot="5400000">
                  <a:off x="4736" y="-3915"/>
                  <a:ext cx="9744" cy="19220"/>
                  <a:chOff x="4789" y="266"/>
                  <a:chExt cx="9744" cy="11143"/>
                </a:xfrm>
              </p:grpSpPr>
              <p:cxnSp>
                <p:nvCxnSpPr>
                  <p:cNvPr id="44" name="直接连接符 150">
                    <a:extLst>
                      <a:ext uri="{FF2B5EF4-FFF2-40B4-BE49-F238E27FC236}">
                        <a16:creationId xmlns:a16="http://schemas.microsoft.com/office/drawing/2014/main" id="{4BF97445-B0D6-49C3-BC10-CBCF80407BA0}"/>
                      </a:ext>
                    </a:extLst>
                  </p:cNvPr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151">
                    <a:extLst>
                      <a:ext uri="{FF2B5EF4-FFF2-40B4-BE49-F238E27FC236}">
                        <a16:creationId xmlns:a16="http://schemas.microsoft.com/office/drawing/2014/main" id="{00DAECFF-CEB7-4567-BF1F-A552EBC35E22}"/>
                      </a:ext>
                    </a:extLst>
                  </p:cNvPr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152">
                    <a:extLst>
                      <a:ext uri="{FF2B5EF4-FFF2-40B4-BE49-F238E27FC236}">
                        <a16:creationId xmlns:a16="http://schemas.microsoft.com/office/drawing/2014/main" id="{CB14F29D-2A60-4578-BA56-BA8A5C95FB78}"/>
                      </a:ext>
                    </a:extLst>
                  </p:cNvPr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153">
                    <a:extLst>
                      <a:ext uri="{FF2B5EF4-FFF2-40B4-BE49-F238E27FC236}">
                        <a16:creationId xmlns:a16="http://schemas.microsoft.com/office/drawing/2014/main" id="{1020F08B-1C5F-4DD9-B93C-1DD762216300}"/>
                      </a:ext>
                    </a:extLst>
                  </p:cNvPr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154">
                    <a:extLst>
                      <a:ext uri="{FF2B5EF4-FFF2-40B4-BE49-F238E27FC236}">
                        <a16:creationId xmlns:a16="http://schemas.microsoft.com/office/drawing/2014/main" id="{A4FA5D06-6649-485A-ACEF-DC7F745D7003}"/>
                      </a:ext>
                    </a:extLst>
                  </p:cNvPr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155">
                    <a:extLst>
                      <a:ext uri="{FF2B5EF4-FFF2-40B4-BE49-F238E27FC236}">
                        <a16:creationId xmlns:a16="http://schemas.microsoft.com/office/drawing/2014/main" id="{1D379E08-D945-45DB-9568-090997F12D77}"/>
                      </a:ext>
                    </a:extLst>
                  </p:cNvPr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直接连接符 156">
                    <a:extLst>
                      <a:ext uri="{FF2B5EF4-FFF2-40B4-BE49-F238E27FC236}">
                        <a16:creationId xmlns:a16="http://schemas.microsoft.com/office/drawing/2014/main" id="{28DED0AA-9AC1-47DA-B9D9-75FDD5EDAF08}"/>
                      </a:ext>
                    </a:extLst>
                  </p:cNvPr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157">
                    <a:extLst>
                      <a:ext uri="{FF2B5EF4-FFF2-40B4-BE49-F238E27FC236}">
                        <a16:creationId xmlns:a16="http://schemas.microsoft.com/office/drawing/2014/main" id="{A94C0C65-2158-44C2-A2DD-020AB2A13E54}"/>
                      </a:ext>
                    </a:extLst>
                  </p:cNvPr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组合 158">
                  <a:extLst>
                    <a:ext uri="{FF2B5EF4-FFF2-40B4-BE49-F238E27FC236}">
                      <a16:creationId xmlns:a16="http://schemas.microsoft.com/office/drawing/2014/main" id="{BB2A916B-7EBE-425B-92E3-3B4B911F6F5D}"/>
                    </a:ext>
                  </a:extLst>
                </p:cNvPr>
                <p:cNvGrpSpPr/>
                <p:nvPr/>
              </p:nvGrpSpPr>
              <p:grpSpPr>
                <a:xfrm>
                  <a:off x="499" y="-76"/>
                  <a:ext cx="18096" cy="11142"/>
                  <a:chOff x="613" y="266"/>
                  <a:chExt cx="18096" cy="11142"/>
                </a:xfrm>
              </p:grpSpPr>
              <p:cxnSp>
                <p:nvCxnSpPr>
                  <p:cNvPr id="30" name="直接连接符 159">
                    <a:extLst>
                      <a:ext uri="{FF2B5EF4-FFF2-40B4-BE49-F238E27FC236}">
                        <a16:creationId xmlns:a16="http://schemas.microsoft.com/office/drawing/2014/main" id="{0EA8433B-2FCD-4384-B7E2-758085907527}"/>
                      </a:ext>
                    </a:extLst>
                  </p:cNvPr>
                  <p:cNvCxnSpPr/>
                  <p:nvPr/>
                </p:nvCxnSpPr>
                <p:spPr>
                  <a:xfrm>
                    <a:off x="61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160">
                    <a:extLst>
                      <a:ext uri="{FF2B5EF4-FFF2-40B4-BE49-F238E27FC236}">
                        <a16:creationId xmlns:a16="http://schemas.microsoft.com/office/drawing/2014/main" id="{592E1320-0232-4E6C-ABC9-CCE07B0D526D}"/>
                      </a:ext>
                    </a:extLst>
                  </p:cNvPr>
                  <p:cNvCxnSpPr/>
                  <p:nvPr/>
                </p:nvCxnSpPr>
                <p:spPr>
                  <a:xfrm>
                    <a:off x="200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161">
                    <a:extLst>
                      <a:ext uri="{FF2B5EF4-FFF2-40B4-BE49-F238E27FC236}">
                        <a16:creationId xmlns:a16="http://schemas.microsoft.com/office/drawing/2014/main" id="{670D1F26-3B0B-4E30-A656-43F4181647E0}"/>
                      </a:ext>
                    </a:extLst>
                  </p:cNvPr>
                  <p:cNvCxnSpPr/>
                  <p:nvPr/>
                </p:nvCxnSpPr>
                <p:spPr>
                  <a:xfrm>
                    <a:off x="339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162">
                    <a:extLst>
                      <a:ext uri="{FF2B5EF4-FFF2-40B4-BE49-F238E27FC236}">
                        <a16:creationId xmlns:a16="http://schemas.microsoft.com/office/drawing/2014/main" id="{DE1CF4EB-9E5E-4127-BBA1-B0213C1897BE}"/>
                      </a:ext>
                    </a:extLst>
                  </p:cNvPr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163">
                    <a:extLst>
                      <a:ext uri="{FF2B5EF4-FFF2-40B4-BE49-F238E27FC236}">
                        <a16:creationId xmlns:a16="http://schemas.microsoft.com/office/drawing/2014/main" id="{05DEDB2A-DC7E-4604-B3DB-D5D86CC77C51}"/>
                      </a:ext>
                    </a:extLst>
                  </p:cNvPr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164">
                    <a:extLst>
                      <a:ext uri="{FF2B5EF4-FFF2-40B4-BE49-F238E27FC236}">
                        <a16:creationId xmlns:a16="http://schemas.microsoft.com/office/drawing/2014/main" id="{83B738E6-EC27-4835-A12D-319F0D5CA9A9}"/>
                      </a:ext>
                    </a:extLst>
                  </p:cNvPr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165">
                    <a:extLst>
                      <a:ext uri="{FF2B5EF4-FFF2-40B4-BE49-F238E27FC236}">
                        <a16:creationId xmlns:a16="http://schemas.microsoft.com/office/drawing/2014/main" id="{18065195-0F60-4341-9D06-559A70BD0CC3}"/>
                      </a:ext>
                    </a:extLst>
                  </p:cNvPr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166">
                    <a:extLst>
                      <a:ext uri="{FF2B5EF4-FFF2-40B4-BE49-F238E27FC236}">
                        <a16:creationId xmlns:a16="http://schemas.microsoft.com/office/drawing/2014/main" id="{276E00BC-6BD5-4EC1-B94C-CC908C0A21D3}"/>
                      </a:ext>
                    </a:extLst>
                  </p:cNvPr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167">
                    <a:extLst>
                      <a:ext uri="{FF2B5EF4-FFF2-40B4-BE49-F238E27FC236}">
                        <a16:creationId xmlns:a16="http://schemas.microsoft.com/office/drawing/2014/main" id="{ADE518EC-89C7-455F-9064-553810275F07}"/>
                      </a:ext>
                    </a:extLst>
                  </p:cNvPr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168">
                    <a:extLst>
                      <a:ext uri="{FF2B5EF4-FFF2-40B4-BE49-F238E27FC236}">
                        <a16:creationId xmlns:a16="http://schemas.microsoft.com/office/drawing/2014/main" id="{849E6720-C036-4B3E-B30F-87DED1833C1E}"/>
                      </a:ext>
                    </a:extLst>
                  </p:cNvPr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169">
                    <a:extLst>
                      <a:ext uri="{FF2B5EF4-FFF2-40B4-BE49-F238E27FC236}">
                        <a16:creationId xmlns:a16="http://schemas.microsoft.com/office/drawing/2014/main" id="{0FD26261-FC42-463E-B073-FF1A5C6C2D84}"/>
                      </a:ext>
                    </a:extLst>
                  </p:cNvPr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170">
                    <a:extLst>
                      <a:ext uri="{FF2B5EF4-FFF2-40B4-BE49-F238E27FC236}">
                        <a16:creationId xmlns:a16="http://schemas.microsoft.com/office/drawing/2014/main" id="{525A0087-849A-4413-88A9-6125F31D5B32}"/>
                      </a:ext>
                    </a:extLst>
                  </p:cNvPr>
                  <p:cNvCxnSpPr/>
                  <p:nvPr/>
                </p:nvCxnSpPr>
                <p:spPr>
                  <a:xfrm>
                    <a:off x="1592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171">
                    <a:extLst>
                      <a:ext uri="{FF2B5EF4-FFF2-40B4-BE49-F238E27FC236}">
                        <a16:creationId xmlns:a16="http://schemas.microsoft.com/office/drawing/2014/main" id="{2AA6F3F0-143D-4517-AE85-0D278BDC956E}"/>
                      </a:ext>
                    </a:extLst>
                  </p:cNvPr>
                  <p:cNvCxnSpPr/>
                  <p:nvPr/>
                </p:nvCxnSpPr>
                <p:spPr>
                  <a:xfrm>
                    <a:off x="1731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172">
                    <a:extLst>
                      <a:ext uri="{FF2B5EF4-FFF2-40B4-BE49-F238E27FC236}">
                        <a16:creationId xmlns:a16="http://schemas.microsoft.com/office/drawing/2014/main" id="{29E671D3-3E5C-401E-9339-0C0AF6E272E0}"/>
                      </a:ext>
                    </a:extLst>
                  </p:cNvPr>
                  <p:cNvCxnSpPr/>
                  <p:nvPr/>
                </p:nvCxnSpPr>
                <p:spPr>
                  <a:xfrm>
                    <a:off x="1870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7" name="组合 35">
              <a:extLst>
                <a:ext uri="{FF2B5EF4-FFF2-40B4-BE49-F238E27FC236}">
                  <a16:creationId xmlns:a16="http://schemas.microsoft.com/office/drawing/2014/main" id="{888760BC-4E28-48D9-818B-F7E99DDB3A04}"/>
                </a:ext>
              </a:extLst>
            </p:cNvPr>
            <p:cNvGrpSpPr/>
            <p:nvPr/>
          </p:nvGrpSpPr>
          <p:grpSpPr>
            <a:xfrm>
              <a:off x="-613" y="-324"/>
              <a:ext cx="20180" cy="12060"/>
              <a:chOff x="-613" y="-324"/>
              <a:chExt cx="20180" cy="12060"/>
            </a:xfrm>
          </p:grpSpPr>
          <p:grpSp>
            <p:nvGrpSpPr>
              <p:cNvPr id="8" name="组合 34">
                <a:extLst>
                  <a:ext uri="{FF2B5EF4-FFF2-40B4-BE49-F238E27FC236}">
                    <a16:creationId xmlns:a16="http://schemas.microsoft.com/office/drawing/2014/main" id="{4BBD1F29-DF64-4926-AF55-5FCAA4792E4F}"/>
                  </a:ext>
                </a:extLst>
              </p:cNvPr>
              <p:cNvGrpSpPr/>
              <p:nvPr/>
            </p:nvGrpSpPr>
            <p:grpSpPr>
              <a:xfrm>
                <a:off x="-613" y="-324"/>
                <a:ext cx="20180" cy="12060"/>
                <a:chOff x="-613" y="-324"/>
                <a:chExt cx="20180" cy="12060"/>
              </a:xfrm>
            </p:grpSpPr>
            <p:pic>
              <p:nvPicPr>
                <p:cNvPr id="18" name="图片 26" descr="D:\资料\图层 2.png图层 2">
                  <a:extLst>
                    <a:ext uri="{FF2B5EF4-FFF2-40B4-BE49-F238E27FC236}">
                      <a16:creationId xmlns:a16="http://schemas.microsoft.com/office/drawing/2014/main" id="{6112CEDF-833A-4B30-89A4-28DD21470B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>
                <a:xfrm>
                  <a:off x="756" y="713"/>
                  <a:ext cx="17687" cy="9498"/>
                </a:xfrm>
                <a:prstGeom prst="rect">
                  <a:avLst/>
                </a:prstGeom>
              </p:spPr>
            </p:pic>
            <p:grpSp>
              <p:nvGrpSpPr>
                <p:cNvPr id="19" name="组合 27">
                  <a:extLst>
                    <a:ext uri="{FF2B5EF4-FFF2-40B4-BE49-F238E27FC236}">
                      <a16:creationId xmlns:a16="http://schemas.microsoft.com/office/drawing/2014/main" id="{C1EFAFF2-9F77-42CC-8C8A-A12BC9EFE3BC}"/>
                    </a:ext>
                  </a:extLst>
                </p:cNvPr>
                <p:cNvGrpSpPr/>
                <p:nvPr/>
              </p:nvGrpSpPr>
              <p:grpSpPr>
                <a:xfrm>
                  <a:off x="-613" y="-324"/>
                  <a:ext cx="20180" cy="12061"/>
                  <a:chOff x="-28" y="0"/>
                  <a:chExt cx="19556" cy="11695"/>
                </a:xfrm>
              </p:grpSpPr>
              <p:pic>
                <p:nvPicPr>
                  <p:cNvPr id="20" name="图片 28" descr="橡皮">
                    <a:extLst>
                      <a:ext uri="{FF2B5EF4-FFF2-40B4-BE49-F238E27FC236}">
                        <a16:creationId xmlns:a16="http://schemas.microsoft.com/office/drawing/2014/main" id="{4B2D36C2-C4C7-43DE-B03E-A6E21AE9882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6124" y="6936"/>
                    <a:ext cx="3112" cy="3112"/>
                  </a:xfrm>
                  <a:prstGeom prst="rect">
                    <a:avLst/>
                  </a:prstGeom>
                </p:spPr>
              </p:pic>
              <p:pic>
                <p:nvPicPr>
                  <p:cNvPr id="21" name="图片 29" descr="纸张">
                    <a:extLst>
                      <a:ext uri="{FF2B5EF4-FFF2-40B4-BE49-F238E27FC236}">
                        <a16:creationId xmlns:a16="http://schemas.microsoft.com/office/drawing/2014/main" id="{0A15188A-587A-44C7-A048-FC56C5E339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9437" y="8023"/>
                    <a:ext cx="3672" cy="3672"/>
                  </a:xfrm>
                  <a:prstGeom prst="rect">
                    <a:avLst/>
                  </a:prstGeom>
                </p:spPr>
              </p:pic>
              <p:pic>
                <p:nvPicPr>
                  <p:cNvPr id="22" name="图片 30" descr="书本">
                    <a:extLst>
                      <a:ext uri="{FF2B5EF4-FFF2-40B4-BE49-F238E27FC236}">
                        <a16:creationId xmlns:a16="http://schemas.microsoft.com/office/drawing/2014/main" id="{1F69C669-DBF5-48AF-B94C-7B6D172743A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-28" y="0"/>
                    <a:ext cx="3055" cy="3055"/>
                  </a:xfrm>
                  <a:prstGeom prst="rect">
                    <a:avLst/>
                  </a:prstGeom>
                </p:spPr>
              </p:pic>
              <p:pic>
                <p:nvPicPr>
                  <p:cNvPr id="23" name="图片 31" descr="冰激凌">
                    <a:extLst>
                      <a:ext uri="{FF2B5EF4-FFF2-40B4-BE49-F238E27FC236}">
                        <a16:creationId xmlns:a16="http://schemas.microsoft.com/office/drawing/2014/main" id="{C71D162F-42E7-4D89-8522-EED251A4E6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15830" y="431"/>
                    <a:ext cx="3698" cy="3698"/>
                  </a:xfrm>
                  <a:prstGeom prst="rect">
                    <a:avLst/>
                  </a:prstGeom>
                </p:spPr>
              </p:pic>
              <p:pic>
                <p:nvPicPr>
                  <p:cNvPr id="24" name="图片 32" descr="笔">
                    <a:extLst>
                      <a:ext uri="{FF2B5EF4-FFF2-40B4-BE49-F238E27FC236}">
                        <a16:creationId xmlns:a16="http://schemas.microsoft.com/office/drawing/2014/main" id="{92066C05-735C-495E-979E-0EAD347009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8636" y="18"/>
                    <a:ext cx="2467" cy="2467"/>
                  </a:xfrm>
                  <a:prstGeom prst="rect">
                    <a:avLst/>
                  </a:prstGeom>
                </p:spPr>
              </p:pic>
              <p:pic>
                <p:nvPicPr>
                  <p:cNvPr id="25" name="图片 33" descr="草莓">
                    <a:extLst>
                      <a:ext uri="{FF2B5EF4-FFF2-40B4-BE49-F238E27FC236}">
                        <a16:creationId xmlns:a16="http://schemas.microsoft.com/office/drawing/2014/main" id="{E7910CCA-449B-4513-B113-403565355BA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791" y="8235"/>
                    <a:ext cx="2698" cy="2698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9" name="组合 64">
                <a:extLst>
                  <a:ext uri="{FF2B5EF4-FFF2-40B4-BE49-F238E27FC236}">
                    <a16:creationId xmlns:a16="http://schemas.microsoft.com/office/drawing/2014/main" id="{FB31EC9B-E8AF-4B17-B2B5-41ABAE209BC3}"/>
                  </a:ext>
                </a:extLst>
              </p:cNvPr>
              <p:cNvGrpSpPr/>
              <p:nvPr/>
            </p:nvGrpSpPr>
            <p:grpSpPr>
              <a:xfrm>
                <a:off x="1556" y="392"/>
                <a:ext cx="15362" cy="9499"/>
                <a:chOff x="1556" y="392"/>
                <a:chExt cx="15362" cy="9499"/>
              </a:xfrm>
            </p:grpSpPr>
            <p:grpSp>
              <p:nvGrpSpPr>
                <p:cNvPr id="10" name="组合 65">
                  <a:extLst>
                    <a:ext uri="{FF2B5EF4-FFF2-40B4-BE49-F238E27FC236}">
                      <a16:creationId xmlns:a16="http://schemas.microsoft.com/office/drawing/2014/main" id="{19FE62FD-1BDF-4A77-88A3-640513BDA18C}"/>
                    </a:ext>
                  </a:extLst>
                </p:cNvPr>
                <p:cNvGrpSpPr/>
                <p:nvPr/>
              </p:nvGrpSpPr>
              <p:grpSpPr>
                <a:xfrm>
                  <a:off x="1556" y="431"/>
                  <a:ext cx="15362" cy="8286"/>
                  <a:chOff x="2107" y="864"/>
                  <a:chExt cx="15362" cy="8286"/>
                </a:xfrm>
              </p:grpSpPr>
              <p:pic>
                <p:nvPicPr>
                  <p:cNvPr id="13" name="图形 8">
                    <a:extLst>
                      <a:ext uri="{FF2B5EF4-FFF2-40B4-BE49-F238E27FC236}">
                        <a16:creationId xmlns:a16="http://schemas.microsoft.com/office/drawing/2014/main" id="{6A07FD0C-3F0E-43EB-9726-9238F01CDD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screen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00" y="2456"/>
                    <a:ext cx="1010" cy="1250"/>
                  </a:xfrm>
                  <a:prstGeom prst="rect">
                    <a:avLst/>
                  </a:prstGeom>
                </p:spPr>
              </p:pic>
              <p:pic>
                <p:nvPicPr>
                  <p:cNvPr id="14" name="图形 9">
                    <a:extLst>
                      <a:ext uri="{FF2B5EF4-FFF2-40B4-BE49-F238E27FC236}">
                        <a16:creationId xmlns:a16="http://schemas.microsoft.com/office/drawing/2014/main" id="{CE6DDD5A-E1FF-4A0A-90D2-66619D203C9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 cstate="screen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578" y="4855"/>
                    <a:ext cx="891" cy="1103"/>
                  </a:xfrm>
                  <a:prstGeom prst="rect">
                    <a:avLst/>
                  </a:prstGeom>
                </p:spPr>
              </p:pic>
              <p:pic>
                <p:nvPicPr>
                  <p:cNvPr id="15" name="图形 10">
                    <a:extLst>
                      <a:ext uri="{FF2B5EF4-FFF2-40B4-BE49-F238E27FC236}">
                        <a16:creationId xmlns:a16="http://schemas.microsoft.com/office/drawing/2014/main" id="{5E6855E2-ECE2-4650-B832-90EE4AD653E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screen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596" y="7609"/>
                    <a:ext cx="1245" cy="1541"/>
                  </a:xfrm>
                  <a:prstGeom prst="rect">
                    <a:avLst/>
                  </a:prstGeom>
                </p:spPr>
              </p:pic>
              <p:pic>
                <p:nvPicPr>
                  <p:cNvPr id="16" name="图形 15">
                    <a:extLst>
                      <a:ext uri="{FF2B5EF4-FFF2-40B4-BE49-F238E27FC236}">
                        <a16:creationId xmlns:a16="http://schemas.microsoft.com/office/drawing/2014/main" id="{D4B63035-84B0-4780-8F6E-DCB341EBFB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 cstate="screen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090" y="864"/>
                    <a:ext cx="753" cy="1130"/>
                  </a:xfrm>
                  <a:prstGeom prst="rect">
                    <a:avLst/>
                  </a:prstGeom>
                </p:spPr>
              </p:pic>
              <p:pic>
                <p:nvPicPr>
                  <p:cNvPr id="17" name="图形 16">
                    <a:extLst>
                      <a:ext uri="{FF2B5EF4-FFF2-40B4-BE49-F238E27FC236}">
                        <a16:creationId xmlns:a16="http://schemas.microsoft.com/office/drawing/2014/main" id="{9CB492E6-E496-433E-B469-A362C9FE56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 cstate="screen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07" y="4841"/>
                    <a:ext cx="722" cy="1084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1" name="图形 10">
                  <a:extLst>
                    <a:ext uri="{FF2B5EF4-FFF2-40B4-BE49-F238E27FC236}">
                      <a16:creationId xmlns:a16="http://schemas.microsoft.com/office/drawing/2014/main" id="{A211FA61-7967-4905-AB5D-5A9975A060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42" y="392"/>
                  <a:ext cx="1245" cy="1541"/>
                </a:xfrm>
                <a:prstGeom prst="rect">
                  <a:avLst/>
                </a:prstGeom>
              </p:spPr>
            </p:pic>
            <p:pic>
              <p:nvPicPr>
                <p:cNvPr id="12" name="图形 10">
                  <a:extLst>
                    <a:ext uri="{FF2B5EF4-FFF2-40B4-BE49-F238E27FC236}">
                      <a16:creationId xmlns:a16="http://schemas.microsoft.com/office/drawing/2014/main" id="{DBB1EFEE-CC06-4DD6-8F36-3AE5DBEF4E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580" y="8350"/>
                  <a:ext cx="1245" cy="1541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2" name="图片 1" descr="D:\资料\图层 2.png图层 2">
            <a:extLst>
              <a:ext uri="{FF2B5EF4-FFF2-40B4-BE49-F238E27FC236}">
                <a16:creationId xmlns:a16="http://schemas.microsoft.com/office/drawing/2014/main" id="{4A200A6A-B31B-4187-A54D-E6A3BF609E01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3934559" y="1764324"/>
            <a:ext cx="1518150" cy="2779554"/>
          </a:xfrm>
          <a:prstGeom prst="rect">
            <a:avLst/>
          </a:prstGeom>
        </p:spPr>
      </p:pic>
      <p:pic>
        <p:nvPicPr>
          <p:cNvPr id="83" name="Hình ảnh 82">
            <a:extLst>
              <a:ext uri="{FF2B5EF4-FFF2-40B4-BE49-F238E27FC236}">
                <a16:creationId xmlns:a16="http://schemas.microsoft.com/office/drawing/2014/main" id="{99DD7A2C-5229-4941-A3FB-5D02EDD5135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63876" y="848731"/>
            <a:ext cx="2920237" cy="963251"/>
          </a:xfrm>
          <a:prstGeom prst="rect">
            <a:avLst/>
          </a:prstGeom>
        </p:spPr>
      </p:pic>
      <p:pic>
        <p:nvPicPr>
          <p:cNvPr id="84" name="Hình ảnh 83">
            <a:extLst>
              <a:ext uri="{FF2B5EF4-FFF2-40B4-BE49-F238E27FC236}">
                <a16:creationId xmlns:a16="http://schemas.microsoft.com/office/drawing/2014/main" id="{A5FDFBC9-F4E1-41CE-87F7-F13538FC75D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07122" y="1492270"/>
            <a:ext cx="2097206" cy="2840982"/>
          </a:xfrm>
          <a:prstGeom prst="rect">
            <a:avLst/>
          </a:prstGeom>
        </p:spPr>
      </p:pic>
      <p:pic>
        <p:nvPicPr>
          <p:cNvPr id="85" name="Hình ảnh 84">
            <a:extLst>
              <a:ext uri="{FF2B5EF4-FFF2-40B4-BE49-F238E27FC236}">
                <a16:creationId xmlns:a16="http://schemas.microsoft.com/office/drawing/2014/main" id="{8DEE72B6-A526-4701-8168-1D46B8D500A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37086" y="1708443"/>
            <a:ext cx="1950889" cy="21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0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-291941" y="-1705451"/>
            <a:ext cx="9610725" cy="8515350"/>
            <a:chOff x="-613" y="-3581"/>
            <a:chExt cx="20180" cy="17880"/>
          </a:xfrm>
        </p:grpSpPr>
        <p:grpSp>
          <p:nvGrpSpPr>
            <p:cNvPr id="40" name="组合 39"/>
            <p:cNvGrpSpPr/>
            <p:nvPr/>
          </p:nvGrpSpPr>
          <p:grpSpPr>
            <a:xfrm>
              <a:off x="-166" y="-3581"/>
              <a:ext cx="19733" cy="17880"/>
              <a:chOff x="232" y="1062"/>
              <a:chExt cx="14109" cy="1278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020" y="1062"/>
                <a:ext cx="8321" cy="8321"/>
              </a:xfrm>
              <a:prstGeom prst="ellipse">
                <a:avLst/>
              </a:prstGeom>
              <a:solidFill>
                <a:srgbClr val="BDBD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32" y="5525"/>
                <a:ext cx="8321" cy="8321"/>
              </a:xfrm>
              <a:prstGeom prst="ellipse">
                <a:avLst/>
              </a:prstGeom>
              <a:solidFill>
                <a:srgbClr val="A4E5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0" y="1"/>
              <a:ext cx="19240" cy="10799"/>
              <a:chOff x="198" y="179"/>
              <a:chExt cx="20158" cy="10821"/>
            </a:xfrm>
          </p:grpSpPr>
          <p:grpSp>
            <p:nvGrpSpPr>
              <p:cNvPr id="124" name="组合 123"/>
              <p:cNvGrpSpPr/>
              <p:nvPr/>
            </p:nvGrpSpPr>
            <p:grpSpPr>
              <a:xfrm>
                <a:off x="9572" y="179"/>
                <a:ext cx="10784" cy="10801"/>
                <a:chOff x="-2" y="-76"/>
                <a:chExt cx="19220" cy="11142"/>
              </a:xfrm>
            </p:grpSpPr>
            <p:grpSp>
              <p:nvGrpSpPr>
                <p:cNvPr id="125" name="组合 124"/>
                <p:cNvGrpSpPr/>
                <p:nvPr/>
              </p:nvGrpSpPr>
              <p:grpSpPr>
                <a:xfrm rot="5400000">
                  <a:off x="4736" y="-3915"/>
                  <a:ext cx="9744" cy="19220"/>
                  <a:chOff x="4789" y="266"/>
                  <a:chExt cx="9744" cy="11143"/>
                </a:xfrm>
              </p:grpSpPr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直接连接符 126"/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直接连接符 132"/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4" name="组合 133"/>
                <p:cNvGrpSpPr/>
                <p:nvPr/>
              </p:nvGrpSpPr>
              <p:grpSpPr>
                <a:xfrm>
                  <a:off x="499" y="-76"/>
                  <a:ext cx="18096" cy="11142"/>
                  <a:chOff x="613" y="266"/>
                  <a:chExt cx="18096" cy="11142"/>
                </a:xfrm>
              </p:grpSpPr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61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200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339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/>
                  <p:cNvCxnSpPr/>
                  <p:nvPr/>
                </p:nvCxnSpPr>
                <p:spPr>
                  <a:xfrm>
                    <a:off x="1592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接连接符 146"/>
                  <p:cNvCxnSpPr/>
                  <p:nvPr/>
                </p:nvCxnSpPr>
                <p:spPr>
                  <a:xfrm>
                    <a:off x="1731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70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9" name="组合 148"/>
              <p:cNvGrpSpPr/>
              <p:nvPr/>
            </p:nvGrpSpPr>
            <p:grpSpPr>
              <a:xfrm>
                <a:off x="198" y="200"/>
                <a:ext cx="10784" cy="10801"/>
                <a:chOff x="-2" y="-76"/>
                <a:chExt cx="19220" cy="11142"/>
              </a:xfrm>
            </p:grpSpPr>
            <p:grpSp>
              <p:nvGrpSpPr>
                <p:cNvPr id="150" name="组合 149"/>
                <p:cNvGrpSpPr/>
                <p:nvPr/>
              </p:nvGrpSpPr>
              <p:grpSpPr>
                <a:xfrm rot="5400000">
                  <a:off x="4736" y="-3915"/>
                  <a:ext cx="9744" cy="19220"/>
                  <a:chOff x="4789" y="266"/>
                  <a:chExt cx="9744" cy="11143"/>
                </a:xfrm>
              </p:grpSpPr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组合 158"/>
                <p:cNvGrpSpPr/>
                <p:nvPr/>
              </p:nvGrpSpPr>
              <p:grpSpPr>
                <a:xfrm>
                  <a:off x="499" y="-76"/>
                  <a:ext cx="18096" cy="11142"/>
                  <a:chOff x="613" y="266"/>
                  <a:chExt cx="18096" cy="11142"/>
                </a:xfrm>
              </p:grpSpPr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1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00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339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478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18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757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896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1035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/>
                  <p:cNvCxnSpPr/>
                  <p:nvPr/>
                </p:nvCxnSpPr>
                <p:spPr>
                  <a:xfrm>
                    <a:off x="1174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/>
                  <p:cNvCxnSpPr/>
                  <p:nvPr/>
                </p:nvCxnSpPr>
                <p:spPr>
                  <a:xfrm>
                    <a:off x="13141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4533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15925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17317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18709" y="266"/>
                    <a:ext cx="0" cy="11143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6" name="组合 35"/>
            <p:cNvGrpSpPr/>
            <p:nvPr/>
          </p:nvGrpSpPr>
          <p:grpSpPr>
            <a:xfrm>
              <a:off x="-613" y="-324"/>
              <a:ext cx="20180" cy="12060"/>
              <a:chOff x="-613" y="-324"/>
              <a:chExt cx="20180" cy="12060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-613" y="-324"/>
                <a:ext cx="20180" cy="12060"/>
                <a:chOff x="-613" y="-324"/>
                <a:chExt cx="20180" cy="12060"/>
              </a:xfrm>
            </p:grpSpPr>
            <p:pic>
              <p:nvPicPr>
                <p:cNvPr id="27" name="图片 26" descr="D:\资料\图层 2.png图层 2"/>
                <p:cNvPicPr>
                  <a:picLocks noChangeAspect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>
                <a:xfrm>
                  <a:off x="756" y="713"/>
                  <a:ext cx="17687" cy="9498"/>
                </a:xfrm>
                <a:prstGeom prst="rect">
                  <a:avLst/>
                </a:prstGeom>
              </p:spPr>
            </p:pic>
            <p:grpSp>
              <p:nvGrpSpPr>
                <p:cNvPr id="28" name="组合 27"/>
                <p:cNvGrpSpPr/>
                <p:nvPr/>
              </p:nvGrpSpPr>
              <p:grpSpPr>
                <a:xfrm>
                  <a:off x="-613" y="-324"/>
                  <a:ext cx="20180" cy="12061"/>
                  <a:chOff x="-28" y="0"/>
                  <a:chExt cx="19556" cy="11695"/>
                </a:xfrm>
              </p:grpSpPr>
              <p:pic>
                <p:nvPicPr>
                  <p:cNvPr id="29" name="图片 28" descr="橡皮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16124" y="6936"/>
                    <a:ext cx="3112" cy="3112"/>
                  </a:xfrm>
                  <a:prstGeom prst="rect">
                    <a:avLst/>
                  </a:prstGeom>
                </p:spPr>
              </p:pic>
              <p:pic>
                <p:nvPicPr>
                  <p:cNvPr id="30" name="图片 29" descr="纸张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9437" y="8023"/>
                    <a:ext cx="3672" cy="3672"/>
                  </a:xfrm>
                  <a:prstGeom prst="rect">
                    <a:avLst/>
                  </a:prstGeom>
                </p:spPr>
              </p:pic>
              <p:pic>
                <p:nvPicPr>
                  <p:cNvPr id="31" name="图片 30" descr="书本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-28" y="0"/>
                    <a:ext cx="3055" cy="3055"/>
                  </a:xfrm>
                  <a:prstGeom prst="rect">
                    <a:avLst/>
                  </a:prstGeom>
                </p:spPr>
              </p:pic>
              <p:pic>
                <p:nvPicPr>
                  <p:cNvPr id="32" name="图片 31" descr="冰激凌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15830" y="431"/>
                    <a:ext cx="3698" cy="3698"/>
                  </a:xfrm>
                  <a:prstGeom prst="rect">
                    <a:avLst/>
                  </a:prstGeom>
                </p:spPr>
              </p:pic>
              <p:pic>
                <p:nvPicPr>
                  <p:cNvPr id="33" name="图片 32" descr="笔"/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8636" y="18"/>
                    <a:ext cx="2467" cy="2467"/>
                  </a:xfrm>
                  <a:prstGeom prst="rect">
                    <a:avLst/>
                  </a:prstGeom>
                </p:spPr>
              </p:pic>
              <p:pic>
                <p:nvPicPr>
                  <p:cNvPr id="34" name="图片 33" descr="草莓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791" y="8235"/>
                    <a:ext cx="2698" cy="2698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65" name="组合 64"/>
              <p:cNvGrpSpPr/>
              <p:nvPr/>
            </p:nvGrpSpPr>
            <p:grpSpPr>
              <a:xfrm>
                <a:off x="1556" y="392"/>
                <a:ext cx="15362" cy="9499"/>
                <a:chOff x="1556" y="392"/>
                <a:chExt cx="15362" cy="9499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1556" y="431"/>
                  <a:ext cx="15362" cy="8286"/>
                  <a:chOff x="2107" y="864"/>
                  <a:chExt cx="15362" cy="8286"/>
                </a:xfrm>
              </p:grpSpPr>
              <p:pic>
                <p:nvPicPr>
                  <p:cNvPr id="67" name="图形 8"/>
                  <p:cNvPicPr>
                    <a:picLocks noChangeAspect="1"/>
                  </p:cNvPicPr>
                  <p:nvPr/>
                </p:nvPicPr>
                <p:blipFill>
                  <a:blip r:embed="rId9" cstate="screen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00" y="2456"/>
                    <a:ext cx="1010" cy="1250"/>
                  </a:xfrm>
                  <a:prstGeom prst="rect">
                    <a:avLst/>
                  </a:prstGeom>
                </p:spPr>
              </p:pic>
              <p:pic>
                <p:nvPicPr>
                  <p:cNvPr id="68" name="图形 9"/>
                  <p:cNvPicPr>
                    <a:picLocks noChangeAspect="1"/>
                  </p:cNvPicPr>
                  <p:nvPr/>
                </p:nvPicPr>
                <p:blipFill>
                  <a:blip r:embed="rId9" cstate="screen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578" y="4855"/>
                    <a:ext cx="891" cy="11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图形 10"/>
                  <p:cNvPicPr>
                    <a:picLocks noChangeAspect="1"/>
                  </p:cNvPicPr>
                  <p:nvPr/>
                </p:nvPicPr>
                <p:blipFill>
                  <a:blip r:embed="rId11" cstate="screen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596" y="7609"/>
                    <a:ext cx="1245" cy="1541"/>
                  </a:xfrm>
                  <a:prstGeom prst="rect">
                    <a:avLst/>
                  </a:prstGeom>
                </p:spPr>
              </p:pic>
              <p:pic>
                <p:nvPicPr>
                  <p:cNvPr id="70" name="图形 15"/>
                  <p:cNvPicPr>
                    <a:picLocks noChangeAspect="1"/>
                  </p:cNvPicPr>
                  <p:nvPr/>
                </p:nvPicPr>
                <p:blipFill>
                  <a:blip r:embed="rId12" cstate="screen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090" y="864"/>
                    <a:ext cx="753" cy="1130"/>
                  </a:xfrm>
                  <a:prstGeom prst="rect">
                    <a:avLst/>
                  </a:prstGeom>
                </p:spPr>
              </p:pic>
              <p:pic>
                <p:nvPicPr>
                  <p:cNvPr id="71" name="图形 16"/>
                  <p:cNvPicPr>
                    <a:picLocks noChangeAspect="1"/>
                  </p:cNvPicPr>
                  <p:nvPr/>
                </p:nvPicPr>
                <p:blipFill>
                  <a:blip r:embed="rId12" cstate="screen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07" y="4841"/>
                    <a:ext cx="722" cy="1084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3" name="图形 10"/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842" y="392"/>
                  <a:ext cx="1245" cy="1541"/>
                </a:xfrm>
                <a:prstGeom prst="rect">
                  <a:avLst/>
                </a:prstGeom>
              </p:spPr>
            </p:pic>
            <p:pic>
              <p:nvPicPr>
                <p:cNvPr id="74" name="图形 10"/>
                <p:cNvPicPr>
                  <a:picLocks noChangeAspect="1"/>
                </p:cNvPicPr>
                <p:nvPr/>
              </p:nvPicPr>
              <p:blipFill>
                <a:blip r:embed="rId11" cstate="screen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580" y="8350"/>
                  <a:ext cx="1245" cy="154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55" name="组合 54"/>
          <p:cNvGrpSpPr/>
          <p:nvPr/>
        </p:nvGrpSpPr>
        <p:grpSpPr>
          <a:xfrm>
            <a:off x="789421" y="1394917"/>
            <a:ext cx="7757327" cy="2606154"/>
            <a:chOff x="637" y="2714"/>
            <a:chExt cx="18387" cy="6195"/>
          </a:xfrm>
        </p:grpSpPr>
        <p:sp>
          <p:nvSpPr>
            <p:cNvPr id="6" name="任意多边形 5"/>
            <p:cNvSpPr/>
            <p:nvPr/>
          </p:nvSpPr>
          <p:spPr>
            <a:xfrm>
              <a:off x="1204" y="2772"/>
              <a:ext cx="4028" cy="4424"/>
            </a:xfrm>
            <a:custGeom>
              <a:avLst/>
              <a:gdLst>
                <a:gd name="connsiteX0" fmla="*/ 980670 w 2226366"/>
                <a:gd name="connsiteY0" fmla="*/ 0 h 2228483"/>
                <a:gd name="connsiteX1" fmla="*/ 1245696 w 2226366"/>
                <a:gd name="connsiteY1" fmla="*/ 0 h 2228483"/>
                <a:gd name="connsiteX2" fmla="*/ 2226366 w 2226366"/>
                <a:gd name="connsiteY2" fmla="*/ 980670 h 2228483"/>
                <a:gd name="connsiteX3" fmla="*/ 2226366 w 2226366"/>
                <a:gd name="connsiteY3" fmla="*/ 2228483 h 2228483"/>
                <a:gd name="connsiteX4" fmla="*/ 0 w 2226366"/>
                <a:gd name="connsiteY4" fmla="*/ 2228483 h 2228483"/>
                <a:gd name="connsiteX5" fmla="*/ 0 w 2226366"/>
                <a:gd name="connsiteY5" fmla="*/ 980670 h 2228483"/>
                <a:gd name="connsiteX6" fmla="*/ 980670 w 2226366"/>
                <a:gd name="connsiteY6" fmla="*/ 0 h 2228483"/>
                <a:gd name="connsiteX0-1" fmla="*/ 0 w 2226366"/>
                <a:gd name="connsiteY0-2" fmla="*/ 2228483 h 2301014"/>
                <a:gd name="connsiteX1-3" fmla="*/ 0 w 2226366"/>
                <a:gd name="connsiteY1-4" fmla="*/ 980670 h 2301014"/>
                <a:gd name="connsiteX2-5" fmla="*/ 980670 w 2226366"/>
                <a:gd name="connsiteY2-6" fmla="*/ 0 h 2301014"/>
                <a:gd name="connsiteX3-7" fmla="*/ 1245696 w 2226366"/>
                <a:gd name="connsiteY3-8" fmla="*/ 0 h 2301014"/>
                <a:gd name="connsiteX4-9" fmla="*/ 2226366 w 2226366"/>
                <a:gd name="connsiteY4-10" fmla="*/ 980670 h 2301014"/>
                <a:gd name="connsiteX5-11" fmla="*/ 2226366 w 2226366"/>
                <a:gd name="connsiteY5-12" fmla="*/ 2228483 h 2301014"/>
                <a:gd name="connsiteX6-13" fmla="*/ 79595 w 2226366"/>
                <a:gd name="connsiteY6-14" fmla="*/ 2301014 h 2301014"/>
                <a:gd name="connsiteX0-15" fmla="*/ 0 w 2226366"/>
                <a:gd name="connsiteY0-16" fmla="*/ 2228483 h 2228483"/>
                <a:gd name="connsiteX1-17" fmla="*/ 0 w 2226366"/>
                <a:gd name="connsiteY1-18" fmla="*/ 980670 h 2228483"/>
                <a:gd name="connsiteX2-19" fmla="*/ 980670 w 2226366"/>
                <a:gd name="connsiteY2-20" fmla="*/ 0 h 2228483"/>
                <a:gd name="connsiteX3-21" fmla="*/ 1245696 w 2226366"/>
                <a:gd name="connsiteY3-22" fmla="*/ 0 h 2228483"/>
                <a:gd name="connsiteX4-23" fmla="*/ 2226366 w 2226366"/>
                <a:gd name="connsiteY4-24" fmla="*/ 980670 h 2228483"/>
                <a:gd name="connsiteX5-25" fmla="*/ 2226366 w 2226366"/>
                <a:gd name="connsiteY5-26" fmla="*/ 2228483 h 22284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226366" h="2228483">
                  <a:moveTo>
                    <a:pt x="0" y="2228483"/>
                  </a:moveTo>
                  <a:lnTo>
                    <a:pt x="0" y="980670"/>
                  </a:lnTo>
                  <a:cubicBezTo>
                    <a:pt x="0" y="439061"/>
                    <a:pt x="439061" y="0"/>
                    <a:pt x="980670" y="0"/>
                  </a:cubicBezTo>
                  <a:lnTo>
                    <a:pt x="1245696" y="0"/>
                  </a:lnTo>
                  <a:cubicBezTo>
                    <a:pt x="1787305" y="0"/>
                    <a:pt x="2226366" y="439061"/>
                    <a:pt x="2226366" y="980670"/>
                  </a:cubicBezTo>
                  <a:lnTo>
                    <a:pt x="2226366" y="22284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96" y="7826"/>
              <a:ext cx="5591" cy="1083"/>
            </a:xfrm>
            <a:custGeom>
              <a:avLst/>
              <a:gdLst>
                <a:gd name="connsiteX0" fmla="*/ 343908 w 3550299"/>
                <a:gd name="connsiteY0" fmla="*/ 0 h 687816"/>
                <a:gd name="connsiteX1" fmla="*/ 2898647 w 3550299"/>
                <a:gd name="connsiteY1" fmla="*/ 0 h 687816"/>
                <a:gd name="connsiteX2" fmla="*/ 2967957 w 3550299"/>
                <a:gd name="connsiteY2" fmla="*/ 6987 h 687816"/>
                <a:gd name="connsiteX3" fmla="*/ 2987819 w 3550299"/>
                <a:gd name="connsiteY3" fmla="*/ 13153 h 687816"/>
                <a:gd name="connsiteX4" fmla="*/ 2987819 w 3550299"/>
                <a:gd name="connsiteY4" fmla="*/ 0 h 687816"/>
                <a:gd name="connsiteX5" fmla="*/ 3031516 w 3550299"/>
                <a:gd name="connsiteY5" fmla="*/ 26717 h 687816"/>
                <a:gd name="connsiteX6" fmla="*/ 3032512 w 3550299"/>
                <a:gd name="connsiteY6" fmla="*/ 27026 h 687816"/>
                <a:gd name="connsiteX7" fmla="*/ 3090929 w 3550299"/>
                <a:gd name="connsiteY7" fmla="*/ 58734 h 687816"/>
                <a:gd name="connsiteX8" fmla="*/ 3111096 w 3550299"/>
                <a:gd name="connsiteY8" fmla="*/ 75373 h 687816"/>
                <a:gd name="connsiteX9" fmla="*/ 3550299 w 3550299"/>
                <a:gd name="connsiteY9" fmla="*/ 343908 h 687816"/>
                <a:gd name="connsiteX10" fmla="*/ 3111096 w 3550299"/>
                <a:gd name="connsiteY10" fmla="*/ 612443 h 687816"/>
                <a:gd name="connsiteX11" fmla="*/ 3090929 w 3550299"/>
                <a:gd name="connsiteY11" fmla="*/ 629082 h 687816"/>
                <a:gd name="connsiteX12" fmla="*/ 3032512 w 3550299"/>
                <a:gd name="connsiteY12" fmla="*/ 660790 h 687816"/>
                <a:gd name="connsiteX13" fmla="*/ 3031516 w 3550299"/>
                <a:gd name="connsiteY13" fmla="*/ 661099 h 687816"/>
                <a:gd name="connsiteX14" fmla="*/ 2987819 w 3550299"/>
                <a:gd name="connsiteY14" fmla="*/ 687816 h 687816"/>
                <a:gd name="connsiteX15" fmla="*/ 2987819 w 3550299"/>
                <a:gd name="connsiteY15" fmla="*/ 674664 h 687816"/>
                <a:gd name="connsiteX16" fmla="*/ 2967957 w 3550299"/>
                <a:gd name="connsiteY16" fmla="*/ 680829 h 687816"/>
                <a:gd name="connsiteX17" fmla="*/ 2898647 w 3550299"/>
                <a:gd name="connsiteY17" fmla="*/ 687816 h 687816"/>
                <a:gd name="connsiteX18" fmla="*/ 343908 w 3550299"/>
                <a:gd name="connsiteY18" fmla="*/ 687816 h 687816"/>
                <a:gd name="connsiteX19" fmla="*/ 0 w 3550299"/>
                <a:gd name="connsiteY19" fmla="*/ 343908 h 687816"/>
                <a:gd name="connsiteX20" fmla="*/ 343908 w 3550299"/>
                <a:gd name="connsiteY20" fmla="*/ 0 h 68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50299" h="687816">
                  <a:moveTo>
                    <a:pt x="343908" y="0"/>
                  </a:moveTo>
                  <a:lnTo>
                    <a:pt x="2898647" y="0"/>
                  </a:lnTo>
                  <a:cubicBezTo>
                    <a:pt x="2922389" y="0"/>
                    <a:pt x="2945569" y="2406"/>
                    <a:pt x="2967957" y="6987"/>
                  </a:cubicBezTo>
                  <a:lnTo>
                    <a:pt x="2987819" y="13153"/>
                  </a:lnTo>
                  <a:lnTo>
                    <a:pt x="2987819" y="0"/>
                  </a:lnTo>
                  <a:lnTo>
                    <a:pt x="3031516" y="26717"/>
                  </a:lnTo>
                  <a:lnTo>
                    <a:pt x="3032512" y="27026"/>
                  </a:lnTo>
                  <a:cubicBezTo>
                    <a:pt x="3053084" y="35728"/>
                    <a:pt x="3072633" y="46374"/>
                    <a:pt x="3090929" y="58734"/>
                  </a:cubicBezTo>
                  <a:lnTo>
                    <a:pt x="3111096" y="75373"/>
                  </a:lnTo>
                  <a:lnTo>
                    <a:pt x="3550299" y="343908"/>
                  </a:lnTo>
                  <a:lnTo>
                    <a:pt x="3111096" y="612443"/>
                  </a:lnTo>
                  <a:lnTo>
                    <a:pt x="3090929" y="629082"/>
                  </a:lnTo>
                  <a:cubicBezTo>
                    <a:pt x="3072633" y="641443"/>
                    <a:pt x="3053084" y="652089"/>
                    <a:pt x="3032512" y="660790"/>
                  </a:cubicBezTo>
                  <a:lnTo>
                    <a:pt x="3031516" y="661099"/>
                  </a:lnTo>
                  <a:lnTo>
                    <a:pt x="2987819" y="687816"/>
                  </a:lnTo>
                  <a:lnTo>
                    <a:pt x="2987819" y="674664"/>
                  </a:lnTo>
                  <a:lnTo>
                    <a:pt x="2967957" y="680829"/>
                  </a:lnTo>
                  <a:cubicBezTo>
                    <a:pt x="2945569" y="685410"/>
                    <a:pt x="2922389" y="687816"/>
                    <a:pt x="2898647" y="687816"/>
                  </a:cubicBezTo>
                  <a:lnTo>
                    <a:pt x="343908" y="687816"/>
                  </a:lnTo>
                  <a:cubicBezTo>
                    <a:pt x="153973" y="687816"/>
                    <a:pt x="0" y="533843"/>
                    <a:pt x="0" y="343908"/>
                  </a:cubicBezTo>
                  <a:cubicBezTo>
                    <a:pt x="0" y="153973"/>
                    <a:pt x="153973" y="0"/>
                    <a:pt x="343908" y="0"/>
                  </a:cubicBezTo>
                  <a:close/>
                </a:path>
              </a:pathLst>
            </a:custGeom>
            <a:solidFill>
              <a:srgbClr val="FFBEEE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6" y="7996"/>
              <a:ext cx="3522" cy="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altLang="zh-CN" sz="1500" b="1">
                  <a:latin typeface="Arial Rounded MT Bold" panose="020F0704030504030204" charset="0"/>
                  <a:cs typeface="Arial Rounded MT Bold" panose="020F0704030504030204" charset="0"/>
                  <a:sym typeface="+mn-lt"/>
                </a:rPr>
                <a:t>1</a:t>
              </a:r>
              <a:endParaRPr lang="en-US" altLang="zh-CN" sz="1500" dirty="0">
                <a:solidFill>
                  <a:schemeClr val="bg1"/>
                </a:solidFill>
                <a:latin typeface="Berlin Sans FB Demi" panose="020E0802020502020306" charset="0"/>
                <a:ea typeface="字魂50号-白鸽天行体" panose="00000500000000000000" charset="-122"/>
                <a:cs typeface="Berlin Sans FB Demi" panose="020E0802020502020306" charset="0"/>
                <a:sym typeface="+mn-ea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571" y="2730"/>
              <a:ext cx="4028" cy="4424"/>
            </a:xfrm>
            <a:custGeom>
              <a:avLst/>
              <a:gdLst>
                <a:gd name="connsiteX0" fmla="*/ 980670 w 2226366"/>
                <a:gd name="connsiteY0" fmla="*/ 0 h 2228483"/>
                <a:gd name="connsiteX1" fmla="*/ 1245696 w 2226366"/>
                <a:gd name="connsiteY1" fmla="*/ 0 h 2228483"/>
                <a:gd name="connsiteX2" fmla="*/ 2226366 w 2226366"/>
                <a:gd name="connsiteY2" fmla="*/ 980670 h 2228483"/>
                <a:gd name="connsiteX3" fmla="*/ 2226366 w 2226366"/>
                <a:gd name="connsiteY3" fmla="*/ 2228483 h 2228483"/>
                <a:gd name="connsiteX4" fmla="*/ 0 w 2226366"/>
                <a:gd name="connsiteY4" fmla="*/ 2228483 h 2228483"/>
                <a:gd name="connsiteX5" fmla="*/ 0 w 2226366"/>
                <a:gd name="connsiteY5" fmla="*/ 980670 h 2228483"/>
                <a:gd name="connsiteX6" fmla="*/ 980670 w 2226366"/>
                <a:gd name="connsiteY6" fmla="*/ 0 h 2228483"/>
                <a:gd name="connsiteX0-1" fmla="*/ 0 w 2226366"/>
                <a:gd name="connsiteY0-2" fmla="*/ 2228483 h 2301014"/>
                <a:gd name="connsiteX1-3" fmla="*/ 0 w 2226366"/>
                <a:gd name="connsiteY1-4" fmla="*/ 980670 h 2301014"/>
                <a:gd name="connsiteX2-5" fmla="*/ 980670 w 2226366"/>
                <a:gd name="connsiteY2-6" fmla="*/ 0 h 2301014"/>
                <a:gd name="connsiteX3-7" fmla="*/ 1245696 w 2226366"/>
                <a:gd name="connsiteY3-8" fmla="*/ 0 h 2301014"/>
                <a:gd name="connsiteX4-9" fmla="*/ 2226366 w 2226366"/>
                <a:gd name="connsiteY4-10" fmla="*/ 980670 h 2301014"/>
                <a:gd name="connsiteX5-11" fmla="*/ 2226366 w 2226366"/>
                <a:gd name="connsiteY5-12" fmla="*/ 2228483 h 2301014"/>
                <a:gd name="connsiteX6-13" fmla="*/ 79595 w 2226366"/>
                <a:gd name="connsiteY6-14" fmla="*/ 2301014 h 2301014"/>
                <a:gd name="connsiteX0-15" fmla="*/ 0 w 2226366"/>
                <a:gd name="connsiteY0-16" fmla="*/ 2228483 h 2228483"/>
                <a:gd name="connsiteX1-17" fmla="*/ 0 w 2226366"/>
                <a:gd name="connsiteY1-18" fmla="*/ 980670 h 2228483"/>
                <a:gd name="connsiteX2-19" fmla="*/ 980670 w 2226366"/>
                <a:gd name="connsiteY2-20" fmla="*/ 0 h 2228483"/>
                <a:gd name="connsiteX3-21" fmla="*/ 1245696 w 2226366"/>
                <a:gd name="connsiteY3-22" fmla="*/ 0 h 2228483"/>
                <a:gd name="connsiteX4-23" fmla="*/ 2226366 w 2226366"/>
                <a:gd name="connsiteY4-24" fmla="*/ 980670 h 2228483"/>
                <a:gd name="connsiteX5-25" fmla="*/ 2226366 w 2226366"/>
                <a:gd name="connsiteY5-26" fmla="*/ 2228483 h 22284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226366" h="2228483">
                  <a:moveTo>
                    <a:pt x="0" y="2228483"/>
                  </a:moveTo>
                  <a:lnTo>
                    <a:pt x="0" y="980670"/>
                  </a:lnTo>
                  <a:cubicBezTo>
                    <a:pt x="0" y="439061"/>
                    <a:pt x="439061" y="0"/>
                    <a:pt x="980670" y="0"/>
                  </a:cubicBezTo>
                  <a:lnTo>
                    <a:pt x="1245696" y="0"/>
                  </a:lnTo>
                  <a:cubicBezTo>
                    <a:pt x="1787305" y="0"/>
                    <a:pt x="2226366" y="439061"/>
                    <a:pt x="2226366" y="980670"/>
                  </a:cubicBezTo>
                  <a:lnTo>
                    <a:pt x="2226366" y="22284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120" y="7785"/>
              <a:ext cx="5591" cy="1083"/>
            </a:xfrm>
            <a:custGeom>
              <a:avLst/>
              <a:gdLst>
                <a:gd name="connsiteX0" fmla="*/ 343908 w 3550299"/>
                <a:gd name="connsiteY0" fmla="*/ 0 h 687816"/>
                <a:gd name="connsiteX1" fmla="*/ 2898647 w 3550299"/>
                <a:gd name="connsiteY1" fmla="*/ 0 h 687816"/>
                <a:gd name="connsiteX2" fmla="*/ 2967957 w 3550299"/>
                <a:gd name="connsiteY2" fmla="*/ 6987 h 687816"/>
                <a:gd name="connsiteX3" fmla="*/ 2987819 w 3550299"/>
                <a:gd name="connsiteY3" fmla="*/ 13153 h 687816"/>
                <a:gd name="connsiteX4" fmla="*/ 2987819 w 3550299"/>
                <a:gd name="connsiteY4" fmla="*/ 0 h 687816"/>
                <a:gd name="connsiteX5" fmla="*/ 3031516 w 3550299"/>
                <a:gd name="connsiteY5" fmla="*/ 26717 h 687816"/>
                <a:gd name="connsiteX6" fmla="*/ 3032512 w 3550299"/>
                <a:gd name="connsiteY6" fmla="*/ 27026 h 687816"/>
                <a:gd name="connsiteX7" fmla="*/ 3090929 w 3550299"/>
                <a:gd name="connsiteY7" fmla="*/ 58734 h 687816"/>
                <a:gd name="connsiteX8" fmla="*/ 3111096 w 3550299"/>
                <a:gd name="connsiteY8" fmla="*/ 75373 h 687816"/>
                <a:gd name="connsiteX9" fmla="*/ 3550299 w 3550299"/>
                <a:gd name="connsiteY9" fmla="*/ 343908 h 687816"/>
                <a:gd name="connsiteX10" fmla="*/ 3111096 w 3550299"/>
                <a:gd name="connsiteY10" fmla="*/ 612443 h 687816"/>
                <a:gd name="connsiteX11" fmla="*/ 3090929 w 3550299"/>
                <a:gd name="connsiteY11" fmla="*/ 629082 h 687816"/>
                <a:gd name="connsiteX12" fmla="*/ 3032512 w 3550299"/>
                <a:gd name="connsiteY12" fmla="*/ 660790 h 687816"/>
                <a:gd name="connsiteX13" fmla="*/ 3031516 w 3550299"/>
                <a:gd name="connsiteY13" fmla="*/ 661099 h 687816"/>
                <a:gd name="connsiteX14" fmla="*/ 2987819 w 3550299"/>
                <a:gd name="connsiteY14" fmla="*/ 687816 h 687816"/>
                <a:gd name="connsiteX15" fmla="*/ 2987819 w 3550299"/>
                <a:gd name="connsiteY15" fmla="*/ 674664 h 687816"/>
                <a:gd name="connsiteX16" fmla="*/ 2967957 w 3550299"/>
                <a:gd name="connsiteY16" fmla="*/ 680829 h 687816"/>
                <a:gd name="connsiteX17" fmla="*/ 2898647 w 3550299"/>
                <a:gd name="connsiteY17" fmla="*/ 687816 h 687816"/>
                <a:gd name="connsiteX18" fmla="*/ 343908 w 3550299"/>
                <a:gd name="connsiteY18" fmla="*/ 687816 h 687816"/>
                <a:gd name="connsiteX19" fmla="*/ 0 w 3550299"/>
                <a:gd name="connsiteY19" fmla="*/ 343908 h 687816"/>
                <a:gd name="connsiteX20" fmla="*/ 343908 w 3550299"/>
                <a:gd name="connsiteY20" fmla="*/ 0 h 68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50299" h="687816">
                  <a:moveTo>
                    <a:pt x="343908" y="0"/>
                  </a:moveTo>
                  <a:lnTo>
                    <a:pt x="2898647" y="0"/>
                  </a:lnTo>
                  <a:cubicBezTo>
                    <a:pt x="2922389" y="0"/>
                    <a:pt x="2945569" y="2406"/>
                    <a:pt x="2967957" y="6987"/>
                  </a:cubicBezTo>
                  <a:lnTo>
                    <a:pt x="2987819" y="13153"/>
                  </a:lnTo>
                  <a:lnTo>
                    <a:pt x="2987819" y="0"/>
                  </a:lnTo>
                  <a:lnTo>
                    <a:pt x="3031516" y="26717"/>
                  </a:lnTo>
                  <a:lnTo>
                    <a:pt x="3032512" y="27026"/>
                  </a:lnTo>
                  <a:cubicBezTo>
                    <a:pt x="3053084" y="35728"/>
                    <a:pt x="3072633" y="46374"/>
                    <a:pt x="3090929" y="58734"/>
                  </a:cubicBezTo>
                  <a:lnTo>
                    <a:pt x="3111096" y="75373"/>
                  </a:lnTo>
                  <a:lnTo>
                    <a:pt x="3550299" y="343908"/>
                  </a:lnTo>
                  <a:lnTo>
                    <a:pt x="3111096" y="612443"/>
                  </a:lnTo>
                  <a:lnTo>
                    <a:pt x="3090929" y="629082"/>
                  </a:lnTo>
                  <a:cubicBezTo>
                    <a:pt x="3072633" y="641443"/>
                    <a:pt x="3053084" y="652089"/>
                    <a:pt x="3032512" y="660790"/>
                  </a:cubicBezTo>
                  <a:lnTo>
                    <a:pt x="3031516" y="661099"/>
                  </a:lnTo>
                  <a:lnTo>
                    <a:pt x="2987819" y="687816"/>
                  </a:lnTo>
                  <a:lnTo>
                    <a:pt x="2987819" y="674664"/>
                  </a:lnTo>
                  <a:lnTo>
                    <a:pt x="2967957" y="680829"/>
                  </a:lnTo>
                  <a:cubicBezTo>
                    <a:pt x="2945569" y="685410"/>
                    <a:pt x="2922389" y="687816"/>
                    <a:pt x="2898647" y="687816"/>
                  </a:cubicBezTo>
                  <a:lnTo>
                    <a:pt x="343908" y="687816"/>
                  </a:lnTo>
                  <a:cubicBezTo>
                    <a:pt x="153973" y="687816"/>
                    <a:pt x="0" y="533843"/>
                    <a:pt x="0" y="343908"/>
                  </a:cubicBezTo>
                  <a:cubicBezTo>
                    <a:pt x="0" y="153973"/>
                    <a:pt x="153973" y="0"/>
                    <a:pt x="343908" y="0"/>
                  </a:cubicBezTo>
                  <a:close/>
                </a:path>
              </a:pathLst>
            </a:custGeom>
            <a:solidFill>
              <a:srgbClr val="BDBDF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53" y="7955"/>
              <a:ext cx="3522" cy="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altLang="zh-CN" sz="1500" b="1">
                  <a:latin typeface="Arial Rounded MT Bold" panose="020F0704030504030204" charset="0"/>
                  <a:cs typeface="Arial Rounded MT Bold" panose="020F0704030504030204" charset="0"/>
                  <a:sym typeface="+mn-lt"/>
                </a:rPr>
                <a:t>2</a:t>
              </a:r>
              <a:endParaRPr lang="en-US" altLang="zh-CN" sz="1500" dirty="0">
                <a:solidFill>
                  <a:schemeClr val="bg1"/>
                </a:solidFill>
                <a:latin typeface="Berlin Sans FB Demi" panose="020E0802020502020306" charset="0"/>
                <a:ea typeface="字魂50号-白鸽天行体" panose="00000500000000000000" charset="-122"/>
                <a:cs typeface="Berlin Sans FB Demi" panose="020E0802020502020306" charset="0"/>
                <a:sym typeface="+mn-ea"/>
              </a:endParaRPr>
            </a:p>
          </p:txBody>
        </p:sp>
        <p:sp>
          <p:nvSpPr>
            <p:cNvPr id="2" name="任意多边形 1"/>
            <p:cNvSpPr/>
            <p:nvPr/>
          </p:nvSpPr>
          <p:spPr>
            <a:xfrm>
              <a:off x="13885" y="2714"/>
              <a:ext cx="4028" cy="4424"/>
            </a:xfrm>
            <a:custGeom>
              <a:avLst/>
              <a:gdLst>
                <a:gd name="connsiteX0" fmla="*/ 980670 w 2226366"/>
                <a:gd name="connsiteY0" fmla="*/ 0 h 2228483"/>
                <a:gd name="connsiteX1" fmla="*/ 1245696 w 2226366"/>
                <a:gd name="connsiteY1" fmla="*/ 0 h 2228483"/>
                <a:gd name="connsiteX2" fmla="*/ 2226366 w 2226366"/>
                <a:gd name="connsiteY2" fmla="*/ 980670 h 2228483"/>
                <a:gd name="connsiteX3" fmla="*/ 2226366 w 2226366"/>
                <a:gd name="connsiteY3" fmla="*/ 2228483 h 2228483"/>
                <a:gd name="connsiteX4" fmla="*/ 0 w 2226366"/>
                <a:gd name="connsiteY4" fmla="*/ 2228483 h 2228483"/>
                <a:gd name="connsiteX5" fmla="*/ 0 w 2226366"/>
                <a:gd name="connsiteY5" fmla="*/ 980670 h 2228483"/>
                <a:gd name="connsiteX6" fmla="*/ 980670 w 2226366"/>
                <a:gd name="connsiteY6" fmla="*/ 0 h 2228483"/>
                <a:gd name="connsiteX0-1" fmla="*/ 0 w 2226366"/>
                <a:gd name="connsiteY0-2" fmla="*/ 2228483 h 2301014"/>
                <a:gd name="connsiteX1-3" fmla="*/ 0 w 2226366"/>
                <a:gd name="connsiteY1-4" fmla="*/ 980670 h 2301014"/>
                <a:gd name="connsiteX2-5" fmla="*/ 980670 w 2226366"/>
                <a:gd name="connsiteY2-6" fmla="*/ 0 h 2301014"/>
                <a:gd name="connsiteX3-7" fmla="*/ 1245696 w 2226366"/>
                <a:gd name="connsiteY3-8" fmla="*/ 0 h 2301014"/>
                <a:gd name="connsiteX4-9" fmla="*/ 2226366 w 2226366"/>
                <a:gd name="connsiteY4-10" fmla="*/ 980670 h 2301014"/>
                <a:gd name="connsiteX5-11" fmla="*/ 2226366 w 2226366"/>
                <a:gd name="connsiteY5-12" fmla="*/ 2228483 h 2301014"/>
                <a:gd name="connsiteX6-13" fmla="*/ 79595 w 2226366"/>
                <a:gd name="connsiteY6-14" fmla="*/ 2301014 h 2301014"/>
                <a:gd name="connsiteX0-15" fmla="*/ 0 w 2226366"/>
                <a:gd name="connsiteY0-16" fmla="*/ 2228483 h 2228483"/>
                <a:gd name="connsiteX1-17" fmla="*/ 0 w 2226366"/>
                <a:gd name="connsiteY1-18" fmla="*/ 980670 h 2228483"/>
                <a:gd name="connsiteX2-19" fmla="*/ 980670 w 2226366"/>
                <a:gd name="connsiteY2-20" fmla="*/ 0 h 2228483"/>
                <a:gd name="connsiteX3-21" fmla="*/ 1245696 w 2226366"/>
                <a:gd name="connsiteY3-22" fmla="*/ 0 h 2228483"/>
                <a:gd name="connsiteX4-23" fmla="*/ 2226366 w 2226366"/>
                <a:gd name="connsiteY4-24" fmla="*/ 980670 h 2228483"/>
                <a:gd name="connsiteX5-25" fmla="*/ 2226366 w 2226366"/>
                <a:gd name="connsiteY5-26" fmla="*/ 2228483 h 22284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226366" h="2228483">
                  <a:moveTo>
                    <a:pt x="0" y="2228483"/>
                  </a:moveTo>
                  <a:lnTo>
                    <a:pt x="0" y="980670"/>
                  </a:lnTo>
                  <a:cubicBezTo>
                    <a:pt x="0" y="439061"/>
                    <a:pt x="439061" y="0"/>
                    <a:pt x="980670" y="0"/>
                  </a:cubicBezTo>
                  <a:lnTo>
                    <a:pt x="1245696" y="0"/>
                  </a:lnTo>
                  <a:cubicBezTo>
                    <a:pt x="1787305" y="0"/>
                    <a:pt x="2226366" y="439061"/>
                    <a:pt x="2226366" y="980670"/>
                  </a:cubicBezTo>
                  <a:lnTo>
                    <a:pt x="2226366" y="2228483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3433" y="7768"/>
              <a:ext cx="5591" cy="1083"/>
            </a:xfrm>
            <a:custGeom>
              <a:avLst/>
              <a:gdLst>
                <a:gd name="connsiteX0" fmla="*/ 343908 w 3550299"/>
                <a:gd name="connsiteY0" fmla="*/ 0 h 687816"/>
                <a:gd name="connsiteX1" fmla="*/ 2898647 w 3550299"/>
                <a:gd name="connsiteY1" fmla="*/ 0 h 687816"/>
                <a:gd name="connsiteX2" fmla="*/ 2967957 w 3550299"/>
                <a:gd name="connsiteY2" fmla="*/ 6987 h 687816"/>
                <a:gd name="connsiteX3" fmla="*/ 2987819 w 3550299"/>
                <a:gd name="connsiteY3" fmla="*/ 13153 h 687816"/>
                <a:gd name="connsiteX4" fmla="*/ 2987819 w 3550299"/>
                <a:gd name="connsiteY4" fmla="*/ 0 h 687816"/>
                <a:gd name="connsiteX5" fmla="*/ 3031516 w 3550299"/>
                <a:gd name="connsiteY5" fmla="*/ 26717 h 687816"/>
                <a:gd name="connsiteX6" fmla="*/ 3032512 w 3550299"/>
                <a:gd name="connsiteY6" fmla="*/ 27026 h 687816"/>
                <a:gd name="connsiteX7" fmla="*/ 3090929 w 3550299"/>
                <a:gd name="connsiteY7" fmla="*/ 58734 h 687816"/>
                <a:gd name="connsiteX8" fmla="*/ 3111096 w 3550299"/>
                <a:gd name="connsiteY8" fmla="*/ 75373 h 687816"/>
                <a:gd name="connsiteX9" fmla="*/ 3550299 w 3550299"/>
                <a:gd name="connsiteY9" fmla="*/ 343908 h 687816"/>
                <a:gd name="connsiteX10" fmla="*/ 3111096 w 3550299"/>
                <a:gd name="connsiteY10" fmla="*/ 612443 h 687816"/>
                <a:gd name="connsiteX11" fmla="*/ 3090929 w 3550299"/>
                <a:gd name="connsiteY11" fmla="*/ 629082 h 687816"/>
                <a:gd name="connsiteX12" fmla="*/ 3032512 w 3550299"/>
                <a:gd name="connsiteY12" fmla="*/ 660790 h 687816"/>
                <a:gd name="connsiteX13" fmla="*/ 3031516 w 3550299"/>
                <a:gd name="connsiteY13" fmla="*/ 661099 h 687816"/>
                <a:gd name="connsiteX14" fmla="*/ 2987819 w 3550299"/>
                <a:gd name="connsiteY14" fmla="*/ 687816 h 687816"/>
                <a:gd name="connsiteX15" fmla="*/ 2987819 w 3550299"/>
                <a:gd name="connsiteY15" fmla="*/ 674664 h 687816"/>
                <a:gd name="connsiteX16" fmla="*/ 2967957 w 3550299"/>
                <a:gd name="connsiteY16" fmla="*/ 680829 h 687816"/>
                <a:gd name="connsiteX17" fmla="*/ 2898647 w 3550299"/>
                <a:gd name="connsiteY17" fmla="*/ 687816 h 687816"/>
                <a:gd name="connsiteX18" fmla="*/ 343908 w 3550299"/>
                <a:gd name="connsiteY18" fmla="*/ 687816 h 687816"/>
                <a:gd name="connsiteX19" fmla="*/ 0 w 3550299"/>
                <a:gd name="connsiteY19" fmla="*/ 343908 h 687816"/>
                <a:gd name="connsiteX20" fmla="*/ 343908 w 3550299"/>
                <a:gd name="connsiteY20" fmla="*/ 0 h 687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50299" h="687816">
                  <a:moveTo>
                    <a:pt x="343908" y="0"/>
                  </a:moveTo>
                  <a:lnTo>
                    <a:pt x="2898647" y="0"/>
                  </a:lnTo>
                  <a:cubicBezTo>
                    <a:pt x="2922389" y="0"/>
                    <a:pt x="2945569" y="2406"/>
                    <a:pt x="2967957" y="6987"/>
                  </a:cubicBezTo>
                  <a:lnTo>
                    <a:pt x="2987819" y="13153"/>
                  </a:lnTo>
                  <a:lnTo>
                    <a:pt x="2987819" y="0"/>
                  </a:lnTo>
                  <a:lnTo>
                    <a:pt x="3031516" y="26717"/>
                  </a:lnTo>
                  <a:lnTo>
                    <a:pt x="3032512" y="27026"/>
                  </a:lnTo>
                  <a:cubicBezTo>
                    <a:pt x="3053084" y="35728"/>
                    <a:pt x="3072633" y="46374"/>
                    <a:pt x="3090929" y="58734"/>
                  </a:cubicBezTo>
                  <a:lnTo>
                    <a:pt x="3111096" y="75373"/>
                  </a:lnTo>
                  <a:lnTo>
                    <a:pt x="3550299" y="343908"/>
                  </a:lnTo>
                  <a:lnTo>
                    <a:pt x="3111096" y="612443"/>
                  </a:lnTo>
                  <a:lnTo>
                    <a:pt x="3090929" y="629082"/>
                  </a:lnTo>
                  <a:cubicBezTo>
                    <a:pt x="3072633" y="641443"/>
                    <a:pt x="3053084" y="652089"/>
                    <a:pt x="3032512" y="660790"/>
                  </a:cubicBezTo>
                  <a:lnTo>
                    <a:pt x="3031516" y="661099"/>
                  </a:lnTo>
                  <a:lnTo>
                    <a:pt x="2987819" y="687816"/>
                  </a:lnTo>
                  <a:lnTo>
                    <a:pt x="2987819" y="674664"/>
                  </a:lnTo>
                  <a:lnTo>
                    <a:pt x="2967957" y="680829"/>
                  </a:lnTo>
                  <a:cubicBezTo>
                    <a:pt x="2945569" y="685410"/>
                    <a:pt x="2922389" y="687816"/>
                    <a:pt x="2898647" y="687816"/>
                  </a:cubicBezTo>
                  <a:lnTo>
                    <a:pt x="343908" y="687816"/>
                  </a:lnTo>
                  <a:cubicBezTo>
                    <a:pt x="153973" y="687816"/>
                    <a:pt x="0" y="533843"/>
                    <a:pt x="0" y="343908"/>
                  </a:cubicBezTo>
                  <a:cubicBezTo>
                    <a:pt x="0" y="153973"/>
                    <a:pt x="153973" y="0"/>
                    <a:pt x="343908" y="0"/>
                  </a:cubicBezTo>
                  <a:close/>
                </a:path>
              </a:pathLst>
            </a:custGeom>
            <a:solidFill>
              <a:srgbClr val="A4E5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167" y="7938"/>
              <a:ext cx="3522" cy="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altLang="zh-CN" sz="1500" b="1">
                  <a:latin typeface="Arial Rounded MT Bold" panose="020F0704030504030204" charset="0"/>
                  <a:cs typeface="Arial Rounded MT Bold" panose="020F0704030504030204" charset="0"/>
                  <a:sym typeface="+mn-lt"/>
                </a:rPr>
                <a:t>3</a:t>
              </a:r>
              <a:endParaRPr lang="en-US" altLang="zh-CN" sz="1500" dirty="0">
                <a:solidFill>
                  <a:schemeClr val="bg1"/>
                </a:solidFill>
                <a:latin typeface="Berlin Sans FB Demi" panose="020E0802020502020306" charset="0"/>
                <a:ea typeface="字魂50号-白鸽天行体" panose="00000500000000000000" charset="-122"/>
                <a:cs typeface="Berlin Sans FB Demi" panose="020E0802020502020306" charset="0"/>
                <a:sym typeface="+mn-ea"/>
              </a:endParaRPr>
            </a:p>
          </p:txBody>
        </p:sp>
        <p:sp>
          <p:nvSpPr>
            <p:cNvPr id="46" name="Shape 23128"/>
            <p:cNvSpPr/>
            <p:nvPr/>
          </p:nvSpPr>
          <p:spPr>
            <a:xfrm>
              <a:off x="15332" y="3453"/>
              <a:ext cx="989" cy="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531" extrusionOk="0">
                  <a:moveTo>
                    <a:pt x="14800" y="18837"/>
                  </a:moveTo>
                  <a:cubicBezTo>
                    <a:pt x="14055" y="18837"/>
                    <a:pt x="13454" y="19442"/>
                    <a:pt x="13454" y="20184"/>
                  </a:cubicBezTo>
                  <a:cubicBezTo>
                    <a:pt x="13454" y="20930"/>
                    <a:pt x="14055" y="21531"/>
                    <a:pt x="14800" y="21531"/>
                  </a:cubicBezTo>
                  <a:cubicBezTo>
                    <a:pt x="15541" y="21531"/>
                    <a:pt x="16145" y="20927"/>
                    <a:pt x="16145" y="20184"/>
                  </a:cubicBezTo>
                  <a:cubicBezTo>
                    <a:pt x="16145" y="19442"/>
                    <a:pt x="15541" y="18837"/>
                    <a:pt x="14800" y="18837"/>
                  </a:cubicBezTo>
                  <a:cubicBezTo>
                    <a:pt x="14800" y="18837"/>
                    <a:pt x="14800" y="18837"/>
                    <a:pt x="14800" y="18837"/>
                  </a:cubicBezTo>
                  <a:close/>
                  <a:moveTo>
                    <a:pt x="6051" y="18837"/>
                  </a:moveTo>
                  <a:cubicBezTo>
                    <a:pt x="5308" y="18837"/>
                    <a:pt x="4705" y="19442"/>
                    <a:pt x="4705" y="20184"/>
                  </a:cubicBezTo>
                  <a:cubicBezTo>
                    <a:pt x="4705" y="20930"/>
                    <a:pt x="5308" y="21531"/>
                    <a:pt x="6051" y="21531"/>
                  </a:cubicBezTo>
                  <a:cubicBezTo>
                    <a:pt x="6796" y="21531"/>
                    <a:pt x="7396" y="20927"/>
                    <a:pt x="7396" y="20184"/>
                  </a:cubicBezTo>
                  <a:cubicBezTo>
                    <a:pt x="7396" y="19442"/>
                    <a:pt x="6796" y="18837"/>
                    <a:pt x="6051" y="18837"/>
                  </a:cubicBezTo>
                  <a:cubicBezTo>
                    <a:pt x="6051" y="18837"/>
                    <a:pt x="6051" y="18837"/>
                    <a:pt x="6051" y="18837"/>
                  </a:cubicBezTo>
                  <a:close/>
                  <a:moveTo>
                    <a:pt x="15555" y="13456"/>
                  </a:moveTo>
                  <a:lnTo>
                    <a:pt x="14216" y="13456"/>
                  </a:lnTo>
                  <a:lnTo>
                    <a:pt x="15275" y="4980"/>
                  </a:lnTo>
                  <a:lnTo>
                    <a:pt x="16706" y="4809"/>
                  </a:lnTo>
                  <a:cubicBezTo>
                    <a:pt x="16706" y="4809"/>
                    <a:pt x="15555" y="13456"/>
                    <a:pt x="15555" y="13456"/>
                  </a:cubicBezTo>
                  <a:close/>
                  <a:moveTo>
                    <a:pt x="12861" y="13456"/>
                  </a:moveTo>
                  <a:lnTo>
                    <a:pt x="11465" y="13456"/>
                  </a:lnTo>
                  <a:lnTo>
                    <a:pt x="11812" y="5397"/>
                  </a:lnTo>
                  <a:lnTo>
                    <a:pt x="13897" y="5148"/>
                  </a:lnTo>
                  <a:cubicBezTo>
                    <a:pt x="13897" y="5148"/>
                    <a:pt x="12861" y="13456"/>
                    <a:pt x="12861" y="13456"/>
                  </a:cubicBezTo>
                  <a:close/>
                  <a:moveTo>
                    <a:pt x="10116" y="13456"/>
                  </a:moveTo>
                  <a:lnTo>
                    <a:pt x="8715" y="13456"/>
                  </a:lnTo>
                  <a:lnTo>
                    <a:pt x="8364" y="5811"/>
                  </a:lnTo>
                  <a:lnTo>
                    <a:pt x="10461" y="5557"/>
                  </a:lnTo>
                  <a:cubicBezTo>
                    <a:pt x="10461" y="5557"/>
                    <a:pt x="10116" y="13456"/>
                    <a:pt x="10116" y="13456"/>
                  </a:cubicBezTo>
                  <a:close/>
                  <a:moveTo>
                    <a:pt x="5962" y="13456"/>
                  </a:moveTo>
                  <a:lnTo>
                    <a:pt x="4928" y="6222"/>
                  </a:lnTo>
                  <a:lnTo>
                    <a:pt x="7024" y="5972"/>
                  </a:lnTo>
                  <a:lnTo>
                    <a:pt x="7367" y="13456"/>
                  </a:lnTo>
                  <a:cubicBezTo>
                    <a:pt x="7367" y="13456"/>
                    <a:pt x="5962" y="13456"/>
                    <a:pt x="5962" y="13456"/>
                  </a:cubicBezTo>
                  <a:close/>
                  <a:moveTo>
                    <a:pt x="3212" y="13456"/>
                  </a:moveTo>
                  <a:lnTo>
                    <a:pt x="1505" y="6632"/>
                  </a:lnTo>
                  <a:lnTo>
                    <a:pt x="3592" y="6383"/>
                  </a:lnTo>
                  <a:lnTo>
                    <a:pt x="4603" y="13456"/>
                  </a:lnTo>
                  <a:cubicBezTo>
                    <a:pt x="4603" y="13456"/>
                    <a:pt x="3212" y="13456"/>
                    <a:pt x="3212" y="13456"/>
                  </a:cubicBezTo>
                  <a:close/>
                  <a:moveTo>
                    <a:pt x="21504" y="509"/>
                  </a:moveTo>
                  <a:cubicBezTo>
                    <a:pt x="21415" y="151"/>
                    <a:pt x="21051" y="-69"/>
                    <a:pt x="20690" y="19"/>
                  </a:cubicBezTo>
                  <a:lnTo>
                    <a:pt x="17999" y="693"/>
                  </a:lnTo>
                  <a:cubicBezTo>
                    <a:pt x="17737" y="758"/>
                    <a:pt x="17540" y="976"/>
                    <a:pt x="17498" y="1241"/>
                  </a:cubicBezTo>
                  <a:lnTo>
                    <a:pt x="17156" y="3401"/>
                  </a:lnTo>
                  <a:lnTo>
                    <a:pt x="590" y="5388"/>
                  </a:lnTo>
                  <a:cubicBezTo>
                    <a:pt x="576" y="5391"/>
                    <a:pt x="567" y="5397"/>
                    <a:pt x="554" y="5400"/>
                  </a:cubicBezTo>
                  <a:cubicBezTo>
                    <a:pt x="538" y="5404"/>
                    <a:pt x="524" y="5400"/>
                    <a:pt x="507" y="5404"/>
                  </a:cubicBezTo>
                  <a:cubicBezTo>
                    <a:pt x="469" y="5413"/>
                    <a:pt x="438" y="5437"/>
                    <a:pt x="405" y="5450"/>
                  </a:cubicBezTo>
                  <a:cubicBezTo>
                    <a:pt x="367" y="5466"/>
                    <a:pt x="331" y="5479"/>
                    <a:pt x="297" y="5502"/>
                  </a:cubicBezTo>
                  <a:cubicBezTo>
                    <a:pt x="252" y="5535"/>
                    <a:pt x="213" y="5575"/>
                    <a:pt x="176" y="5617"/>
                  </a:cubicBezTo>
                  <a:cubicBezTo>
                    <a:pt x="157" y="5641"/>
                    <a:pt x="131" y="5650"/>
                    <a:pt x="114" y="5674"/>
                  </a:cubicBezTo>
                  <a:cubicBezTo>
                    <a:pt x="111" y="5680"/>
                    <a:pt x="111" y="5686"/>
                    <a:pt x="107" y="5693"/>
                  </a:cubicBezTo>
                  <a:cubicBezTo>
                    <a:pt x="71" y="5749"/>
                    <a:pt x="51" y="5811"/>
                    <a:pt x="32" y="5877"/>
                  </a:cubicBezTo>
                  <a:cubicBezTo>
                    <a:pt x="25" y="5900"/>
                    <a:pt x="12" y="5920"/>
                    <a:pt x="9" y="5942"/>
                  </a:cubicBezTo>
                  <a:cubicBezTo>
                    <a:pt x="-4" y="6034"/>
                    <a:pt x="-4" y="6127"/>
                    <a:pt x="18" y="6218"/>
                  </a:cubicBezTo>
                  <a:lnTo>
                    <a:pt x="2037" y="14294"/>
                  </a:lnTo>
                  <a:lnTo>
                    <a:pt x="2710" y="16984"/>
                  </a:lnTo>
                  <a:cubicBezTo>
                    <a:pt x="2712" y="17004"/>
                    <a:pt x="2726" y="17021"/>
                    <a:pt x="2733" y="17037"/>
                  </a:cubicBezTo>
                  <a:cubicBezTo>
                    <a:pt x="2743" y="17070"/>
                    <a:pt x="2759" y="17100"/>
                    <a:pt x="2772" y="17129"/>
                  </a:cubicBezTo>
                  <a:cubicBezTo>
                    <a:pt x="2795" y="17175"/>
                    <a:pt x="2824" y="17215"/>
                    <a:pt x="2853" y="17250"/>
                  </a:cubicBezTo>
                  <a:cubicBezTo>
                    <a:pt x="2874" y="17277"/>
                    <a:pt x="2897" y="17297"/>
                    <a:pt x="2920" y="17320"/>
                  </a:cubicBezTo>
                  <a:cubicBezTo>
                    <a:pt x="2958" y="17356"/>
                    <a:pt x="3002" y="17382"/>
                    <a:pt x="3048" y="17408"/>
                  </a:cubicBezTo>
                  <a:cubicBezTo>
                    <a:pt x="3074" y="17422"/>
                    <a:pt x="3094" y="17437"/>
                    <a:pt x="3120" y="17448"/>
                  </a:cubicBezTo>
                  <a:cubicBezTo>
                    <a:pt x="3195" y="17474"/>
                    <a:pt x="3277" y="17493"/>
                    <a:pt x="3359" y="17493"/>
                  </a:cubicBezTo>
                  <a:lnTo>
                    <a:pt x="17491" y="17493"/>
                  </a:lnTo>
                  <a:cubicBezTo>
                    <a:pt x="17861" y="17493"/>
                    <a:pt x="18160" y="17191"/>
                    <a:pt x="18160" y="16820"/>
                  </a:cubicBezTo>
                  <a:cubicBezTo>
                    <a:pt x="18160" y="16449"/>
                    <a:pt x="17861" y="16147"/>
                    <a:pt x="17491" y="16147"/>
                  </a:cubicBezTo>
                  <a:lnTo>
                    <a:pt x="3884" y="16147"/>
                  </a:lnTo>
                  <a:lnTo>
                    <a:pt x="3550" y="14803"/>
                  </a:lnTo>
                  <a:lnTo>
                    <a:pt x="16145" y="14803"/>
                  </a:lnTo>
                  <a:cubicBezTo>
                    <a:pt x="16227" y="14803"/>
                    <a:pt x="16306" y="14787"/>
                    <a:pt x="16382" y="14760"/>
                  </a:cubicBezTo>
                  <a:cubicBezTo>
                    <a:pt x="16411" y="14747"/>
                    <a:pt x="16433" y="14727"/>
                    <a:pt x="16460" y="14711"/>
                  </a:cubicBezTo>
                  <a:cubicBezTo>
                    <a:pt x="16503" y="14691"/>
                    <a:pt x="16546" y="14672"/>
                    <a:pt x="16582" y="14642"/>
                  </a:cubicBezTo>
                  <a:cubicBezTo>
                    <a:pt x="16608" y="14619"/>
                    <a:pt x="16625" y="14586"/>
                    <a:pt x="16651" y="14560"/>
                  </a:cubicBezTo>
                  <a:cubicBezTo>
                    <a:pt x="16677" y="14527"/>
                    <a:pt x="16710" y="14498"/>
                    <a:pt x="16733" y="14458"/>
                  </a:cubicBezTo>
                  <a:cubicBezTo>
                    <a:pt x="16752" y="14422"/>
                    <a:pt x="16759" y="14382"/>
                    <a:pt x="16772" y="14343"/>
                  </a:cubicBezTo>
                  <a:cubicBezTo>
                    <a:pt x="16785" y="14307"/>
                    <a:pt x="16801" y="14274"/>
                    <a:pt x="16811" y="14238"/>
                  </a:cubicBezTo>
                  <a:lnTo>
                    <a:pt x="16815" y="14222"/>
                  </a:lnTo>
                  <a:lnTo>
                    <a:pt x="16815" y="14215"/>
                  </a:lnTo>
                  <a:lnTo>
                    <a:pt x="18757" y="1892"/>
                  </a:lnTo>
                  <a:lnTo>
                    <a:pt x="21015" y="1327"/>
                  </a:lnTo>
                  <a:cubicBezTo>
                    <a:pt x="21376" y="1235"/>
                    <a:pt x="21596" y="871"/>
                    <a:pt x="21504" y="509"/>
                  </a:cubicBezTo>
                  <a:cubicBezTo>
                    <a:pt x="21504" y="509"/>
                    <a:pt x="21504" y="509"/>
                    <a:pt x="21504" y="509"/>
                  </a:cubicBezTo>
                  <a:close/>
                </a:path>
              </a:pathLst>
            </a:custGeom>
            <a:solidFill>
              <a:srgbClr val="BDBDF4"/>
            </a:solidFill>
            <a:ln w="12700">
              <a:noFill/>
              <a:miter lim="400000"/>
            </a:ln>
          </p:spPr>
          <p:txBody>
            <a:bodyPr lIns="14288" tIns="14288" rIns="14288" bIns="1428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/>
            </a:p>
          </p:txBody>
        </p:sp>
        <p:sp>
          <p:nvSpPr>
            <p:cNvPr id="47" name="Shape 23157"/>
            <p:cNvSpPr/>
            <p:nvPr/>
          </p:nvSpPr>
          <p:spPr>
            <a:xfrm>
              <a:off x="2646" y="3575"/>
              <a:ext cx="953" cy="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600" extrusionOk="0">
                  <a:moveTo>
                    <a:pt x="20270" y="12587"/>
                  </a:moveTo>
                  <a:lnTo>
                    <a:pt x="11292" y="12587"/>
                  </a:lnTo>
                  <a:lnTo>
                    <a:pt x="11292" y="20248"/>
                  </a:lnTo>
                  <a:lnTo>
                    <a:pt x="20270" y="20248"/>
                  </a:lnTo>
                  <a:cubicBezTo>
                    <a:pt x="20270" y="20248"/>
                    <a:pt x="20270" y="12587"/>
                    <a:pt x="20270" y="12587"/>
                  </a:cubicBezTo>
                  <a:close/>
                  <a:moveTo>
                    <a:pt x="21492" y="11911"/>
                  </a:moveTo>
                  <a:lnTo>
                    <a:pt x="21492" y="20924"/>
                  </a:lnTo>
                  <a:cubicBezTo>
                    <a:pt x="21492" y="21298"/>
                    <a:pt x="21218" y="21600"/>
                    <a:pt x="20881" y="21600"/>
                  </a:cubicBezTo>
                  <a:lnTo>
                    <a:pt x="10681" y="21600"/>
                  </a:lnTo>
                  <a:cubicBezTo>
                    <a:pt x="10344" y="21600"/>
                    <a:pt x="10070" y="21298"/>
                    <a:pt x="10070" y="20924"/>
                  </a:cubicBezTo>
                  <a:lnTo>
                    <a:pt x="10070" y="11911"/>
                  </a:lnTo>
                  <a:cubicBezTo>
                    <a:pt x="10070" y="11538"/>
                    <a:pt x="10344" y="11235"/>
                    <a:pt x="10681" y="11235"/>
                  </a:cubicBezTo>
                  <a:lnTo>
                    <a:pt x="20881" y="11235"/>
                  </a:lnTo>
                  <a:cubicBezTo>
                    <a:pt x="21218" y="11235"/>
                    <a:pt x="21492" y="11538"/>
                    <a:pt x="21492" y="11911"/>
                  </a:cubicBezTo>
                  <a:cubicBezTo>
                    <a:pt x="21492" y="11911"/>
                    <a:pt x="21492" y="11911"/>
                    <a:pt x="21492" y="11911"/>
                  </a:cubicBezTo>
                  <a:close/>
                  <a:moveTo>
                    <a:pt x="12342" y="3106"/>
                  </a:moveTo>
                  <a:cubicBezTo>
                    <a:pt x="12342" y="3187"/>
                    <a:pt x="12336" y="3272"/>
                    <a:pt x="12325" y="3358"/>
                  </a:cubicBezTo>
                  <a:cubicBezTo>
                    <a:pt x="12301" y="3551"/>
                    <a:pt x="12352" y="3747"/>
                    <a:pt x="12468" y="3895"/>
                  </a:cubicBezTo>
                  <a:cubicBezTo>
                    <a:pt x="12583" y="4042"/>
                    <a:pt x="12750" y="4128"/>
                    <a:pt x="12927" y="4129"/>
                  </a:cubicBezTo>
                  <a:cubicBezTo>
                    <a:pt x="15511" y="4143"/>
                    <a:pt x="17687" y="6196"/>
                    <a:pt x="18102" y="9011"/>
                  </a:cubicBezTo>
                  <a:cubicBezTo>
                    <a:pt x="18156" y="9379"/>
                    <a:pt x="18470" y="9629"/>
                    <a:pt x="18803" y="9569"/>
                  </a:cubicBezTo>
                  <a:cubicBezTo>
                    <a:pt x="19136" y="9509"/>
                    <a:pt x="19362" y="9162"/>
                    <a:pt x="19308" y="8793"/>
                  </a:cubicBezTo>
                  <a:cubicBezTo>
                    <a:pt x="19064" y="7137"/>
                    <a:pt x="18293" y="5618"/>
                    <a:pt x="17138" y="4516"/>
                  </a:cubicBezTo>
                  <a:cubicBezTo>
                    <a:pt x="16127" y="3553"/>
                    <a:pt x="14872" y="2960"/>
                    <a:pt x="13551" y="2813"/>
                  </a:cubicBezTo>
                  <a:cubicBezTo>
                    <a:pt x="13418" y="1237"/>
                    <a:pt x="12215" y="0"/>
                    <a:pt x="10756" y="0"/>
                  </a:cubicBezTo>
                  <a:cubicBezTo>
                    <a:pt x="9985" y="0"/>
                    <a:pt x="9265" y="343"/>
                    <a:pt x="8742" y="939"/>
                  </a:cubicBezTo>
                  <a:cubicBezTo>
                    <a:pt x="8156" y="649"/>
                    <a:pt x="7517" y="498"/>
                    <a:pt x="6869" y="498"/>
                  </a:cubicBezTo>
                  <a:cubicBezTo>
                    <a:pt x="4342" y="498"/>
                    <a:pt x="2287" y="2771"/>
                    <a:pt x="2287" y="5565"/>
                  </a:cubicBezTo>
                  <a:cubicBezTo>
                    <a:pt x="2287" y="5984"/>
                    <a:pt x="2332" y="6395"/>
                    <a:pt x="2423" y="6795"/>
                  </a:cubicBezTo>
                  <a:cubicBezTo>
                    <a:pt x="1613" y="7247"/>
                    <a:pt x="968" y="7951"/>
                    <a:pt x="538" y="8858"/>
                  </a:cubicBezTo>
                  <a:cubicBezTo>
                    <a:pt x="59" y="9868"/>
                    <a:pt x="-108" y="11056"/>
                    <a:pt x="69" y="12203"/>
                  </a:cubicBezTo>
                  <a:cubicBezTo>
                    <a:pt x="251" y="13384"/>
                    <a:pt x="792" y="14448"/>
                    <a:pt x="1593" y="15200"/>
                  </a:cubicBezTo>
                  <a:cubicBezTo>
                    <a:pt x="2491" y="16042"/>
                    <a:pt x="3696" y="16487"/>
                    <a:pt x="5078" y="16487"/>
                  </a:cubicBezTo>
                  <a:lnTo>
                    <a:pt x="8290" y="16487"/>
                  </a:lnTo>
                  <a:cubicBezTo>
                    <a:pt x="8628" y="16487"/>
                    <a:pt x="8901" y="16184"/>
                    <a:pt x="8901" y="15811"/>
                  </a:cubicBezTo>
                  <a:cubicBezTo>
                    <a:pt x="8901" y="15438"/>
                    <a:pt x="8628" y="15135"/>
                    <a:pt x="8290" y="15135"/>
                  </a:cubicBezTo>
                  <a:lnTo>
                    <a:pt x="5078" y="15135"/>
                  </a:lnTo>
                  <a:cubicBezTo>
                    <a:pt x="2632" y="15135"/>
                    <a:pt x="1509" y="13503"/>
                    <a:pt x="1274" y="11976"/>
                  </a:cubicBezTo>
                  <a:cubicBezTo>
                    <a:pt x="1040" y="10454"/>
                    <a:pt x="1598" y="8503"/>
                    <a:pt x="3376" y="7813"/>
                  </a:cubicBezTo>
                  <a:cubicBezTo>
                    <a:pt x="3533" y="7752"/>
                    <a:pt x="3660" y="7623"/>
                    <a:pt x="3729" y="7456"/>
                  </a:cubicBezTo>
                  <a:cubicBezTo>
                    <a:pt x="3798" y="7289"/>
                    <a:pt x="3803" y="7098"/>
                    <a:pt x="3742" y="6927"/>
                  </a:cubicBezTo>
                  <a:cubicBezTo>
                    <a:pt x="3587" y="6494"/>
                    <a:pt x="3509" y="6035"/>
                    <a:pt x="3509" y="5565"/>
                  </a:cubicBezTo>
                  <a:cubicBezTo>
                    <a:pt x="3509" y="3516"/>
                    <a:pt x="5016" y="1850"/>
                    <a:pt x="6869" y="1850"/>
                  </a:cubicBezTo>
                  <a:cubicBezTo>
                    <a:pt x="7477" y="1850"/>
                    <a:pt x="8072" y="2031"/>
                    <a:pt x="8591" y="2374"/>
                  </a:cubicBezTo>
                  <a:cubicBezTo>
                    <a:pt x="8874" y="2562"/>
                    <a:pt x="9241" y="2467"/>
                    <a:pt x="9419" y="2160"/>
                  </a:cubicBezTo>
                  <a:cubicBezTo>
                    <a:pt x="9713" y="1654"/>
                    <a:pt x="10212" y="1352"/>
                    <a:pt x="10756" y="1352"/>
                  </a:cubicBezTo>
                  <a:cubicBezTo>
                    <a:pt x="11630" y="1352"/>
                    <a:pt x="12342" y="2139"/>
                    <a:pt x="12342" y="3106"/>
                  </a:cubicBezTo>
                  <a:cubicBezTo>
                    <a:pt x="12342" y="3106"/>
                    <a:pt x="12342" y="3106"/>
                    <a:pt x="12342" y="3106"/>
                  </a:cubicBezTo>
                  <a:close/>
                  <a:moveTo>
                    <a:pt x="12506" y="15422"/>
                  </a:moveTo>
                  <a:cubicBezTo>
                    <a:pt x="12313" y="15115"/>
                    <a:pt x="12381" y="14694"/>
                    <a:pt x="12658" y="14480"/>
                  </a:cubicBezTo>
                  <a:cubicBezTo>
                    <a:pt x="12935" y="14267"/>
                    <a:pt x="13316" y="14342"/>
                    <a:pt x="13509" y="14648"/>
                  </a:cubicBezTo>
                  <a:lnTo>
                    <a:pt x="14199" y="15742"/>
                  </a:lnTo>
                  <a:lnTo>
                    <a:pt x="17363" y="15742"/>
                  </a:lnTo>
                  <a:lnTo>
                    <a:pt x="18053" y="14648"/>
                  </a:lnTo>
                  <a:cubicBezTo>
                    <a:pt x="18246" y="14342"/>
                    <a:pt x="18627" y="14267"/>
                    <a:pt x="18904" y="14480"/>
                  </a:cubicBezTo>
                  <a:cubicBezTo>
                    <a:pt x="19181" y="14694"/>
                    <a:pt x="19249" y="15115"/>
                    <a:pt x="19055" y="15422"/>
                  </a:cubicBezTo>
                  <a:lnTo>
                    <a:pt x="18427" y="16417"/>
                  </a:lnTo>
                  <a:lnTo>
                    <a:pt x="19056" y="17414"/>
                  </a:lnTo>
                  <a:cubicBezTo>
                    <a:pt x="19249" y="17720"/>
                    <a:pt x="19181" y="18141"/>
                    <a:pt x="18904" y="18355"/>
                  </a:cubicBezTo>
                  <a:cubicBezTo>
                    <a:pt x="18797" y="18437"/>
                    <a:pt x="18675" y="18477"/>
                    <a:pt x="18555" y="18477"/>
                  </a:cubicBezTo>
                  <a:cubicBezTo>
                    <a:pt x="18362" y="18477"/>
                    <a:pt x="18172" y="18376"/>
                    <a:pt x="18053" y="18187"/>
                  </a:cubicBezTo>
                  <a:lnTo>
                    <a:pt x="17363" y="17094"/>
                  </a:lnTo>
                  <a:lnTo>
                    <a:pt x="14199" y="17094"/>
                  </a:lnTo>
                  <a:lnTo>
                    <a:pt x="13509" y="18187"/>
                  </a:lnTo>
                  <a:cubicBezTo>
                    <a:pt x="13316" y="18493"/>
                    <a:pt x="12935" y="18568"/>
                    <a:pt x="12658" y="18355"/>
                  </a:cubicBezTo>
                  <a:cubicBezTo>
                    <a:pt x="12381" y="18141"/>
                    <a:pt x="12314" y="17720"/>
                    <a:pt x="12506" y="17414"/>
                  </a:cubicBezTo>
                  <a:lnTo>
                    <a:pt x="13135" y="16417"/>
                  </a:lnTo>
                  <a:cubicBezTo>
                    <a:pt x="13135" y="16417"/>
                    <a:pt x="12506" y="15422"/>
                    <a:pt x="12506" y="15422"/>
                  </a:cubicBezTo>
                  <a:close/>
                </a:path>
              </a:pathLst>
            </a:custGeom>
            <a:solidFill>
              <a:srgbClr val="FFBEEE"/>
            </a:solidFill>
            <a:ln w="12700">
              <a:noFill/>
              <a:miter lim="400000"/>
            </a:ln>
          </p:spPr>
          <p:txBody>
            <a:bodyPr lIns="14288" tIns="14288" rIns="14288" bIns="1428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/>
            </a:p>
          </p:txBody>
        </p:sp>
        <p:sp>
          <p:nvSpPr>
            <p:cNvPr id="48" name="Shape 23159"/>
            <p:cNvSpPr/>
            <p:nvPr/>
          </p:nvSpPr>
          <p:spPr>
            <a:xfrm>
              <a:off x="9104" y="3489"/>
              <a:ext cx="1002" cy="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0"/>
                  </a:moveTo>
                  <a:cubicBezTo>
                    <a:pt x="2849" y="0"/>
                    <a:pt x="2207" y="758"/>
                    <a:pt x="2207" y="1696"/>
                  </a:cubicBezTo>
                  <a:lnTo>
                    <a:pt x="2207" y="1869"/>
                  </a:lnTo>
                  <a:cubicBezTo>
                    <a:pt x="2209" y="2295"/>
                    <a:pt x="2498" y="2638"/>
                    <a:pt x="2853" y="2638"/>
                  </a:cubicBezTo>
                  <a:cubicBezTo>
                    <a:pt x="3211" y="2638"/>
                    <a:pt x="3499" y="2295"/>
                    <a:pt x="3499" y="1869"/>
                  </a:cubicBezTo>
                  <a:lnTo>
                    <a:pt x="3499" y="1696"/>
                  </a:lnTo>
                  <a:cubicBezTo>
                    <a:pt x="3499" y="1607"/>
                    <a:pt x="3563" y="1539"/>
                    <a:pt x="3637" y="1539"/>
                  </a:cubicBezTo>
                  <a:lnTo>
                    <a:pt x="4678" y="1539"/>
                  </a:lnTo>
                  <a:cubicBezTo>
                    <a:pt x="4753" y="1539"/>
                    <a:pt x="4817" y="1607"/>
                    <a:pt x="4817" y="1696"/>
                  </a:cubicBezTo>
                  <a:lnTo>
                    <a:pt x="4817" y="1869"/>
                  </a:lnTo>
                  <a:cubicBezTo>
                    <a:pt x="4817" y="2295"/>
                    <a:pt x="5107" y="2638"/>
                    <a:pt x="5463" y="2638"/>
                  </a:cubicBezTo>
                  <a:cubicBezTo>
                    <a:pt x="5818" y="2638"/>
                    <a:pt x="6108" y="2295"/>
                    <a:pt x="6108" y="1869"/>
                  </a:cubicBezTo>
                  <a:lnTo>
                    <a:pt x="6108" y="1696"/>
                  </a:lnTo>
                  <a:cubicBezTo>
                    <a:pt x="6108" y="758"/>
                    <a:pt x="5465" y="0"/>
                    <a:pt x="4678" y="0"/>
                  </a:cubicBezTo>
                  <a:lnTo>
                    <a:pt x="3637" y="0"/>
                  </a:lnTo>
                  <a:close/>
                  <a:moveTo>
                    <a:pt x="2089" y="3156"/>
                  </a:moveTo>
                  <a:cubicBezTo>
                    <a:pt x="937" y="3156"/>
                    <a:pt x="0" y="4263"/>
                    <a:pt x="0" y="5638"/>
                  </a:cubicBezTo>
                  <a:lnTo>
                    <a:pt x="0" y="19111"/>
                  </a:lnTo>
                  <a:cubicBezTo>
                    <a:pt x="0" y="20483"/>
                    <a:pt x="937" y="21600"/>
                    <a:pt x="2089" y="21600"/>
                  </a:cubicBezTo>
                  <a:lnTo>
                    <a:pt x="3137" y="21600"/>
                  </a:lnTo>
                  <a:cubicBezTo>
                    <a:pt x="3495" y="21600"/>
                    <a:pt x="3789" y="21257"/>
                    <a:pt x="3789" y="20831"/>
                  </a:cubicBezTo>
                  <a:cubicBezTo>
                    <a:pt x="3789" y="20403"/>
                    <a:pt x="3495" y="20061"/>
                    <a:pt x="3137" y="20061"/>
                  </a:cubicBezTo>
                  <a:lnTo>
                    <a:pt x="2089" y="20061"/>
                  </a:lnTo>
                  <a:cubicBezTo>
                    <a:pt x="1651" y="20061"/>
                    <a:pt x="1292" y="19632"/>
                    <a:pt x="1292" y="19111"/>
                  </a:cubicBezTo>
                  <a:lnTo>
                    <a:pt x="1292" y="5638"/>
                  </a:lnTo>
                  <a:cubicBezTo>
                    <a:pt x="1292" y="5119"/>
                    <a:pt x="1651" y="4695"/>
                    <a:pt x="2089" y="4695"/>
                  </a:cubicBezTo>
                  <a:lnTo>
                    <a:pt x="7044" y="4695"/>
                  </a:lnTo>
                  <a:cubicBezTo>
                    <a:pt x="7400" y="4695"/>
                    <a:pt x="7690" y="4350"/>
                    <a:pt x="7690" y="3926"/>
                  </a:cubicBezTo>
                  <a:cubicBezTo>
                    <a:pt x="7690" y="3501"/>
                    <a:pt x="7400" y="3156"/>
                    <a:pt x="7044" y="3156"/>
                  </a:cubicBezTo>
                  <a:lnTo>
                    <a:pt x="2089" y="3156"/>
                  </a:lnTo>
                  <a:close/>
                  <a:moveTo>
                    <a:pt x="18463" y="3156"/>
                  </a:moveTo>
                  <a:cubicBezTo>
                    <a:pt x="18105" y="3156"/>
                    <a:pt x="17818" y="3499"/>
                    <a:pt x="17818" y="3926"/>
                  </a:cubicBezTo>
                  <a:cubicBezTo>
                    <a:pt x="17818" y="4350"/>
                    <a:pt x="18105" y="4695"/>
                    <a:pt x="18463" y="4695"/>
                  </a:cubicBezTo>
                  <a:lnTo>
                    <a:pt x="19511" y="4695"/>
                  </a:lnTo>
                  <a:cubicBezTo>
                    <a:pt x="19949" y="4695"/>
                    <a:pt x="20308" y="5117"/>
                    <a:pt x="20308" y="5638"/>
                  </a:cubicBezTo>
                  <a:lnTo>
                    <a:pt x="20308" y="19119"/>
                  </a:lnTo>
                  <a:cubicBezTo>
                    <a:pt x="20308" y="19640"/>
                    <a:pt x="19949" y="20061"/>
                    <a:pt x="19511" y="20061"/>
                  </a:cubicBezTo>
                  <a:lnTo>
                    <a:pt x="14879" y="20061"/>
                  </a:lnTo>
                  <a:cubicBezTo>
                    <a:pt x="14521" y="20061"/>
                    <a:pt x="14233" y="20406"/>
                    <a:pt x="14233" y="20831"/>
                  </a:cubicBezTo>
                  <a:cubicBezTo>
                    <a:pt x="14233" y="21257"/>
                    <a:pt x="14521" y="21600"/>
                    <a:pt x="14879" y="21600"/>
                  </a:cubicBezTo>
                  <a:lnTo>
                    <a:pt x="19511" y="21600"/>
                  </a:lnTo>
                  <a:cubicBezTo>
                    <a:pt x="20663" y="21600"/>
                    <a:pt x="21600" y="20491"/>
                    <a:pt x="21600" y="19119"/>
                  </a:cubicBezTo>
                  <a:lnTo>
                    <a:pt x="21600" y="5638"/>
                  </a:lnTo>
                  <a:cubicBezTo>
                    <a:pt x="21600" y="4265"/>
                    <a:pt x="20663" y="3156"/>
                    <a:pt x="19511" y="3156"/>
                  </a:cubicBezTo>
                  <a:lnTo>
                    <a:pt x="18463" y="3156"/>
                  </a:lnTo>
                  <a:close/>
                  <a:moveTo>
                    <a:pt x="11828" y="4994"/>
                  </a:moveTo>
                  <a:cubicBezTo>
                    <a:pt x="8408" y="4994"/>
                    <a:pt x="5627" y="8307"/>
                    <a:pt x="5627" y="12382"/>
                  </a:cubicBezTo>
                  <a:cubicBezTo>
                    <a:pt x="5627" y="16459"/>
                    <a:pt x="8408" y="19778"/>
                    <a:pt x="11828" y="19778"/>
                  </a:cubicBezTo>
                  <a:cubicBezTo>
                    <a:pt x="15250" y="19778"/>
                    <a:pt x="18029" y="16459"/>
                    <a:pt x="18029" y="12382"/>
                  </a:cubicBezTo>
                  <a:cubicBezTo>
                    <a:pt x="18029" y="8307"/>
                    <a:pt x="15250" y="4994"/>
                    <a:pt x="11828" y="4994"/>
                  </a:cubicBezTo>
                  <a:close/>
                  <a:moveTo>
                    <a:pt x="11828" y="6533"/>
                  </a:moveTo>
                  <a:cubicBezTo>
                    <a:pt x="14535" y="6533"/>
                    <a:pt x="16737" y="9159"/>
                    <a:pt x="16737" y="12382"/>
                  </a:cubicBezTo>
                  <a:cubicBezTo>
                    <a:pt x="16737" y="15608"/>
                    <a:pt x="14535" y="18232"/>
                    <a:pt x="11828" y="18232"/>
                  </a:cubicBezTo>
                  <a:cubicBezTo>
                    <a:pt x="9123" y="18232"/>
                    <a:pt x="6919" y="15608"/>
                    <a:pt x="6919" y="12382"/>
                  </a:cubicBezTo>
                  <a:cubicBezTo>
                    <a:pt x="6919" y="9159"/>
                    <a:pt x="9125" y="6533"/>
                    <a:pt x="11828" y="6533"/>
                  </a:cubicBezTo>
                  <a:close/>
                  <a:moveTo>
                    <a:pt x="11821" y="7491"/>
                  </a:moveTo>
                  <a:cubicBezTo>
                    <a:pt x="9562" y="7491"/>
                    <a:pt x="7723" y="9682"/>
                    <a:pt x="7723" y="12374"/>
                  </a:cubicBezTo>
                  <a:cubicBezTo>
                    <a:pt x="7723" y="15068"/>
                    <a:pt x="9562" y="17258"/>
                    <a:pt x="11821" y="17258"/>
                  </a:cubicBezTo>
                  <a:cubicBezTo>
                    <a:pt x="14083" y="17258"/>
                    <a:pt x="15920" y="15068"/>
                    <a:pt x="15920" y="12374"/>
                  </a:cubicBezTo>
                  <a:cubicBezTo>
                    <a:pt x="15920" y="9682"/>
                    <a:pt x="14083" y="7491"/>
                    <a:pt x="11821" y="7491"/>
                  </a:cubicBezTo>
                  <a:close/>
                  <a:moveTo>
                    <a:pt x="11821" y="9037"/>
                  </a:moveTo>
                  <a:cubicBezTo>
                    <a:pt x="13369" y="9037"/>
                    <a:pt x="14628" y="10533"/>
                    <a:pt x="14628" y="12374"/>
                  </a:cubicBezTo>
                  <a:cubicBezTo>
                    <a:pt x="14628" y="14217"/>
                    <a:pt x="13369" y="15719"/>
                    <a:pt x="11821" y="15719"/>
                  </a:cubicBezTo>
                  <a:cubicBezTo>
                    <a:pt x="10277" y="15719"/>
                    <a:pt x="9021" y="14217"/>
                    <a:pt x="9021" y="12374"/>
                  </a:cubicBezTo>
                  <a:cubicBezTo>
                    <a:pt x="9021" y="10533"/>
                    <a:pt x="10277" y="9037"/>
                    <a:pt x="11821" y="9037"/>
                  </a:cubicBezTo>
                  <a:close/>
                </a:path>
              </a:pathLst>
            </a:custGeom>
            <a:solidFill>
              <a:srgbClr val="A4E5FF"/>
            </a:solidFill>
            <a:ln w="12700">
              <a:noFill/>
              <a:miter lim="400000"/>
            </a:ln>
          </p:spPr>
          <p:txBody>
            <a:bodyPr lIns="14288" tIns="14288" rIns="14288" bIns="1428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637" y="7176"/>
              <a:ext cx="5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232" y="7176"/>
              <a:ext cx="5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004" y="7155"/>
              <a:ext cx="5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1599" y="7155"/>
              <a:ext cx="5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3317" y="7114"/>
              <a:ext cx="5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7913" y="7114"/>
              <a:ext cx="56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Hình ảnh 4">
            <a:extLst>
              <a:ext uri="{FF2B5EF4-FFF2-40B4-BE49-F238E27FC236}">
                <a16:creationId xmlns:a16="http://schemas.microsoft.com/office/drawing/2014/main" id="{21D3F87E-772C-4D8E-A11A-FA13913A14A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71566" y="2315727"/>
            <a:ext cx="1909394" cy="1098465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3B5A3E6-F2BA-4516-A713-46E8B102AEA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652887" y="2062799"/>
            <a:ext cx="1872020" cy="1349753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5165442A-0582-4DE9-9F9A-0CBD462A677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72650" y="2317328"/>
            <a:ext cx="1639966" cy="1261981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51B2EA59-19F8-423B-87FF-FF3CA8530F9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169235" y="857070"/>
            <a:ext cx="4438273" cy="646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3</Words>
  <Application>Microsoft Office PowerPoint</Application>
  <PresentationFormat>Trình chiếu Trên màn hình (16:9)</PresentationFormat>
  <Paragraphs>3</Paragraphs>
  <Slides>11</Slides>
  <Notes>1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11</vt:i4>
      </vt:variant>
    </vt:vector>
  </HeadingPairs>
  <TitlesOfParts>
    <vt:vector size="21" baseType="lpstr">
      <vt:lpstr>Baloo 2</vt:lpstr>
      <vt:lpstr>Berlin Sans FB Demi</vt:lpstr>
      <vt:lpstr>Arial-Rounded</vt:lpstr>
      <vt:lpstr>Pangolin</vt:lpstr>
      <vt:lpstr>UTM Cookies</vt:lpstr>
      <vt:lpstr>Arial</vt:lpstr>
      <vt:lpstr>UTM Androgyne</vt:lpstr>
      <vt:lpstr>Arial Rounded MT Bold</vt:lpstr>
      <vt:lpstr>Gill Sans</vt:lpstr>
      <vt:lpstr>English Vocabulary Workshop by Slidesgo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36</cp:revision>
  <dcterms:modified xsi:type="dcterms:W3CDTF">2022-01-06T14:04:28Z</dcterms:modified>
</cp:coreProperties>
</file>