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0" d="100"/>
          <a:sy n="110" d="100"/>
        </p:scale>
        <p:origin x="1950" y="10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375351"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36926"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29793</TotalTime>
  <Words>1865</Words>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2020-09-23T07:17:09Z</dcterms:modified>
</cp:coreProperties>
</file>