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4.xml" ContentType="application/vnd.openxmlformats-officedocument.presentationml.notesSlide+xml"/>
  <Override PartName="/ppt/tags/tag8.xml" ContentType="application/vnd.openxmlformats-officedocument.presentationml.tags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7" r:id="rId2"/>
    <p:sldId id="312" r:id="rId3"/>
    <p:sldId id="284" r:id="rId4"/>
    <p:sldId id="303" r:id="rId5"/>
    <p:sldId id="307" r:id="rId6"/>
    <p:sldId id="308" r:id="rId7"/>
    <p:sldId id="309" r:id="rId8"/>
    <p:sldId id="313" r:id="rId9"/>
    <p:sldId id="277" r:id="rId10"/>
  </p:sldIdLst>
  <p:sldSz cx="24387175" cy="13716000"/>
  <p:notesSz cx="6858000" cy="9144000"/>
  <p:custDataLst>
    <p:tags r:id="rId12"/>
  </p:custDataLst>
  <p:defaultTextStyle>
    <a:defPPr>
      <a:defRPr lang="en-US"/>
    </a:defPPr>
    <a:lvl1pPr marL="0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20">
          <p15:clr>
            <a:srgbClr val="A4A3A4"/>
          </p15:clr>
        </p15:guide>
        <p15:guide id="2" pos="768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45F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7" autoAdjust="0"/>
    <p:restoredTop sz="86355" autoAdjust="0"/>
  </p:normalViewPr>
  <p:slideViewPr>
    <p:cSldViewPr>
      <p:cViewPr varScale="1">
        <p:scale>
          <a:sx n="32" d="100"/>
          <a:sy n="32" d="100"/>
        </p:scale>
        <p:origin x="996" y="114"/>
      </p:cViewPr>
      <p:guideLst>
        <p:guide orient="horz" pos="4320"/>
        <p:guide pos="768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gs" Target="tags/tag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B00C9A6-6B85-4C88-BA43-EA2C02538680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E1306C72-1DCC-497E-83F5-8E56618B288C}">
      <dgm:prSet phldrT="[Text]" custT="1"/>
      <dgm:spPr/>
      <dgm:t>
        <a:bodyPr/>
        <a:lstStyle/>
        <a:p>
          <a:r>
            <a:rPr lang="en-US" sz="4800" b="1" dirty="0" err="1">
              <a:latin typeface="Times New Roman" pitchFamily="18" charset="0"/>
              <a:cs typeface="Times New Roman" pitchFamily="18" charset="0"/>
            </a:rPr>
            <a:t>Dạng</a:t>
          </a:r>
          <a:r>
            <a:rPr lang="en-US" sz="4800" b="1" dirty="0">
              <a:latin typeface="Times New Roman" pitchFamily="18" charset="0"/>
              <a:cs typeface="Times New Roman" pitchFamily="18" charset="0"/>
            </a:rPr>
            <a:t> 1: 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Cho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biết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một</a:t>
          </a:r>
          <a:r>
            <a:rPr lang="vi-VN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trị lượng giác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</a:t>
          </a:r>
          <a:r>
            <a:rPr lang="vi-VN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tính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giá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trị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lượng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giác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còn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lại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4800" b="1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gm:t>
    </dgm:pt>
    <dgm:pt modelId="{0B187AB5-02B5-4EC2-B1B7-179975F230D9}" type="parTrans" cxnId="{772397DF-34EE-443F-95D5-56C64EE7D6BA}">
      <dgm:prSet/>
      <dgm:spPr/>
      <dgm:t>
        <a:bodyPr/>
        <a:lstStyle/>
        <a:p>
          <a:endParaRPr lang="en-US"/>
        </a:p>
      </dgm:t>
    </dgm:pt>
    <dgm:pt modelId="{D9EC6C91-721B-44EF-A613-EE9BCC93BFBC}" type="sibTrans" cxnId="{772397DF-34EE-443F-95D5-56C64EE7D6BA}">
      <dgm:prSet/>
      <dgm:spPr/>
      <dgm:t>
        <a:bodyPr/>
        <a:lstStyle/>
        <a:p>
          <a:endParaRPr lang="en-US"/>
        </a:p>
      </dgm:t>
    </dgm:pt>
    <dgm:pt modelId="{5BD3043A-CDEE-402D-8527-C39757DBD28B}">
      <dgm:prSet custT="1"/>
      <dgm:spPr/>
      <dgm:t>
        <a:bodyPr/>
        <a:lstStyle/>
        <a:p>
          <a:r>
            <a:rPr lang="en-US" sz="4800" b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Dạng</a:t>
          </a:r>
          <a:r>
            <a:rPr lang="en-US" sz="4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2</a:t>
          </a:r>
          <a:r>
            <a:rPr lang="en-US" sz="4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Tính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giá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trị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một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biểu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thức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lượng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giác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khi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biết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điều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kiện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nào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đó</a:t>
          </a:r>
          <a:endParaRPr lang="en-US" sz="4800" b="1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C1C493-915B-4B09-B649-ACCC4AA8B739}" type="parTrans" cxnId="{18FEB82D-298F-44B1-A6B8-193505167010}">
      <dgm:prSet/>
      <dgm:spPr/>
      <dgm:t>
        <a:bodyPr/>
        <a:lstStyle/>
        <a:p>
          <a:endParaRPr lang="en-US"/>
        </a:p>
      </dgm:t>
    </dgm:pt>
    <dgm:pt modelId="{20470785-2101-4669-BFCC-0C94EC6441E9}" type="sibTrans" cxnId="{18FEB82D-298F-44B1-A6B8-193505167010}">
      <dgm:prSet/>
      <dgm:spPr/>
      <dgm:t>
        <a:bodyPr/>
        <a:lstStyle/>
        <a:p>
          <a:endParaRPr lang="en-US"/>
        </a:p>
      </dgm:t>
    </dgm:pt>
    <dgm:pt modelId="{8E06F733-F23F-4202-9EE7-E3E7C3A3440E}">
      <dgm:prSet custT="1"/>
      <dgm:spPr/>
      <dgm:t>
        <a:bodyPr/>
        <a:lstStyle/>
        <a:p>
          <a:r>
            <a:rPr lang="en-US" sz="4800" b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Dạng</a:t>
          </a:r>
          <a:r>
            <a:rPr lang="en-US" sz="4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3</a:t>
          </a:r>
          <a:r>
            <a:rPr lang="en-US" sz="4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Rút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gọn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biểu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thức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lượng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giác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chứng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minh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biểu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thức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lượng</a:t>
          </a:r>
          <a:r>
            <a:rPr lang="en-US" altLang="ja-JP" sz="4800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giác</a:t>
          </a:r>
          <a:r>
            <a:rPr lang="en-US" sz="4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gm:t>
    </dgm:pt>
    <dgm:pt modelId="{BB76A6EC-2B75-4625-ADC8-DF9065644F9B}" type="parTrans" cxnId="{89547CD1-5B79-4676-8A59-CDF66FA7AA74}">
      <dgm:prSet/>
      <dgm:spPr/>
      <dgm:t>
        <a:bodyPr/>
        <a:lstStyle/>
        <a:p>
          <a:endParaRPr lang="en-US"/>
        </a:p>
      </dgm:t>
    </dgm:pt>
    <dgm:pt modelId="{5073B810-B3C3-42E4-B874-0FF8E792FCF4}" type="sibTrans" cxnId="{89547CD1-5B79-4676-8A59-CDF66FA7AA74}">
      <dgm:prSet/>
      <dgm:spPr/>
      <dgm:t>
        <a:bodyPr/>
        <a:lstStyle/>
        <a:p>
          <a:endParaRPr lang="en-US"/>
        </a:p>
      </dgm:t>
    </dgm:pt>
    <dgm:pt modelId="{BFA80414-AB6E-4E22-9C94-FE0CA28C5B33}" type="pres">
      <dgm:prSet presAssocID="{2B00C9A6-6B85-4C88-BA43-EA2C02538680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en-US"/>
        </a:p>
      </dgm:t>
    </dgm:pt>
    <dgm:pt modelId="{ED21AEFF-A89C-479E-8C09-8BF9DBA8E4E4}" type="pres">
      <dgm:prSet presAssocID="{2B00C9A6-6B85-4C88-BA43-EA2C02538680}" presName="Name1" presStyleCnt="0"/>
      <dgm:spPr/>
    </dgm:pt>
    <dgm:pt modelId="{6A8F9088-A991-4E34-8CBF-6C92AC9EF71A}" type="pres">
      <dgm:prSet presAssocID="{2B00C9A6-6B85-4C88-BA43-EA2C02538680}" presName="cycle" presStyleCnt="0"/>
      <dgm:spPr/>
    </dgm:pt>
    <dgm:pt modelId="{47D9FCE4-E974-414E-93BD-30EE1CDEB7E6}" type="pres">
      <dgm:prSet presAssocID="{2B00C9A6-6B85-4C88-BA43-EA2C02538680}" presName="srcNode" presStyleLbl="node1" presStyleIdx="0" presStyleCnt="3"/>
      <dgm:spPr/>
    </dgm:pt>
    <dgm:pt modelId="{FD5D557C-B7F2-4FB0-B0B9-90948B32BB63}" type="pres">
      <dgm:prSet presAssocID="{2B00C9A6-6B85-4C88-BA43-EA2C02538680}" presName="conn" presStyleLbl="parChTrans1D2" presStyleIdx="0" presStyleCnt="1"/>
      <dgm:spPr/>
      <dgm:t>
        <a:bodyPr/>
        <a:lstStyle/>
        <a:p>
          <a:endParaRPr lang="en-US"/>
        </a:p>
      </dgm:t>
    </dgm:pt>
    <dgm:pt modelId="{BC0984BF-5565-4360-A295-28F55CD0BEC0}" type="pres">
      <dgm:prSet presAssocID="{2B00C9A6-6B85-4C88-BA43-EA2C02538680}" presName="extraNode" presStyleLbl="node1" presStyleIdx="0" presStyleCnt="3"/>
      <dgm:spPr/>
    </dgm:pt>
    <dgm:pt modelId="{3C2E1EF9-AC49-4AAB-8A78-24D29B463DD7}" type="pres">
      <dgm:prSet presAssocID="{2B00C9A6-6B85-4C88-BA43-EA2C02538680}" presName="dstNode" presStyleLbl="node1" presStyleIdx="0" presStyleCnt="3"/>
      <dgm:spPr/>
    </dgm:pt>
    <dgm:pt modelId="{471C5268-C733-4FE9-B4CD-9E324CF8A02A}" type="pres">
      <dgm:prSet presAssocID="{E1306C72-1DCC-497E-83F5-8E56618B288C}" presName="text_1" presStyleLbl="node1" presStyleIdx="0" presStyleCnt="3" custLinFactNeighborX="-2" custLinFactNeighborY="-106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B5BE76B-4F38-4C92-A593-018933A2E0E9}" type="pres">
      <dgm:prSet presAssocID="{E1306C72-1DCC-497E-83F5-8E56618B288C}" presName="accent_1" presStyleCnt="0"/>
      <dgm:spPr/>
    </dgm:pt>
    <dgm:pt modelId="{FC244371-5FED-46C2-B0FA-2A51B6E36030}" type="pres">
      <dgm:prSet presAssocID="{E1306C72-1DCC-497E-83F5-8E56618B288C}" presName="accentRepeatNode" presStyleLbl="solidFgAcc1" presStyleIdx="0" presStyleCnt="3"/>
      <dgm:spPr/>
    </dgm:pt>
    <dgm:pt modelId="{4BDF0DB1-4F16-457C-8009-AE49153A7FCB}" type="pres">
      <dgm:prSet presAssocID="{5BD3043A-CDEE-402D-8527-C39757DBD28B}" presName="text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0E5A44C-F2A4-4C90-80EB-9D6E2FF30E63}" type="pres">
      <dgm:prSet presAssocID="{5BD3043A-CDEE-402D-8527-C39757DBD28B}" presName="accent_2" presStyleCnt="0"/>
      <dgm:spPr/>
    </dgm:pt>
    <dgm:pt modelId="{8BA6FDCE-8AC8-4BB8-AA33-A87C63E92605}" type="pres">
      <dgm:prSet presAssocID="{5BD3043A-CDEE-402D-8527-C39757DBD28B}" presName="accentRepeatNode" presStyleLbl="solidFgAcc1" presStyleIdx="1" presStyleCnt="3"/>
      <dgm:spPr/>
    </dgm:pt>
    <dgm:pt modelId="{A270DB19-64F1-4F86-B69C-6DB75F276338}" type="pres">
      <dgm:prSet presAssocID="{8E06F733-F23F-4202-9EE7-E3E7C3A3440E}" presName="text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A8411DC-BD5C-4DCF-B1B0-448A216B20AC}" type="pres">
      <dgm:prSet presAssocID="{8E06F733-F23F-4202-9EE7-E3E7C3A3440E}" presName="accent_3" presStyleCnt="0"/>
      <dgm:spPr/>
    </dgm:pt>
    <dgm:pt modelId="{7972F952-A870-4A11-A689-DE0F0822D734}" type="pres">
      <dgm:prSet presAssocID="{8E06F733-F23F-4202-9EE7-E3E7C3A3440E}" presName="accentRepeatNode" presStyleLbl="solidFgAcc1" presStyleIdx="2" presStyleCnt="3"/>
      <dgm:spPr/>
    </dgm:pt>
  </dgm:ptLst>
  <dgm:cxnLst>
    <dgm:cxn modelId="{2BB03302-3823-48E4-A82D-E933CA88C6D9}" type="presOf" srcId="{D9EC6C91-721B-44EF-A613-EE9BCC93BFBC}" destId="{FD5D557C-B7F2-4FB0-B0B9-90948B32BB63}" srcOrd="0" destOrd="0" presId="urn:microsoft.com/office/officeart/2008/layout/VerticalCurvedList"/>
    <dgm:cxn modelId="{48C7DC63-9B22-46EB-A3FC-7BD95E7A8A69}" type="presOf" srcId="{8E06F733-F23F-4202-9EE7-E3E7C3A3440E}" destId="{A270DB19-64F1-4F86-B69C-6DB75F276338}" srcOrd="0" destOrd="0" presId="urn:microsoft.com/office/officeart/2008/layout/VerticalCurvedList"/>
    <dgm:cxn modelId="{772397DF-34EE-443F-95D5-56C64EE7D6BA}" srcId="{2B00C9A6-6B85-4C88-BA43-EA2C02538680}" destId="{E1306C72-1DCC-497E-83F5-8E56618B288C}" srcOrd="0" destOrd="0" parTransId="{0B187AB5-02B5-4EC2-B1B7-179975F230D9}" sibTransId="{D9EC6C91-721B-44EF-A613-EE9BCC93BFBC}"/>
    <dgm:cxn modelId="{2A82FDD2-5A86-4484-B542-B3999E67C2D6}" type="presOf" srcId="{2B00C9A6-6B85-4C88-BA43-EA2C02538680}" destId="{BFA80414-AB6E-4E22-9C94-FE0CA28C5B33}" srcOrd="0" destOrd="0" presId="urn:microsoft.com/office/officeart/2008/layout/VerticalCurvedList"/>
    <dgm:cxn modelId="{89547CD1-5B79-4676-8A59-CDF66FA7AA74}" srcId="{2B00C9A6-6B85-4C88-BA43-EA2C02538680}" destId="{8E06F733-F23F-4202-9EE7-E3E7C3A3440E}" srcOrd="2" destOrd="0" parTransId="{BB76A6EC-2B75-4625-ADC8-DF9065644F9B}" sibTransId="{5073B810-B3C3-42E4-B874-0FF8E792FCF4}"/>
    <dgm:cxn modelId="{18FEB82D-298F-44B1-A6B8-193505167010}" srcId="{2B00C9A6-6B85-4C88-BA43-EA2C02538680}" destId="{5BD3043A-CDEE-402D-8527-C39757DBD28B}" srcOrd="1" destOrd="0" parTransId="{04C1C493-915B-4B09-B649-ACCC4AA8B739}" sibTransId="{20470785-2101-4669-BFCC-0C94EC6441E9}"/>
    <dgm:cxn modelId="{B852DA3F-D8DD-4F95-9972-9CD273878F83}" type="presOf" srcId="{E1306C72-1DCC-497E-83F5-8E56618B288C}" destId="{471C5268-C733-4FE9-B4CD-9E324CF8A02A}" srcOrd="0" destOrd="0" presId="urn:microsoft.com/office/officeart/2008/layout/VerticalCurvedList"/>
    <dgm:cxn modelId="{7466F05D-4B4D-49D7-9871-BCF673EC5352}" type="presOf" srcId="{5BD3043A-CDEE-402D-8527-C39757DBD28B}" destId="{4BDF0DB1-4F16-457C-8009-AE49153A7FCB}" srcOrd="0" destOrd="0" presId="urn:microsoft.com/office/officeart/2008/layout/VerticalCurvedList"/>
    <dgm:cxn modelId="{125EB1E2-AAF8-46EE-92CF-46C82C44E7A5}" type="presParOf" srcId="{BFA80414-AB6E-4E22-9C94-FE0CA28C5B33}" destId="{ED21AEFF-A89C-479E-8C09-8BF9DBA8E4E4}" srcOrd="0" destOrd="0" presId="urn:microsoft.com/office/officeart/2008/layout/VerticalCurvedList"/>
    <dgm:cxn modelId="{310ADB78-8794-48A5-A0E8-8F3FC5878156}" type="presParOf" srcId="{ED21AEFF-A89C-479E-8C09-8BF9DBA8E4E4}" destId="{6A8F9088-A991-4E34-8CBF-6C92AC9EF71A}" srcOrd="0" destOrd="0" presId="urn:microsoft.com/office/officeart/2008/layout/VerticalCurvedList"/>
    <dgm:cxn modelId="{2113E328-6F66-4F1E-A547-98B10C9F803C}" type="presParOf" srcId="{6A8F9088-A991-4E34-8CBF-6C92AC9EF71A}" destId="{47D9FCE4-E974-414E-93BD-30EE1CDEB7E6}" srcOrd="0" destOrd="0" presId="urn:microsoft.com/office/officeart/2008/layout/VerticalCurvedList"/>
    <dgm:cxn modelId="{690F6F94-7188-41D9-87B6-271D6314D822}" type="presParOf" srcId="{6A8F9088-A991-4E34-8CBF-6C92AC9EF71A}" destId="{FD5D557C-B7F2-4FB0-B0B9-90948B32BB63}" srcOrd="1" destOrd="0" presId="urn:microsoft.com/office/officeart/2008/layout/VerticalCurvedList"/>
    <dgm:cxn modelId="{8BB39777-9FFF-40CF-AFD4-526F52A884DF}" type="presParOf" srcId="{6A8F9088-A991-4E34-8CBF-6C92AC9EF71A}" destId="{BC0984BF-5565-4360-A295-28F55CD0BEC0}" srcOrd="2" destOrd="0" presId="urn:microsoft.com/office/officeart/2008/layout/VerticalCurvedList"/>
    <dgm:cxn modelId="{F017E20D-2DAA-4E1F-9C6E-0074B62818EB}" type="presParOf" srcId="{6A8F9088-A991-4E34-8CBF-6C92AC9EF71A}" destId="{3C2E1EF9-AC49-4AAB-8A78-24D29B463DD7}" srcOrd="3" destOrd="0" presId="urn:microsoft.com/office/officeart/2008/layout/VerticalCurvedList"/>
    <dgm:cxn modelId="{E7799946-0E3A-4F5D-A276-65C1E2A745D3}" type="presParOf" srcId="{ED21AEFF-A89C-479E-8C09-8BF9DBA8E4E4}" destId="{471C5268-C733-4FE9-B4CD-9E324CF8A02A}" srcOrd="1" destOrd="0" presId="urn:microsoft.com/office/officeart/2008/layout/VerticalCurvedList"/>
    <dgm:cxn modelId="{A7357E32-390C-4335-A3DA-B3CA20967CD2}" type="presParOf" srcId="{ED21AEFF-A89C-479E-8C09-8BF9DBA8E4E4}" destId="{DB5BE76B-4F38-4C92-A593-018933A2E0E9}" srcOrd="2" destOrd="0" presId="urn:microsoft.com/office/officeart/2008/layout/VerticalCurvedList"/>
    <dgm:cxn modelId="{F3467D73-05EF-425C-93F6-38B1EDB9C909}" type="presParOf" srcId="{DB5BE76B-4F38-4C92-A593-018933A2E0E9}" destId="{FC244371-5FED-46C2-B0FA-2A51B6E36030}" srcOrd="0" destOrd="0" presId="urn:microsoft.com/office/officeart/2008/layout/VerticalCurvedList"/>
    <dgm:cxn modelId="{65F5F75D-0BFC-4CBB-8DC8-8604AAF5FEEF}" type="presParOf" srcId="{ED21AEFF-A89C-479E-8C09-8BF9DBA8E4E4}" destId="{4BDF0DB1-4F16-457C-8009-AE49153A7FCB}" srcOrd="3" destOrd="0" presId="urn:microsoft.com/office/officeart/2008/layout/VerticalCurvedList"/>
    <dgm:cxn modelId="{00FF0EAB-1030-424B-9B85-6BD5D6B0A73D}" type="presParOf" srcId="{ED21AEFF-A89C-479E-8C09-8BF9DBA8E4E4}" destId="{70E5A44C-F2A4-4C90-80EB-9D6E2FF30E63}" srcOrd="4" destOrd="0" presId="urn:microsoft.com/office/officeart/2008/layout/VerticalCurvedList"/>
    <dgm:cxn modelId="{9E81545A-2071-4C71-A57A-3859660B1F92}" type="presParOf" srcId="{70E5A44C-F2A4-4C90-80EB-9D6E2FF30E63}" destId="{8BA6FDCE-8AC8-4BB8-AA33-A87C63E92605}" srcOrd="0" destOrd="0" presId="urn:microsoft.com/office/officeart/2008/layout/VerticalCurvedList"/>
    <dgm:cxn modelId="{40CE4A52-06D9-4447-A313-F16658F17D5C}" type="presParOf" srcId="{ED21AEFF-A89C-479E-8C09-8BF9DBA8E4E4}" destId="{A270DB19-64F1-4F86-B69C-6DB75F276338}" srcOrd="5" destOrd="0" presId="urn:microsoft.com/office/officeart/2008/layout/VerticalCurvedList"/>
    <dgm:cxn modelId="{F7C4486A-554C-47E8-B2FC-7BEFDC3886DD}" type="presParOf" srcId="{ED21AEFF-A89C-479E-8C09-8BF9DBA8E4E4}" destId="{2A8411DC-BD5C-4DCF-B1B0-448A216B20AC}" srcOrd="6" destOrd="0" presId="urn:microsoft.com/office/officeart/2008/layout/VerticalCurvedList"/>
    <dgm:cxn modelId="{96E04AF1-D818-4718-A389-787C414CAA53}" type="presParOf" srcId="{2A8411DC-BD5C-4DCF-B1B0-448A216B20AC}" destId="{7972F952-A870-4A11-A689-DE0F0822D73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77E82DB-46C1-4DFC-B5E7-FE83542617D4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A403CC2-21DF-4290-B74A-D37D189E763F}">
      <dgm:prSet phldrT="[Text]"/>
      <dgm:spPr/>
      <dgm:t>
        <a:bodyPr/>
        <a:lstStyle/>
        <a:p>
          <a:r>
            <a:rPr lang="en-US" dirty="0" err="1">
              <a:latin typeface="Times New Roman" pitchFamily="18" charset="0"/>
              <a:cs typeface="Times New Roman" pitchFamily="18" charset="0"/>
            </a:rPr>
            <a:t>Các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công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thức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lượng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giác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cơ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bản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và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các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giá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trị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lượng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giác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của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các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cung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có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liên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quan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đặc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biệt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. </a:t>
          </a:r>
        </a:p>
      </dgm:t>
    </dgm:pt>
    <dgm:pt modelId="{E56BC12B-05BD-44A1-9616-76367FE2AAB1}" type="parTrans" cxnId="{FC3D72DB-F06C-4E53-BB45-DC982CA4D747}">
      <dgm:prSet/>
      <dgm:spPr/>
      <dgm:t>
        <a:bodyPr/>
        <a:lstStyle/>
        <a:p>
          <a:endParaRPr lang="en-US"/>
        </a:p>
      </dgm:t>
    </dgm:pt>
    <dgm:pt modelId="{8D234AAF-93AB-46E8-A7B0-1A8D7DBB6BD8}" type="sibTrans" cxnId="{FC3D72DB-F06C-4E53-BB45-DC982CA4D747}">
      <dgm:prSet/>
      <dgm:spPr/>
      <dgm:t>
        <a:bodyPr/>
        <a:lstStyle/>
        <a:p>
          <a:endParaRPr lang="en-US"/>
        </a:p>
      </dgm:t>
    </dgm:pt>
    <dgm:pt modelId="{961E3169-4AEB-4154-ADD6-67C753E315E5}">
      <dgm:prSet phldrT="[Text]" phldr="1"/>
      <dgm:spPr/>
      <dgm:t>
        <a:bodyPr/>
        <a:lstStyle/>
        <a:p>
          <a:endParaRPr lang="en-US" dirty="0"/>
        </a:p>
      </dgm:t>
    </dgm:pt>
    <dgm:pt modelId="{955B28C8-AFF1-45EC-A2CA-90AF2A5BFC2E}" type="parTrans" cxnId="{59ED7166-660F-4D31-97AD-BF3F335EC728}">
      <dgm:prSet/>
      <dgm:spPr/>
      <dgm:t>
        <a:bodyPr/>
        <a:lstStyle/>
        <a:p>
          <a:endParaRPr lang="en-US"/>
        </a:p>
      </dgm:t>
    </dgm:pt>
    <dgm:pt modelId="{9CEDB48A-3209-4E32-80A1-B3D852B297E8}" type="sibTrans" cxnId="{59ED7166-660F-4D31-97AD-BF3F335EC728}">
      <dgm:prSet/>
      <dgm:spPr/>
      <dgm:t>
        <a:bodyPr/>
        <a:lstStyle/>
        <a:p>
          <a:endParaRPr lang="en-US"/>
        </a:p>
      </dgm:t>
    </dgm:pt>
    <dgm:pt modelId="{8C3354F5-2229-4EFF-8213-37C48611AA94}">
      <dgm:prSet phldrT="[Text]"/>
      <dgm:spPr/>
      <dgm:t>
        <a:bodyPr/>
        <a:lstStyle/>
        <a:p>
          <a:r>
            <a:rPr lang="en-US" dirty="0">
              <a:latin typeface="Times New Roman" pitchFamily="18" charset="0"/>
              <a:cs typeface="Times New Roman" pitchFamily="18" charset="0"/>
            </a:rPr>
            <a:t>Ba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dạng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bài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tập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cơ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bản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và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các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kiến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thức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có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liên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quan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thường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dùng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để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giải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các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dạng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bài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tập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dirty="0" err="1">
              <a:latin typeface="Times New Roman" pitchFamily="18" charset="0"/>
              <a:cs typeface="Times New Roman" pitchFamily="18" charset="0"/>
            </a:rPr>
            <a:t>đó</a:t>
          </a:r>
          <a:r>
            <a:rPr lang="en-US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8C61E2C7-8121-40ED-AFB6-762B2B7718CE}" type="parTrans" cxnId="{E0414575-D57C-474D-8E0F-DFF66AD22917}">
      <dgm:prSet/>
      <dgm:spPr/>
      <dgm:t>
        <a:bodyPr/>
        <a:lstStyle/>
        <a:p>
          <a:endParaRPr lang="en-US"/>
        </a:p>
      </dgm:t>
    </dgm:pt>
    <dgm:pt modelId="{5F1A592E-E69F-412A-ABFD-EBCDFFE3B5CF}" type="sibTrans" cxnId="{E0414575-D57C-474D-8E0F-DFF66AD22917}">
      <dgm:prSet/>
      <dgm:spPr/>
      <dgm:t>
        <a:bodyPr/>
        <a:lstStyle/>
        <a:p>
          <a:endParaRPr lang="en-US"/>
        </a:p>
      </dgm:t>
    </dgm:pt>
    <dgm:pt modelId="{9A26D635-8B35-4974-8B66-7A5650C7998E}">
      <dgm:prSet phldrT="[Text]"/>
      <dgm:spPr/>
      <dgm:t>
        <a:bodyPr/>
        <a:lstStyle/>
        <a:p>
          <a:endParaRPr lang="en-US" dirty="0"/>
        </a:p>
      </dgm:t>
    </dgm:pt>
    <dgm:pt modelId="{DE40099F-193E-4D03-A158-824B8F7DB504}" type="parTrans" cxnId="{42240848-1F6C-407A-920E-412D2176B230}">
      <dgm:prSet/>
      <dgm:spPr/>
      <dgm:t>
        <a:bodyPr/>
        <a:lstStyle/>
        <a:p>
          <a:endParaRPr lang="en-US"/>
        </a:p>
      </dgm:t>
    </dgm:pt>
    <dgm:pt modelId="{5F5A3F98-AA31-4A00-8555-17417ABC4BBF}" type="sibTrans" cxnId="{42240848-1F6C-407A-920E-412D2176B230}">
      <dgm:prSet/>
      <dgm:spPr/>
      <dgm:t>
        <a:bodyPr/>
        <a:lstStyle/>
        <a:p>
          <a:endParaRPr lang="en-US"/>
        </a:p>
      </dgm:t>
    </dgm:pt>
    <dgm:pt modelId="{DA959871-DF68-4400-BCE5-E807510DA4C6}" type="pres">
      <dgm:prSet presAssocID="{277E82DB-46C1-4DFC-B5E7-FE83542617D4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4E5752-697E-4FF7-94B1-FF60EF7823DD}" type="pres">
      <dgm:prSet presAssocID="{8A403CC2-21DF-4290-B74A-D37D189E763F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613B7F-6910-43FB-AB75-4AE44E05F298}" type="pres">
      <dgm:prSet presAssocID="{8A403CC2-21DF-4290-B74A-D37D189E763F}" presName="childText" presStyleLbl="revTx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25D8C28-B929-437D-8943-37E6F81C6E83}" type="pres">
      <dgm:prSet presAssocID="{8C3354F5-2229-4EFF-8213-37C48611AA9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63702D2-B809-44CB-B54B-CD2C61BD6C14}" type="pres">
      <dgm:prSet presAssocID="{8C3354F5-2229-4EFF-8213-37C48611AA94}" presName="childText" presStyleLbl="revTx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1F74F58-B944-40D0-8E18-81098ACDEB62}" type="presOf" srcId="{961E3169-4AEB-4154-ADD6-67C753E315E5}" destId="{87613B7F-6910-43FB-AB75-4AE44E05F298}" srcOrd="0" destOrd="0" presId="urn:microsoft.com/office/officeart/2005/8/layout/vList2"/>
    <dgm:cxn modelId="{FC3D72DB-F06C-4E53-BB45-DC982CA4D747}" srcId="{277E82DB-46C1-4DFC-B5E7-FE83542617D4}" destId="{8A403CC2-21DF-4290-B74A-D37D189E763F}" srcOrd="0" destOrd="0" parTransId="{E56BC12B-05BD-44A1-9616-76367FE2AAB1}" sibTransId="{8D234AAF-93AB-46E8-A7B0-1A8D7DBB6BD8}"/>
    <dgm:cxn modelId="{F4F8FE93-B5A8-4D6F-9DD6-2819F5523BF2}" type="presOf" srcId="{8C3354F5-2229-4EFF-8213-37C48611AA94}" destId="{925D8C28-B929-437D-8943-37E6F81C6E83}" srcOrd="0" destOrd="0" presId="urn:microsoft.com/office/officeart/2005/8/layout/vList2"/>
    <dgm:cxn modelId="{CC65246F-B7B6-498E-AC7A-70953A5763DA}" type="presOf" srcId="{8A403CC2-21DF-4290-B74A-D37D189E763F}" destId="{C44E5752-697E-4FF7-94B1-FF60EF7823DD}" srcOrd="0" destOrd="0" presId="urn:microsoft.com/office/officeart/2005/8/layout/vList2"/>
    <dgm:cxn modelId="{CC18CA1A-DFCC-457B-A1EE-A195886B3D24}" type="presOf" srcId="{277E82DB-46C1-4DFC-B5E7-FE83542617D4}" destId="{DA959871-DF68-4400-BCE5-E807510DA4C6}" srcOrd="0" destOrd="0" presId="urn:microsoft.com/office/officeart/2005/8/layout/vList2"/>
    <dgm:cxn modelId="{CCA4A572-689C-4AD9-A830-871747A1FE0E}" type="presOf" srcId="{9A26D635-8B35-4974-8B66-7A5650C7998E}" destId="{A63702D2-B809-44CB-B54B-CD2C61BD6C14}" srcOrd="0" destOrd="0" presId="urn:microsoft.com/office/officeart/2005/8/layout/vList2"/>
    <dgm:cxn modelId="{42240848-1F6C-407A-920E-412D2176B230}" srcId="{8C3354F5-2229-4EFF-8213-37C48611AA94}" destId="{9A26D635-8B35-4974-8B66-7A5650C7998E}" srcOrd="0" destOrd="0" parTransId="{DE40099F-193E-4D03-A158-824B8F7DB504}" sibTransId="{5F5A3F98-AA31-4A00-8555-17417ABC4BBF}"/>
    <dgm:cxn modelId="{E0414575-D57C-474D-8E0F-DFF66AD22917}" srcId="{277E82DB-46C1-4DFC-B5E7-FE83542617D4}" destId="{8C3354F5-2229-4EFF-8213-37C48611AA94}" srcOrd="1" destOrd="0" parTransId="{8C61E2C7-8121-40ED-AFB6-762B2B7718CE}" sibTransId="{5F1A592E-E69F-412A-ABFD-EBCDFFE3B5CF}"/>
    <dgm:cxn modelId="{59ED7166-660F-4D31-97AD-BF3F335EC728}" srcId="{8A403CC2-21DF-4290-B74A-D37D189E763F}" destId="{961E3169-4AEB-4154-ADD6-67C753E315E5}" srcOrd="0" destOrd="0" parTransId="{955B28C8-AFF1-45EC-A2CA-90AF2A5BFC2E}" sibTransId="{9CEDB48A-3209-4E32-80A1-B3D852B297E8}"/>
    <dgm:cxn modelId="{647884B9-899A-4777-8DD9-247DA87D322D}" type="presParOf" srcId="{DA959871-DF68-4400-BCE5-E807510DA4C6}" destId="{C44E5752-697E-4FF7-94B1-FF60EF7823DD}" srcOrd="0" destOrd="0" presId="urn:microsoft.com/office/officeart/2005/8/layout/vList2"/>
    <dgm:cxn modelId="{B48B9206-4DDE-4FB5-AD02-F35EDCDCF464}" type="presParOf" srcId="{DA959871-DF68-4400-BCE5-E807510DA4C6}" destId="{87613B7F-6910-43FB-AB75-4AE44E05F298}" srcOrd="1" destOrd="0" presId="urn:microsoft.com/office/officeart/2005/8/layout/vList2"/>
    <dgm:cxn modelId="{EC835715-8807-4D84-9A85-723A3482A7CE}" type="presParOf" srcId="{DA959871-DF68-4400-BCE5-E807510DA4C6}" destId="{925D8C28-B929-437D-8943-37E6F81C6E83}" srcOrd="2" destOrd="0" presId="urn:microsoft.com/office/officeart/2005/8/layout/vList2"/>
    <dgm:cxn modelId="{D45AC1FD-56EE-4F3B-92EC-27B7B54F36A1}" type="presParOf" srcId="{DA959871-DF68-4400-BCE5-E807510DA4C6}" destId="{A63702D2-B809-44CB-B54B-CD2C61BD6C14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D5D557C-B7F2-4FB0-B0B9-90948B32BB63}">
      <dsp:nvSpPr>
        <dsp:cNvPr id="0" name=""/>
        <dsp:cNvSpPr/>
      </dsp:nvSpPr>
      <dsp:spPr>
        <a:xfrm>
          <a:off x="-9902225" y="-1512635"/>
          <a:ext cx="11788272" cy="11788272"/>
        </a:xfrm>
        <a:prstGeom prst="blockArc">
          <a:avLst>
            <a:gd name="adj1" fmla="val 18900000"/>
            <a:gd name="adj2" fmla="val 2700000"/>
            <a:gd name="adj3" fmla="val 18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71C5268-C733-4FE9-B4CD-9E324CF8A02A}">
      <dsp:nvSpPr>
        <dsp:cNvPr id="0" name=""/>
        <dsp:cNvSpPr/>
      </dsp:nvSpPr>
      <dsp:spPr>
        <a:xfrm>
          <a:off x="1215956" y="689893"/>
          <a:ext cx="17407966" cy="1752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1126" tIns="121920" rIns="121920" bIns="12192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b="1" kern="1200" dirty="0" err="1">
              <a:latin typeface="Times New Roman" pitchFamily="18" charset="0"/>
              <a:cs typeface="Times New Roman" pitchFamily="18" charset="0"/>
            </a:rPr>
            <a:t>Dạng</a:t>
          </a:r>
          <a:r>
            <a:rPr lang="en-US" sz="4800" b="1" kern="1200" dirty="0">
              <a:latin typeface="Times New Roman" pitchFamily="18" charset="0"/>
              <a:cs typeface="Times New Roman" pitchFamily="18" charset="0"/>
            </a:rPr>
            <a:t> 1: 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Cho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biết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một</a:t>
          </a:r>
          <a:r>
            <a:rPr lang="vi-VN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trị lượng giác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</a:t>
          </a:r>
          <a:r>
            <a:rPr lang="vi-VN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tính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các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giá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trị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lượng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giác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còn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lại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  <a:endParaRPr lang="en-US" sz="4800" b="1" kern="1200" dirty="0">
            <a:solidFill>
              <a:schemeClr val="bg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1215956" y="689893"/>
        <a:ext cx="17407966" cy="1752600"/>
      </dsp:txXfrm>
    </dsp:sp>
    <dsp:sp modelId="{FC244371-5FED-46C2-B0FA-2A51B6E36030}">
      <dsp:nvSpPr>
        <dsp:cNvPr id="0" name=""/>
        <dsp:cNvSpPr/>
      </dsp:nvSpPr>
      <dsp:spPr>
        <a:xfrm>
          <a:off x="120929" y="657225"/>
          <a:ext cx="2190750" cy="21907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BDF0DB1-4F16-457C-8009-AE49153A7FCB}">
      <dsp:nvSpPr>
        <dsp:cNvPr id="0" name=""/>
        <dsp:cNvSpPr/>
      </dsp:nvSpPr>
      <dsp:spPr>
        <a:xfrm>
          <a:off x="1853374" y="3505200"/>
          <a:ext cx="16770896" cy="1752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1126" tIns="121920" rIns="121920" bIns="12192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b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Dạng</a:t>
          </a:r>
          <a:r>
            <a:rPr lang="en-US" sz="48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2</a:t>
          </a:r>
          <a:r>
            <a:rPr lang="en-US" sz="48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Tính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giá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trị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của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một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biểu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thức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lượng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giác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khi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biết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điều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kiện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nào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đó</a:t>
          </a:r>
          <a:endParaRPr lang="en-US" sz="4800" b="1" kern="1200" dirty="0">
            <a:solidFill>
              <a:schemeClr val="bg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53374" y="3505200"/>
        <a:ext cx="16770896" cy="1752600"/>
      </dsp:txXfrm>
    </dsp:sp>
    <dsp:sp modelId="{8BA6FDCE-8AC8-4BB8-AA33-A87C63E92605}">
      <dsp:nvSpPr>
        <dsp:cNvPr id="0" name=""/>
        <dsp:cNvSpPr/>
      </dsp:nvSpPr>
      <dsp:spPr>
        <a:xfrm>
          <a:off x="757999" y="3286125"/>
          <a:ext cx="2190750" cy="21907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270DB19-64F1-4F86-B69C-6DB75F276338}">
      <dsp:nvSpPr>
        <dsp:cNvPr id="0" name=""/>
        <dsp:cNvSpPr/>
      </dsp:nvSpPr>
      <dsp:spPr>
        <a:xfrm>
          <a:off x="1216304" y="6134100"/>
          <a:ext cx="17407966" cy="1752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1126" tIns="121920" rIns="121920" bIns="121920" numCol="1" spcCol="1270" anchor="ctr" anchorCtr="0">
          <a:noAutofit/>
        </a:bodyPr>
        <a:lstStyle/>
        <a:p>
          <a:pPr lvl="0" algn="l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800" b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Dạng</a:t>
          </a:r>
          <a:r>
            <a:rPr lang="en-US" sz="48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3</a:t>
          </a:r>
          <a:r>
            <a:rPr lang="en-US" sz="4800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: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Rút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gọn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biểu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thức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lượng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giác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,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chứng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minh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biểu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thức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lượng</a:t>
          </a:r>
          <a:r>
            <a:rPr lang="en-US" altLang="ja-JP" sz="4800" b="1" i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altLang="ja-JP" sz="4800" b="1" i="1" kern="1200" dirty="0" err="1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giác</a:t>
          </a:r>
          <a:r>
            <a:rPr lang="en-US" sz="4800" b="1" kern="1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.</a:t>
          </a:r>
        </a:p>
      </dsp:txBody>
      <dsp:txXfrm>
        <a:off x="1216304" y="6134100"/>
        <a:ext cx="17407966" cy="1752600"/>
      </dsp:txXfrm>
    </dsp:sp>
    <dsp:sp modelId="{7972F952-A870-4A11-A689-DE0F0822D734}">
      <dsp:nvSpPr>
        <dsp:cNvPr id="0" name=""/>
        <dsp:cNvSpPr/>
      </dsp:nvSpPr>
      <dsp:spPr>
        <a:xfrm>
          <a:off x="120929" y="5915025"/>
          <a:ext cx="2190750" cy="219075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4E5752-697E-4FF7-94B1-FF60EF7823DD}">
      <dsp:nvSpPr>
        <dsp:cNvPr id="0" name=""/>
        <dsp:cNvSpPr/>
      </dsp:nvSpPr>
      <dsp:spPr>
        <a:xfrm>
          <a:off x="0" y="951023"/>
          <a:ext cx="16258117" cy="33919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Các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công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thức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lượng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giác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cơ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bản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và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các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giá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trị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lượng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giác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của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các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cung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có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liên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quan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đặc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biệt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. </a:t>
          </a:r>
        </a:p>
      </dsp:txBody>
      <dsp:txXfrm>
        <a:off x="165581" y="1116604"/>
        <a:ext cx="15926955" cy="3060786"/>
      </dsp:txXfrm>
    </dsp:sp>
    <dsp:sp modelId="{87613B7F-6910-43FB-AB75-4AE44E05F298}">
      <dsp:nvSpPr>
        <dsp:cNvPr id="0" name=""/>
        <dsp:cNvSpPr/>
      </dsp:nvSpPr>
      <dsp:spPr>
        <a:xfrm>
          <a:off x="0" y="4342972"/>
          <a:ext cx="16258117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6195" tIns="82550" rIns="462280" bIns="82550" numCol="1" spcCol="1270" anchor="t" anchorCtr="0">
          <a:noAutofit/>
        </a:bodyPr>
        <a:lstStyle/>
        <a:p>
          <a:pPr marL="285750" lvl="1" indent="-285750" algn="l" defTabSz="2266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5100" kern="1200" dirty="0"/>
        </a:p>
      </dsp:txBody>
      <dsp:txXfrm>
        <a:off x="0" y="4342972"/>
        <a:ext cx="16258117" cy="1076400"/>
      </dsp:txXfrm>
    </dsp:sp>
    <dsp:sp modelId="{925D8C28-B929-437D-8943-37E6F81C6E83}">
      <dsp:nvSpPr>
        <dsp:cNvPr id="0" name=""/>
        <dsp:cNvSpPr/>
      </dsp:nvSpPr>
      <dsp:spPr>
        <a:xfrm>
          <a:off x="0" y="5419372"/>
          <a:ext cx="16258117" cy="339194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Ba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dạng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bài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tập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cơ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bản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và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các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kiến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thức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có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liên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quan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thường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dùng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để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giải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các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dạng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bài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tập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 </a:t>
          </a:r>
          <a:r>
            <a:rPr lang="en-US" sz="6500" kern="1200" dirty="0" err="1">
              <a:latin typeface="Times New Roman" pitchFamily="18" charset="0"/>
              <a:cs typeface="Times New Roman" pitchFamily="18" charset="0"/>
            </a:rPr>
            <a:t>đó</a:t>
          </a:r>
          <a:r>
            <a:rPr lang="en-US" sz="6500" kern="1200" dirty="0">
              <a:latin typeface="Times New Roman" pitchFamily="18" charset="0"/>
              <a:cs typeface="Times New Roman" pitchFamily="18" charset="0"/>
            </a:rPr>
            <a:t>.</a:t>
          </a:r>
        </a:p>
      </dsp:txBody>
      <dsp:txXfrm>
        <a:off x="165581" y="5584953"/>
        <a:ext cx="15926955" cy="3060786"/>
      </dsp:txXfrm>
    </dsp:sp>
    <dsp:sp modelId="{A63702D2-B809-44CB-B54B-CD2C61BD6C14}">
      <dsp:nvSpPr>
        <dsp:cNvPr id="0" name=""/>
        <dsp:cNvSpPr/>
      </dsp:nvSpPr>
      <dsp:spPr>
        <a:xfrm>
          <a:off x="0" y="8811320"/>
          <a:ext cx="16258117" cy="1076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16195" tIns="82550" rIns="462280" bIns="82550" numCol="1" spcCol="1270" anchor="t" anchorCtr="0">
          <a:noAutofit/>
        </a:bodyPr>
        <a:lstStyle/>
        <a:p>
          <a:pPr marL="285750" lvl="1" indent="-285750" algn="l" defTabSz="226695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endParaRPr lang="en-US" sz="5100" kern="1200" dirty="0"/>
        </a:p>
      </dsp:txBody>
      <dsp:txXfrm>
        <a:off x="0" y="8811320"/>
        <a:ext cx="16258117" cy="10764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3BB293-0719-4B19-A181-EE36FD0623AD}" type="datetimeFigureOut">
              <a:rPr lang="en-US" smtClean="0"/>
              <a:pPr/>
              <a:t>18/3/2020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EA8B73-FCCD-4D4C-BC4E-0CE5120A1B5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99637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1088639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2177278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3265917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4354556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5443195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6531834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7620472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8709111" algn="l" defTabSz="217727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D623D8C-BCC6-453A-B078-455701A55423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012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2355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6225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2866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55594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/>
              <a:t>Note: hiệu</a:t>
            </a:r>
            <a:r>
              <a:rPr lang="en-US" baseline="0"/>
              <a:t> ứng xuất hiện…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EA8B73-FCCD-4D4C-BC4E-0CE5120A1B5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906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29038" y="4260851"/>
            <a:ext cx="20729099" cy="294005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8076" y="7772400"/>
            <a:ext cx="17071023" cy="35052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0886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177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2659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3545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54431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65318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7620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87091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18/3/2020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359" y="3200401"/>
            <a:ext cx="21948458" cy="905192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18/3/2020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7680702" y="549277"/>
            <a:ext cx="5487114" cy="11703050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9359" y="549277"/>
            <a:ext cx="16054890" cy="117030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18/3/2020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6"/>
            <a:ext cx="5690342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D15044BE-B3F3-4258-B55D-9238C2EBFDF1}" type="datetimeFigureOut">
              <a:rPr lang="en-US" smtClean="0"/>
              <a:pPr/>
              <a:t>18/3/2020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90" y="12712706"/>
            <a:ext cx="7722606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9" y="12712706"/>
            <a:ext cx="5690342" cy="730250"/>
          </a:xfrm>
          <a:prstGeom prst="rect">
            <a:avLst/>
          </a:prstGeom>
        </p:spPr>
        <p:txBody>
          <a:bodyPr lIns="91426" tIns="45713" rIns="91426" bIns="45713"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1186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60" y="12712702"/>
            <a:ext cx="5690341" cy="730250"/>
          </a:xfrm>
          <a:prstGeom prst="rect">
            <a:avLst/>
          </a:prstGeom>
        </p:spPr>
        <p:txBody>
          <a:bodyPr/>
          <a:lstStyle/>
          <a:p>
            <a:fld id="{D15044BE-B3F3-4258-B55D-9238C2EBFDF1}" type="datetimeFigureOut">
              <a:rPr lang="en-US" smtClean="0"/>
              <a:pPr/>
              <a:t>18/3/2020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2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6" y="12712702"/>
            <a:ext cx="5690341" cy="730250"/>
          </a:xfrm>
          <a:prstGeom prst="rect">
            <a:avLst/>
          </a:prstGeom>
        </p:spPr>
        <p:txBody>
          <a:bodyPr/>
          <a:lstStyle/>
          <a:p>
            <a:fld id="{E56A0A80-8336-46B1-B89F-89FB7E7362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167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359" y="3200401"/>
            <a:ext cx="21948458" cy="905192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18/3/2020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419" y="8813801"/>
            <a:ext cx="20729099" cy="2724150"/>
          </a:xfrm>
          <a:prstGeom prst="rect">
            <a:avLst/>
          </a:prstGeom>
        </p:spPr>
        <p:txBody>
          <a:bodyPr anchor="t"/>
          <a:lstStyle>
            <a:lvl1pPr algn="l">
              <a:defRPr sz="95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419" y="5813427"/>
            <a:ext cx="20729099" cy="300037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1pPr>
            <a:lvl2pPr marL="1088639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2pPr>
            <a:lvl3pPr marL="217727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3pPr>
            <a:lvl4pPr marL="3265917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4pPr>
            <a:lvl5pPr marL="4354556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5pPr>
            <a:lvl6pPr marL="5443195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6pPr>
            <a:lvl7pPr marL="6531834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7pPr>
            <a:lvl8pPr marL="7620472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8pPr>
            <a:lvl9pPr marL="8709111" indent="0">
              <a:buNone/>
              <a:defRPr sz="3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18/3/2020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359" y="3200401"/>
            <a:ext cx="10771002" cy="9051926"/>
          </a:xfrm>
          <a:prstGeom prst="rect">
            <a:avLst/>
          </a:prstGeo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6814" y="3200401"/>
            <a:ext cx="10771002" cy="9051926"/>
          </a:xfrm>
          <a:prstGeom prst="rect">
            <a:avLst/>
          </a:prstGeom>
        </p:spPr>
        <p:txBody>
          <a:bodyPr/>
          <a:lstStyle>
            <a:lvl1pPr>
              <a:defRPr sz="6700"/>
            </a:lvl1pPr>
            <a:lvl2pPr>
              <a:defRPr sz="5700"/>
            </a:lvl2pPr>
            <a:lvl3pPr>
              <a:defRPr sz="4800"/>
            </a:lvl3pPr>
            <a:lvl4pPr>
              <a:defRPr sz="4300"/>
            </a:lvl4pPr>
            <a:lvl5pPr>
              <a:defRPr sz="43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18/3/2020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359" y="3070226"/>
            <a:ext cx="10775238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359" y="4349750"/>
            <a:ext cx="10775238" cy="7902576"/>
          </a:xfrm>
          <a:prstGeom prst="rect">
            <a:avLst/>
          </a:prstGeo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8348" y="3070226"/>
            <a:ext cx="10779470" cy="1279524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5700" b="1"/>
            </a:lvl1pPr>
            <a:lvl2pPr marL="1088639" indent="0">
              <a:buNone/>
              <a:defRPr sz="4800" b="1"/>
            </a:lvl2pPr>
            <a:lvl3pPr marL="2177278" indent="0">
              <a:buNone/>
              <a:defRPr sz="4300" b="1"/>
            </a:lvl3pPr>
            <a:lvl4pPr marL="3265917" indent="0">
              <a:buNone/>
              <a:defRPr sz="3800" b="1"/>
            </a:lvl4pPr>
            <a:lvl5pPr marL="4354556" indent="0">
              <a:buNone/>
              <a:defRPr sz="3800" b="1"/>
            </a:lvl5pPr>
            <a:lvl6pPr marL="5443195" indent="0">
              <a:buNone/>
              <a:defRPr sz="3800" b="1"/>
            </a:lvl6pPr>
            <a:lvl7pPr marL="6531834" indent="0">
              <a:buNone/>
              <a:defRPr sz="3800" b="1"/>
            </a:lvl7pPr>
            <a:lvl8pPr marL="7620472" indent="0">
              <a:buNone/>
              <a:defRPr sz="3800" b="1"/>
            </a:lvl8pPr>
            <a:lvl9pPr marL="8709111" indent="0">
              <a:buNone/>
              <a:defRPr sz="3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8348" y="4349750"/>
            <a:ext cx="10779470" cy="7902576"/>
          </a:xfrm>
          <a:prstGeom prst="rect">
            <a:avLst/>
          </a:prstGeom>
        </p:spPr>
        <p:txBody>
          <a:bodyPr/>
          <a:lstStyle>
            <a:lvl1pPr>
              <a:defRPr sz="57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3800"/>
            </a:lvl6pPr>
            <a:lvl7pPr>
              <a:defRPr sz="3800"/>
            </a:lvl7pPr>
            <a:lvl8pPr>
              <a:defRPr sz="3800"/>
            </a:lvl8pPr>
            <a:lvl9pPr>
              <a:defRPr sz="3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18/3/2020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59" y="549276"/>
            <a:ext cx="21948458" cy="2286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18/3/2020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18/3/2020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360" y="546100"/>
            <a:ext cx="8023213" cy="2324100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4708" y="546101"/>
            <a:ext cx="13633108" cy="11706226"/>
          </a:xfrm>
          <a:prstGeom prst="rect">
            <a:avLst/>
          </a:prstGeom>
        </p:spPr>
        <p:txBody>
          <a:bodyPr/>
          <a:lstStyle>
            <a:lvl1pPr>
              <a:defRPr sz="7600"/>
            </a:lvl1pPr>
            <a:lvl2pPr>
              <a:defRPr sz="6700"/>
            </a:lvl2pPr>
            <a:lvl3pPr>
              <a:defRPr sz="5700"/>
            </a:lvl3pPr>
            <a:lvl4pPr>
              <a:defRPr sz="4800"/>
            </a:lvl4pPr>
            <a:lvl5pPr>
              <a:defRPr sz="48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360" y="2870201"/>
            <a:ext cx="8023213" cy="938212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18/3/2020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0057" y="9601200"/>
            <a:ext cx="14632305" cy="1133476"/>
          </a:xfrm>
          <a:prstGeom prst="rect">
            <a:avLst/>
          </a:prstGeom>
        </p:spPr>
        <p:txBody>
          <a:bodyPr anchor="b"/>
          <a:lstStyle>
            <a:lvl1pPr algn="l">
              <a:defRPr sz="4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80057" y="1225550"/>
            <a:ext cx="14632305" cy="8229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7600"/>
            </a:lvl1pPr>
            <a:lvl2pPr marL="1088639" indent="0">
              <a:buNone/>
              <a:defRPr sz="6700"/>
            </a:lvl2pPr>
            <a:lvl3pPr marL="2177278" indent="0">
              <a:buNone/>
              <a:defRPr sz="5700"/>
            </a:lvl3pPr>
            <a:lvl4pPr marL="3265917" indent="0">
              <a:buNone/>
              <a:defRPr sz="4800"/>
            </a:lvl4pPr>
            <a:lvl5pPr marL="4354556" indent="0">
              <a:buNone/>
              <a:defRPr sz="4800"/>
            </a:lvl5pPr>
            <a:lvl6pPr marL="5443195" indent="0">
              <a:buNone/>
              <a:defRPr sz="4800"/>
            </a:lvl6pPr>
            <a:lvl7pPr marL="6531834" indent="0">
              <a:buNone/>
              <a:defRPr sz="4800"/>
            </a:lvl7pPr>
            <a:lvl8pPr marL="7620472" indent="0">
              <a:buNone/>
              <a:defRPr sz="4800"/>
            </a:lvl8pPr>
            <a:lvl9pPr marL="8709111" indent="0">
              <a:buNone/>
              <a:defRPr sz="48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80057" y="10734676"/>
            <a:ext cx="14632305" cy="160972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300"/>
            </a:lvl1pPr>
            <a:lvl2pPr marL="1088639" indent="0">
              <a:buNone/>
              <a:defRPr sz="2900"/>
            </a:lvl2pPr>
            <a:lvl3pPr marL="2177278" indent="0">
              <a:buNone/>
              <a:defRPr sz="2400"/>
            </a:lvl3pPr>
            <a:lvl4pPr marL="3265917" indent="0">
              <a:buNone/>
              <a:defRPr sz="2100"/>
            </a:lvl4pPr>
            <a:lvl5pPr marL="4354556" indent="0">
              <a:buNone/>
              <a:defRPr sz="2100"/>
            </a:lvl5pPr>
            <a:lvl6pPr marL="5443195" indent="0">
              <a:buNone/>
              <a:defRPr sz="2100"/>
            </a:lvl6pPr>
            <a:lvl7pPr marL="6531834" indent="0">
              <a:buNone/>
              <a:defRPr sz="2100"/>
            </a:lvl7pPr>
            <a:lvl8pPr marL="7620472" indent="0">
              <a:buNone/>
              <a:defRPr sz="2100"/>
            </a:lvl8pPr>
            <a:lvl9pPr marL="8709111" indent="0">
              <a:buNone/>
              <a:defRPr sz="2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219359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F9E5E443-43CC-47C0-B016-9A203293290C}" type="datetimeFigureOut">
              <a:rPr lang="en-US" smtClean="0"/>
              <a:pPr/>
              <a:t>18/3/2020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332285" y="12712701"/>
            <a:ext cx="7722605" cy="73025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7477475" y="12712701"/>
            <a:ext cx="5690341" cy="730250"/>
          </a:xfrm>
          <a:prstGeom prst="rect">
            <a:avLst/>
          </a:prstGeom>
        </p:spPr>
        <p:txBody>
          <a:bodyPr/>
          <a:lstStyle/>
          <a:p>
            <a:fld id="{24C77148-22BA-41E4-AAE6-AAE78D0077C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6" y="3523"/>
            <a:ext cx="24387048" cy="14289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 userDrawn="1"/>
        </p:nvSpPr>
        <p:spPr>
          <a:xfrm>
            <a:off x="9466547" y="333375"/>
            <a:ext cx="11939102" cy="8771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sz="5100" dirty="0" err="1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GIÁ</a:t>
            </a:r>
            <a:r>
              <a:rPr lang="vi-VN" sz="510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vi-VN" sz="5100" baseline="0" dirty="0" err="1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TRỊ</a:t>
            </a:r>
            <a:r>
              <a:rPr lang="vi-VN" sz="510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vi-VN" sz="5100" baseline="0" dirty="0" err="1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LƯỢNG</a:t>
            </a:r>
            <a:r>
              <a:rPr lang="vi-VN" sz="510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vi-VN" sz="5100" baseline="0" dirty="0" err="1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GIÁC</a:t>
            </a:r>
            <a:r>
              <a:rPr lang="vi-VN" sz="510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vi-VN" sz="5100" baseline="0" dirty="0" err="1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CỦA</a:t>
            </a:r>
            <a:r>
              <a:rPr lang="vi-VN" sz="510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vi-VN" sz="5100" baseline="0" dirty="0" err="1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MỘT</a:t>
            </a:r>
            <a:r>
              <a:rPr lang="vi-VN" sz="510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CUNG</a:t>
            </a:r>
            <a:endParaRPr lang="en-US" sz="5100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9" name="TextBox 8"/>
          <p:cNvSpPr txBox="1"/>
          <p:nvPr userDrawn="1"/>
        </p:nvSpPr>
        <p:spPr>
          <a:xfrm>
            <a:off x="3481613" y="455250"/>
            <a:ext cx="154080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vi-VN" sz="3200" b="0" baseline="0" dirty="0" err="1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ĐẠI</a:t>
            </a:r>
            <a:r>
              <a:rPr lang="vi-VN" sz="3200" b="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SÔ</a:t>
            </a:r>
            <a:endParaRPr lang="en-US" sz="3200" b="0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2135187" y="185946"/>
            <a:ext cx="873957" cy="12464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ts val="4500"/>
              </a:lnSpc>
            </a:pPr>
            <a:r>
              <a:rPr lang="en-US" sz="2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LỚP</a:t>
            </a:r>
          </a:p>
          <a:p>
            <a:pPr algn="ctr">
              <a:lnSpc>
                <a:spcPts val="4500"/>
              </a:lnSpc>
            </a:pPr>
            <a:r>
              <a:rPr lang="en-US" sz="4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1</a:t>
            </a:r>
            <a:r>
              <a:rPr lang="vi-VN" sz="480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0</a:t>
            </a:r>
            <a:endParaRPr lang="en-US" sz="4800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5215074" y="276523"/>
            <a:ext cx="2104039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0" dirty="0" err="1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BÀI</a:t>
            </a:r>
            <a:r>
              <a:rPr lang="en-US" sz="3200" b="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vi-VN" sz="3200" b="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2</a:t>
            </a:r>
            <a:endParaRPr lang="en-US" sz="3200" b="0" baseline="0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  <a:p>
            <a:pPr algn="ctr"/>
            <a:r>
              <a:rPr lang="en-US" sz="3200" b="0" baseline="0" dirty="0" err="1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Chương</a:t>
            </a:r>
            <a:r>
              <a:rPr lang="en-US" sz="3200" b="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 </a:t>
            </a:r>
            <a:r>
              <a:rPr lang="vi-VN" sz="3200" b="0" baseline="0" dirty="0">
                <a:solidFill>
                  <a:schemeClr val="bg1"/>
                </a:solidFill>
                <a:latin typeface="AvantGarde-Demi" pitchFamily="18" charset="0"/>
                <a:ea typeface="AvantGarde-Demi" pitchFamily="18" charset="0"/>
                <a:cs typeface="AvantGarde-Demi" pitchFamily="18" charset="0"/>
              </a:rPr>
              <a:t>V</a:t>
            </a:r>
            <a:r>
              <a:rPr lang="vi-VN" sz="3200" b="1" baseline="0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I</a:t>
            </a:r>
            <a:endParaRPr lang="en-US" sz="3200" b="1" dirty="0">
              <a:solidFill>
                <a:schemeClr val="bg1"/>
              </a:solidFill>
              <a:latin typeface="AvantGarde-Demi" pitchFamily="18" charset="0"/>
              <a:ea typeface="AvantGarde-Demi" pitchFamily="18" charset="0"/>
              <a:cs typeface="AvantGarde-Demi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2177278" rtl="0" eaLnBrk="1" latinLnBrk="0" hangingPunct="1">
        <a:spcBef>
          <a:spcPct val="0"/>
        </a:spcBef>
        <a:buNone/>
        <a:defRPr sz="10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16479" indent="-816479" algn="l" defTabSz="2177278" rtl="0" eaLnBrk="1" latinLnBrk="0" hangingPunct="1">
        <a:spcBef>
          <a:spcPct val="20000"/>
        </a:spcBef>
        <a:buFont typeface="Arial" pitchFamily="34" charset="0"/>
        <a:buChar char="•"/>
        <a:defRPr sz="7600" kern="1200">
          <a:solidFill>
            <a:schemeClr val="tx1"/>
          </a:solidFill>
          <a:latin typeface="+mn-lt"/>
          <a:ea typeface="+mn-ea"/>
          <a:cs typeface="+mn-cs"/>
        </a:defRPr>
      </a:lvl1pPr>
      <a:lvl2pPr marL="1769038" indent="-680399" algn="l" defTabSz="2177278" rtl="0" eaLnBrk="1" latinLnBrk="0" hangingPunct="1">
        <a:spcBef>
          <a:spcPct val="20000"/>
        </a:spcBef>
        <a:buFont typeface="Arial" pitchFamily="34" charset="0"/>
        <a:buChar char="–"/>
        <a:defRPr sz="6700" kern="1200">
          <a:solidFill>
            <a:schemeClr val="tx1"/>
          </a:solidFill>
          <a:latin typeface="+mn-lt"/>
          <a:ea typeface="+mn-ea"/>
          <a:cs typeface="+mn-cs"/>
        </a:defRPr>
      </a:lvl2pPr>
      <a:lvl3pPr marL="2721597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5700" kern="1200">
          <a:solidFill>
            <a:schemeClr val="tx1"/>
          </a:solidFill>
          <a:latin typeface="+mn-lt"/>
          <a:ea typeface="+mn-ea"/>
          <a:cs typeface="+mn-cs"/>
        </a:defRPr>
      </a:lvl3pPr>
      <a:lvl4pPr marL="3810236" indent="-544319" algn="l" defTabSz="2177278" rtl="0" eaLnBrk="1" latinLnBrk="0" hangingPunct="1">
        <a:spcBef>
          <a:spcPct val="20000"/>
        </a:spcBef>
        <a:buFont typeface="Arial" pitchFamily="34" charset="0"/>
        <a:buChar char="–"/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98875" indent="-544319" algn="l" defTabSz="2177278" rtl="0" eaLnBrk="1" latinLnBrk="0" hangingPunct="1">
        <a:spcBef>
          <a:spcPct val="20000"/>
        </a:spcBef>
        <a:buFont typeface="Arial" pitchFamily="34" charset="0"/>
        <a:buChar char="»"/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5987514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076153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164792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253431" indent="-544319" algn="l" defTabSz="2177278" rtl="0" eaLnBrk="1" latinLnBrk="0" hangingPunct="1">
        <a:spcBef>
          <a:spcPct val="20000"/>
        </a:spcBef>
        <a:buFont typeface="Arial" pitchFamily="34" charset="0"/>
        <a:buChar char="•"/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1pPr>
      <a:lvl2pPr marL="1088639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2pPr>
      <a:lvl3pPr marL="2177278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3pPr>
      <a:lvl4pPr marL="3265917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4pPr>
      <a:lvl5pPr marL="4354556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5pPr>
      <a:lvl6pPr marL="5443195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6pPr>
      <a:lvl7pPr marL="6531834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7pPr>
      <a:lvl8pPr marL="7620472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8pPr>
      <a:lvl9pPr marL="8709111" algn="l" defTabSz="2177278" rtl="0" eaLnBrk="1" latinLnBrk="0" hangingPunct="1">
        <a:defRPr sz="4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1.xml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png"/><Relationship Id="rId12" Type="http://schemas.microsoft.com/office/2007/relationships/diagramDrawing" Target="../diagrams/drawing1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2.xml"/><Relationship Id="rId6" Type="http://schemas.openxmlformats.org/officeDocument/2006/relationships/image" Target="../media/image4.png"/><Relationship Id="rId11" Type="http://schemas.openxmlformats.org/officeDocument/2006/relationships/diagramColors" Target="../diagrams/colors1.xml"/><Relationship Id="rId5" Type="http://schemas.openxmlformats.org/officeDocument/2006/relationships/image" Target="../media/image3.emf"/><Relationship Id="rId10" Type="http://schemas.openxmlformats.org/officeDocument/2006/relationships/diagramQuickStyle" Target="../diagrams/quickStyle1.xml"/><Relationship Id="rId4" Type="http://schemas.openxmlformats.org/officeDocument/2006/relationships/image" Target="../media/image2.emf"/><Relationship Id="rId9" Type="http://schemas.openxmlformats.org/officeDocument/2006/relationships/diagramLayout" Target="../diagrams/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Relationship Id="rId6" Type="http://schemas.openxmlformats.org/officeDocument/2006/relationships/image" Target="../media/image8.png"/><Relationship Id="rId5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80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.xml"/><Relationship Id="rId6" Type="http://schemas.openxmlformats.org/officeDocument/2006/relationships/image" Target="../media/image70.png"/><Relationship Id="rId9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notesSlide" Target="../notesSlides/notesSlide3.xml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.xml"/><Relationship Id="rId6" Type="http://schemas.openxmlformats.org/officeDocument/2006/relationships/image" Target="../media/image100.png"/><Relationship Id="rId10" Type="http://schemas.openxmlformats.org/officeDocument/2006/relationships/image" Target="../media/image14.png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6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10" Type="http://schemas.openxmlformats.org/officeDocument/2006/relationships/image" Target="../media/image20.png"/><Relationship Id="rId9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22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7.xml"/><Relationship Id="rId6" Type="http://schemas.openxmlformats.org/officeDocument/2006/relationships/image" Target="../media/image21.png"/><Relationship Id="rId10" Type="http://schemas.openxmlformats.org/officeDocument/2006/relationships/image" Target="../media/image2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27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8.xml"/><Relationship Id="rId6" Type="http://schemas.openxmlformats.org/officeDocument/2006/relationships/image" Target="../media/image26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png"/><Relationship Id="rId7" Type="http://schemas.openxmlformats.org/officeDocument/2006/relationships/image" Target="../media/image31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9.xml"/><Relationship Id="rId6" Type="http://schemas.openxmlformats.org/officeDocument/2006/relationships/image" Target="../media/image30.png"/><Relationship Id="rId5" Type="http://schemas.openxmlformats.org/officeDocument/2006/relationships/image" Target="../media/image29.png"/></Relationships>
</file>

<file path=ppt/slides/_rels/slide9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3" Type="http://schemas.openxmlformats.org/officeDocument/2006/relationships/notesSlide" Target="../notesSlides/notesSlide6.xml"/><Relationship Id="rId7" Type="http://schemas.openxmlformats.org/officeDocument/2006/relationships/diagramColors" Target="../diagrams/colors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10.xml"/><Relationship Id="rId6" Type="http://schemas.openxmlformats.org/officeDocument/2006/relationships/diagramQuickStyle" Target="../diagrams/quickStyle2.xml"/><Relationship Id="rId5" Type="http://schemas.openxmlformats.org/officeDocument/2006/relationships/diagramLayout" Target="../diagrams/layout2.xml"/><Relationship Id="rId4" Type="http://schemas.openxmlformats.org/officeDocument/2006/relationships/diagramData" Target="../diagrams/data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42913" y="-152400"/>
            <a:ext cx="24406148" cy="138248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10" tIns="45705" rIns="91410" bIns="45705"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9831387" y="381000"/>
            <a:ext cx="3180007" cy="8309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0" tIns="45705" rIns="91410" bIns="45705" rtlCol="0">
            <a:spAutoFit/>
          </a:bodyPr>
          <a:lstStyle/>
          <a:p>
            <a:pPr algn="ctr"/>
            <a:r>
              <a:rPr lang="en-US" sz="4800" b="1" dirty="0">
                <a:solidFill>
                  <a:srgbClr val="135F82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ĐẠI SỐ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058987" y="1847702"/>
            <a:ext cx="20574000" cy="12002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10" tIns="45705" rIns="91410" bIns="45705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800" b="1" dirty="0" err="1">
                <a:solidFill>
                  <a:srgbClr val="7762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Chương</a:t>
            </a:r>
            <a:r>
              <a:rPr lang="en-US" sz="4800" b="1" dirty="0">
                <a:solidFill>
                  <a:srgbClr val="776249"/>
                </a:solidFill>
                <a:latin typeface="Times New Roman" pitchFamily="18" charset="0"/>
                <a:ea typeface="Tahoma" pitchFamily="34" charset="0"/>
                <a:cs typeface="Times New Roman" pitchFamily="18" charset="0"/>
              </a:rPr>
              <a:t> 6: CUNG VÀ GÓC LƯỢNG GIÁC. CÔNG THỨC LƯỢNG GIÁC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8002587" y="-228600"/>
            <a:ext cx="1814128" cy="1719798"/>
            <a:chOff x="12784885" y="849086"/>
            <a:chExt cx="1814128" cy="1719798"/>
          </a:xfrm>
        </p:grpSpPr>
        <p:sp>
          <p:nvSpPr>
            <p:cNvPr id="24" name="TextBox 23"/>
            <p:cNvSpPr txBox="1"/>
            <p:nvPr/>
          </p:nvSpPr>
          <p:spPr>
            <a:xfrm>
              <a:off x="12784885" y="849086"/>
              <a:ext cx="1814128" cy="754022"/>
            </a:xfrm>
            <a:prstGeom prst="rect">
              <a:avLst/>
            </a:prstGeom>
            <a:noFill/>
          </p:spPr>
          <p:txBody>
            <a:bodyPr wrap="square" lIns="91410" tIns="45705" rIns="91410" bIns="45705" rtlCol="0">
              <a:spAutoFit/>
            </a:bodyPr>
            <a:lstStyle/>
            <a:p>
              <a:pPr algn="ctr"/>
              <a:r>
                <a:rPr lang="en-US" b="1" dirty="0">
                  <a:solidFill>
                    <a:srgbClr val="135F82"/>
                  </a:solidFill>
                  <a:latin typeface="Times New Roman" panose="02020603050405020304" pitchFamily="18" charset="0"/>
                  <a:ea typeface="AvantGarde" pitchFamily="2" charset="0"/>
                  <a:cs typeface="Times New Roman" panose="02020603050405020304" pitchFamily="18" charset="0"/>
                </a:rPr>
                <a:t>LỚP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3020903" y="1230086"/>
              <a:ext cx="1223351" cy="1338798"/>
            </a:xfrm>
            <a:prstGeom prst="rect">
              <a:avLst/>
            </a:prstGeom>
            <a:noFill/>
          </p:spPr>
          <p:txBody>
            <a:bodyPr wrap="none" lIns="91410" tIns="45705" rIns="91410" bIns="45705" rtlCol="0">
              <a:spAutoFit/>
            </a:bodyPr>
            <a:lstStyle/>
            <a:p>
              <a:r>
                <a:rPr lang="en-US" sz="8100" dirty="0">
                  <a:solidFill>
                    <a:srgbClr val="135F82"/>
                  </a:solidFill>
                  <a:latin typeface="Times New Roman" panose="02020603050405020304" pitchFamily="18" charset="0"/>
                  <a:ea typeface="AvantGarde" pitchFamily="2" charset="0"/>
                  <a:cs typeface="Times New Roman" panose="02020603050405020304" pitchFamily="18" charset="0"/>
                </a:rPr>
                <a:t>10</a:t>
              </a: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444196" y="-59153"/>
            <a:ext cx="2238375" cy="1707027"/>
            <a:chOff x="11186391" y="149817"/>
            <a:chExt cx="2238375" cy="1707027"/>
          </a:xfrm>
        </p:grpSpPr>
        <p:pic>
          <p:nvPicPr>
            <p:cNvPr id="20" name="Picture 53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427236" y="149817"/>
              <a:ext cx="1495424" cy="14954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2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86391" y="1620306"/>
              <a:ext cx="2238375" cy="2365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29" name="Picture 2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8" r="16509"/>
          <a:stretch/>
        </p:blipFill>
        <p:spPr bwMode="auto">
          <a:xfrm>
            <a:off x="19258733" y="-457200"/>
            <a:ext cx="5122788" cy="266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5" name="Picture 34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77" y="0"/>
            <a:ext cx="2592385" cy="2508625"/>
          </a:xfrm>
          <a:prstGeom prst="rect">
            <a:avLst/>
          </a:prstGeom>
          <a:noFill/>
        </p:spPr>
      </p:pic>
      <p:grpSp>
        <p:nvGrpSpPr>
          <p:cNvPr id="40" name="Group 39"/>
          <p:cNvGrpSpPr/>
          <p:nvPr/>
        </p:nvGrpSpPr>
        <p:grpSpPr>
          <a:xfrm>
            <a:off x="6202572" y="7761932"/>
            <a:ext cx="9906000" cy="830997"/>
            <a:chOff x="992187" y="2766774"/>
            <a:chExt cx="9906000" cy="830997"/>
          </a:xfrm>
        </p:grpSpPr>
        <p:sp>
          <p:nvSpPr>
            <p:cNvPr id="41" name="TextBox 40"/>
            <p:cNvSpPr txBox="1"/>
            <p:nvPr/>
          </p:nvSpPr>
          <p:spPr>
            <a:xfrm>
              <a:off x="1906587" y="2766774"/>
              <a:ext cx="89916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en-US" sz="4800" b="1" i="1" dirty="0">
                <a:solidFill>
                  <a:srgbClr val="145F82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992187" y="2795826"/>
              <a:ext cx="543740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vi-VN" sz="44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2</a:t>
              </a:r>
              <a:endParaRPr lang="en-US" sz="44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sp>
        <p:nvSpPr>
          <p:cNvPr id="11" name="Rectangle 10"/>
          <p:cNvSpPr/>
          <p:nvPr/>
        </p:nvSpPr>
        <p:spPr>
          <a:xfrm>
            <a:off x="2135187" y="2979003"/>
            <a:ext cx="21488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0070C0"/>
                </a:solidFill>
              </a:rPr>
              <a:t>     BÀI </a:t>
            </a:r>
            <a:r>
              <a:rPr lang="en-US" sz="4800" b="1" dirty="0">
                <a:solidFill>
                  <a:srgbClr val="0070C0"/>
                </a:solidFill>
              </a:rPr>
              <a:t>TẬP </a:t>
            </a:r>
            <a:r>
              <a:rPr lang="en-US" sz="4800" b="1" dirty="0">
                <a:solidFill>
                  <a:schemeClr val="accent1"/>
                </a:solidFill>
              </a:rPr>
              <a:t>GIÁ TRỊ LƯỢNG GIÁC CỦA MỘT CUNG</a:t>
            </a:r>
          </a:p>
        </p:txBody>
      </p:sp>
      <p:graphicFrame>
        <p:nvGraphicFramePr>
          <p:cNvPr id="12" name="Diagram 11"/>
          <p:cNvGraphicFramePr/>
          <p:nvPr>
            <p:extLst>
              <p:ext uri="{D42A27DB-BD31-4B8C-83A1-F6EECF244321}">
                <p14:modId xmlns:p14="http://schemas.microsoft.com/office/powerpoint/2010/main" val="3421236846"/>
              </p:ext>
            </p:extLst>
          </p:nvPr>
        </p:nvGraphicFramePr>
        <p:xfrm>
          <a:off x="4878387" y="4267200"/>
          <a:ext cx="18745200" cy="876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296987" y="7138684"/>
            <a:ext cx="4143585" cy="2308324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CÁC DẠNG BÀI TẬP </a:t>
            </a:r>
          </a:p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CƠ BẢN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2830825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11" grpId="0"/>
      <p:bldGraphic spid="12" grpId="0">
        <p:bldAsOne/>
      </p:bldGraphic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234275" y="1295400"/>
            <a:ext cx="21997754" cy="12115800"/>
            <a:chOff x="1405233" y="4076040"/>
            <a:chExt cx="21997754" cy="7132134"/>
          </a:xfrm>
        </p:grpSpPr>
        <p:grpSp>
          <p:nvGrpSpPr>
            <p:cNvPr id="3" name="Group 2"/>
            <p:cNvGrpSpPr/>
            <p:nvPr/>
          </p:nvGrpSpPr>
          <p:grpSpPr>
            <a:xfrm>
              <a:off x="1405233" y="4076040"/>
              <a:ext cx="21997754" cy="7132134"/>
              <a:chOff x="1247578" y="2495615"/>
              <a:chExt cx="21997754" cy="7132134"/>
            </a:xfrm>
          </p:grpSpPr>
          <p:sp>
            <p:nvSpPr>
              <p:cNvPr id="5" name="Rounded Rectangle 4"/>
              <p:cNvSpPr/>
              <p:nvPr/>
            </p:nvSpPr>
            <p:spPr>
              <a:xfrm>
                <a:off x="1296507" y="3760349"/>
                <a:ext cx="21948825" cy="5867400"/>
              </a:xfrm>
              <a:prstGeom prst="roundRect">
                <a:avLst>
                  <a:gd name="adj" fmla="val 4611"/>
                </a:avLst>
              </a:prstGeom>
              <a:solidFill>
                <a:srgbClr val="E7D2B3"/>
              </a:solidFill>
              <a:ln w="28575">
                <a:solidFill>
                  <a:srgbClr val="AB7C37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sp>
            <p:nvSpPr>
              <p:cNvPr id="6" name="Freeform 20"/>
              <p:cNvSpPr>
                <a:spLocks/>
              </p:cNvSpPr>
              <p:nvPr/>
            </p:nvSpPr>
            <p:spPr bwMode="auto">
              <a:xfrm>
                <a:off x="1247578" y="2495615"/>
                <a:ext cx="9206712" cy="1264733"/>
              </a:xfrm>
              <a:prstGeom prst="roundRect">
                <a:avLst/>
              </a:prstGeom>
              <a:solidFill>
                <a:srgbClr val="AB7C37"/>
              </a:solidFill>
              <a:ln w="57150">
                <a:solidFill>
                  <a:srgbClr val="AB7C37"/>
                </a:solidFill>
              </a:ln>
              <a:effectLst>
                <a:innerShdw blurRad="63500" dist="50800" dir="27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4" name="TextBox 3"/>
            <p:cNvSpPr txBox="1"/>
            <p:nvPr/>
          </p:nvSpPr>
          <p:spPr>
            <a:xfrm>
              <a:off x="2047755" y="4268190"/>
              <a:ext cx="8763000" cy="6423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000" b="1" dirty="0" err="1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Cơ</a:t>
              </a:r>
              <a:r>
                <a:rPr lang="en-US" sz="6000" b="1" dirty="0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n-US" sz="6000" b="1" dirty="0" err="1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sở</a:t>
              </a:r>
              <a:r>
                <a:rPr lang="en-US" sz="6000" b="1" dirty="0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n-US" sz="6000" b="1" dirty="0" err="1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lý</a:t>
              </a:r>
              <a:r>
                <a:rPr lang="en-US" sz="6000" b="1" dirty="0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n-US" sz="6000" b="1" dirty="0" err="1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thuyết</a:t>
              </a:r>
              <a:r>
                <a:rPr lang="en-US" sz="6000" b="1" dirty="0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n-US" sz="6000" b="1" dirty="0" err="1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cần</a:t>
              </a:r>
              <a:r>
                <a:rPr lang="en-US" sz="6000" b="1" dirty="0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 </a:t>
              </a:r>
              <a:r>
                <a:rPr lang="en-US" sz="6000" b="1" dirty="0" err="1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nhớ</a:t>
              </a:r>
              <a:r>
                <a:rPr lang="en-US" sz="6000" b="1" dirty="0">
                  <a:solidFill>
                    <a:schemeClr val="bg1"/>
                  </a:solidFill>
                  <a:latin typeface="Times New Roman" pitchFamily="18" charset="0"/>
                  <a:ea typeface="Tahoma" pitchFamily="34" charset="0"/>
                  <a:cs typeface="Times New Roman" pitchFamily="18" charset="0"/>
                </a:rPr>
                <a:t>:</a:t>
              </a: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1508060" y="3048000"/>
            <a:ext cx="21343253" cy="9220200"/>
            <a:chOff x="1508060" y="3048000"/>
            <a:chExt cx="21343253" cy="922020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xmlns="" id="{C6837EB7-C4F3-4EFB-A3C3-980383207D6C}"/>
                    </a:ext>
                  </a:extLst>
                </p:cNvPr>
                <p:cNvSpPr/>
                <p:nvPr/>
              </p:nvSpPr>
              <p:spPr>
                <a:xfrm>
                  <a:off x="1508060" y="3048000"/>
                  <a:ext cx="21343253" cy="5401030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just">
                    <a:lnSpc>
                      <a:spcPct val="115000"/>
                    </a:lnSpc>
                    <a:spcAft>
                      <a:spcPts val="1000"/>
                    </a:spcAft>
                    <a:tabLst>
                      <a:tab pos="457200" algn="l"/>
                    </a:tabLst>
                  </a:pPr>
                  <a:endParaRPr lang="ja-JP" altLang="ja-JP" sz="2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marL="342900" indent="-342900" algn="just">
                    <a:lnSpc>
                      <a:spcPct val="115000"/>
                    </a:lnSpc>
                    <a:spcAft>
                      <a:spcPts val="1000"/>
                    </a:spcAft>
                    <a:buFont typeface="Symbol" panose="05050102010706020507" pitchFamily="18" charset="2"/>
                    <a:buChar char=""/>
                    <a:tabLst>
                      <a:tab pos="457200" algn="l"/>
                    </a:tabLst>
                  </a:pPr>
                  <a14:m>
                    <m:oMath xmlns:m="http://schemas.openxmlformats.org/officeDocument/2006/math">
                      <m:r>
                        <m:rPr>
                          <m:nor/>
                        </m:rPr>
                        <a:rPr lang="vi-VN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S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ử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ụ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ng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đị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nh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ngh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ĩ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gi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á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tr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ị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l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ượ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ng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gi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á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vi-VN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vi-VN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ủ</m:t>
                      </m:r>
                      <m:r>
                        <m:rPr>
                          <m:nor/>
                        </m:rPr>
                        <a:rPr lang="vi-VN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a</m:t>
                      </m:r>
                      <m:r>
                        <m:rPr>
                          <m:nor/>
                        </m:rPr>
                        <a:rPr lang="vi-VN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m</m:t>
                      </m:r>
                      <m:r>
                        <m:rPr>
                          <m:nor/>
                        </m:rPr>
                        <a:rPr lang="vi-VN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ộ</m:t>
                      </m:r>
                      <m:r>
                        <m:rPr>
                          <m:nor/>
                        </m:rPr>
                        <a:rPr lang="vi-VN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vi-VN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cung</m:t>
                      </m:r>
                      <m:r>
                        <m:rPr>
                          <m:nor/>
                        </m:rPr>
                        <a:rPr lang="en-US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en-US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à </m:t>
                      </m:r>
                      <m:r>
                        <m:rPr>
                          <m:nor/>
                        </m:rPr>
                        <a:rPr lang="en-US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á</m:t>
                      </m:r>
                      <m:r>
                        <m:rPr>
                          <m:nor/>
                        </m:rPr>
                        <a:rPr lang="en-US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en-US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h</m:t>
                      </m:r>
                      <m:r>
                        <m:rPr>
                          <m:nor/>
                        </m:rPr>
                        <a:rPr lang="en-US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ệ </m:t>
                      </m:r>
                      <m:r>
                        <m:rPr>
                          <m:nor/>
                        </m:rPr>
                        <a:rPr lang="en-US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qu</m:t>
                      </m:r>
                      <m:r>
                        <m:rPr>
                          <m:nor/>
                        </m:rPr>
                        <a:rPr lang="en-US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ả.</m:t>
                      </m:r>
                    </m:oMath>
                  </a14:m>
                  <a:endParaRPr lang="ja-JP" altLang="ja-JP" sz="2800" dirty="0">
                    <a:solidFill>
                      <a:srgbClr val="FF000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marL="342900" indent="-342900" algn="just">
                    <a:lnSpc>
                      <a:spcPct val="115000"/>
                    </a:lnSpc>
                    <a:spcAft>
                      <a:spcPts val="1000"/>
                    </a:spcAft>
                    <a:buFont typeface="Symbol" panose="05050102010706020507" pitchFamily="18" charset="2"/>
                    <a:buChar char=""/>
                    <a:tabLst>
                      <a:tab pos="457200" algn="l"/>
                    </a:tabLst>
                  </a:pPr>
                  <a14:m>
                    <m:oMath xmlns:m="http://schemas.openxmlformats.org/officeDocument/2006/math">
                      <m:r>
                        <m:rPr>
                          <m:nor/>
                        </m:rPr>
                        <a:rPr lang="vi-VN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S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ử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ụ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ng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í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nh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ch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ấ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v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à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ả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ng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gi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á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tr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ị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l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ượ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ng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gi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á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đặ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bi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ệ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t</m:t>
                      </m:r>
                      <m:r>
                        <m:rPr>
                          <m:nor/>
                        </m:rPr>
                        <a:rPr lang="vi-VN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.</m:t>
                      </m:r>
                    </m:oMath>
                  </a14:m>
                  <a:r>
                    <a:rPr lang="pt-BR" sz="2800" dirty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rPr>
                    <a:t>.</a:t>
                  </a:r>
                </a:p>
                <a:p>
                  <a:pPr marL="342900" indent="-342900" algn="just">
                    <a:lnSpc>
                      <a:spcPct val="115000"/>
                    </a:lnSpc>
                    <a:spcAft>
                      <a:spcPts val="1000"/>
                    </a:spcAft>
                    <a:buFont typeface="Symbol" panose="05050102010706020507" pitchFamily="18" charset="2"/>
                    <a:buChar char=""/>
                    <a:tabLst>
                      <a:tab pos="457200" algn="l"/>
                    </a:tabLst>
                  </a:pPr>
                  <a14:m>
                    <m:oMath xmlns:m="http://schemas.openxmlformats.org/officeDocument/2006/math">
                      <m:r>
                        <m:rPr>
                          <m:nor/>
                        </m:rPr>
                        <a:rPr lang="vi-VN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S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ử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d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ụ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ng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á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h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ệ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th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ứ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l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ượ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ng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gi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á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ơ 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b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ả</m:t>
                      </m:r>
                      <m:r>
                        <m:rPr>
                          <m:nor/>
                        </m:rPr>
                        <a:rPr lang="vi-VN" altLang="ja-JP" sz="600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n</m:t>
                      </m:r>
                      <m:r>
                        <m:rPr>
                          <m:nor/>
                        </m:rPr>
                        <a:rPr lang="en-US" altLang="ja-JP" sz="6000" b="0" i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: </m:t>
                      </m:r>
                    </m:oMath>
                  </a14:m>
                  <a:endParaRPr lang="en-US" altLang="ja-JP" sz="6000" b="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  <a:p>
                  <a:pPr marL="342900" indent="-342900" algn="just">
                    <a:lnSpc>
                      <a:spcPct val="115000"/>
                    </a:lnSpc>
                    <a:spcAft>
                      <a:spcPts val="1000"/>
                    </a:spcAft>
                    <a:buFont typeface="Symbol" panose="05050102010706020507" pitchFamily="18" charset="2"/>
                    <a:buChar char=""/>
                    <a:tabLst>
                      <a:tab pos="457200" algn="l"/>
                    </a:tabLst>
                  </a:pPr>
                  <a:endParaRPr lang="vi-VN" sz="6000" dirty="0">
                    <a:solidFill>
                      <a:schemeClr val="tx1"/>
                    </a:solidFill>
                    <a:latin typeface="Times New Roman" panose="02020603050405020304" pitchFamily="18" charset="0"/>
                    <a:ea typeface="Calibri" panose="020F0502020204030204" pitchFamily="34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8" name="Rectangle 7">
                  <a:extLst>
                    <a:ext uri="{FF2B5EF4-FFF2-40B4-BE49-F238E27FC236}">
                      <a16:creationId xmlns:a16="http://schemas.microsoft.com/office/drawing/2014/main" xmlns="" xmlns:a14="http://schemas.microsoft.com/office/drawing/2010/main" id="{C6837EB7-C4F3-4EFB-A3C3-980383207D6C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08060" y="3048000"/>
                  <a:ext cx="21343253" cy="5401030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l="-571" t="-677" r="-685" b="-507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Object 8"/>
                <p:cNvSpPr txBox="1"/>
                <p:nvPr/>
              </p:nvSpPr>
              <p:spPr>
                <a:xfrm>
                  <a:off x="2410197" y="7543800"/>
                  <a:ext cx="10011990" cy="4724400"/>
                </a:xfrm>
                <a:prstGeom prst="rect">
                  <a:avLst/>
                </a:prstGeom>
                <a:solidFill>
                  <a:srgbClr val="FF0000"/>
                </a:solidFill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oMath>
                      <m:oMath xmlns:m="http://schemas.openxmlformats.org/officeDocument/2006/math"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1+</m:t>
                        </m:r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tan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func>
                              <m:func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p>
                                  <m:sSupPr>
                                    <m:ctrlPr>
                                      <a:rPr lang="en-US" i="1">
                                        <a:solidFill>
                                          <a:srgbClr val="FFFFF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i="0">
                                        <a:solidFill>
                                          <a:srgbClr val="FFFF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solidFill>
                                          <a:srgbClr val="FFFF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fName>
                              <m:e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func>
                          </m:den>
                        </m:f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≠</m:t>
                        </m:r>
                        <m:f>
                          <m:f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ℤ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  <m:oMath xmlns:m="http://schemas.openxmlformats.org/officeDocument/2006/math"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1+</m:t>
                        </m:r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cot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func>
                              <m:func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p>
                                  <m:sSupPr>
                                    <m:ctrlPr>
                                      <a:rPr lang="en-US" i="1">
                                        <a:solidFill>
                                          <a:srgbClr val="FFFFF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i="0">
                                        <a:solidFill>
                                          <a:srgbClr val="FFFF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sin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solidFill>
                                          <a:srgbClr val="FFFF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fName>
                              <m:e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func>
                          </m:den>
                        </m:f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≠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𝜋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ℤ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  <m:oMath xmlns:m="http://schemas.openxmlformats.org/officeDocument/2006/math"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cot</m:t>
                            </m:r>
                          </m:fName>
                          <m:e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=1,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≠</m:t>
                        </m:r>
                        <m:f>
                          <m:f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𝑘</m:t>
                            </m:r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</m:num>
                          <m:den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ℤ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9" name="Object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410197" y="7543800"/>
                  <a:ext cx="10011990" cy="4724400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t="-271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custDataLst>
      <p:tags r:id="rId1"/>
    </p:custDataLst>
    <p:extLst>
      <p:ext uri="{BB962C8B-B14F-4D97-AF65-F5344CB8AC3E}">
        <p14:creationId xmlns:p14="http://schemas.microsoft.com/office/powerpoint/2010/main" val="406953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956608" y="1752600"/>
            <a:ext cx="22209779" cy="3190034"/>
            <a:chOff x="611187" y="1981200"/>
            <a:chExt cx="22209779" cy="3190034"/>
          </a:xfrm>
        </p:grpSpPr>
        <p:grpSp>
          <p:nvGrpSpPr>
            <p:cNvPr id="6" name="Group 144"/>
            <p:cNvGrpSpPr/>
            <p:nvPr/>
          </p:nvGrpSpPr>
          <p:grpSpPr>
            <a:xfrm>
              <a:off x="611187" y="1981200"/>
              <a:ext cx="22209779" cy="3190034"/>
              <a:chOff x="637628" y="3099768"/>
              <a:chExt cx="22212350" cy="3190403"/>
            </a:xfrm>
          </p:grpSpPr>
          <p:sp>
            <p:nvSpPr>
              <p:cNvPr id="7" name="Rounded Rectangle 6"/>
              <p:cNvSpPr/>
              <p:nvPr/>
            </p:nvSpPr>
            <p:spPr>
              <a:xfrm>
                <a:off x="637628" y="3442480"/>
                <a:ext cx="22212350" cy="2847691"/>
              </a:xfrm>
              <a:prstGeom prst="roundRect">
                <a:avLst>
                  <a:gd name="adj" fmla="val 5894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 w="28575">
                <a:solidFill>
                  <a:srgbClr val="0999C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5996" tIns="17998" rIns="35996" bIns="17998" rtlCol="0" anchor="ctr"/>
              <a:lstStyle/>
              <a:p>
                <a:pPr algn="ctr"/>
                <a:endParaRPr lang="en-US" sz="460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8" name="Group 65"/>
              <p:cNvGrpSpPr/>
              <p:nvPr/>
            </p:nvGrpSpPr>
            <p:grpSpPr>
              <a:xfrm>
                <a:off x="1076414" y="3099768"/>
                <a:ext cx="4867186" cy="831457"/>
                <a:chOff x="166396" y="8705567"/>
                <a:chExt cx="4867186" cy="831457"/>
              </a:xfrm>
            </p:grpSpPr>
            <p:sp>
              <p:nvSpPr>
                <p:cNvPr id="9" name="Freeform 20"/>
                <p:cNvSpPr>
                  <a:spLocks/>
                </p:cNvSpPr>
                <p:nvPr/>
              </p:nvSpPr>
              <p:spPr bwMode="auto">
                <a:xfrm>
                  <a:off x="384522" y="8755081"/>
                  <a:ext cx="4649060" cy="781943"/>
                </a:xfrm>
                <a:prstGeom prst="roundRect">
                  <a:avLst/>
                </a:prstGeom>
                <a:solidFill>
                  <a:srgbClr val="0072BC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grpSp>
              <p:nvGrpSpPr>
                <p:cNvPr id="10" name="Group 11"/>
                <p:cNvGrpSpPr/>
                <p:nvPr/>
              </p:nvGrpSpPr>
              <p:grpSpPr>
                <a:xfrm>
                  <a:off x="166396" y="8780577"/>
                  <a:ext cx="702538" cy="572229"/>
                  <a:chOff x="-145995" y="8633545"/>
                  <a:chExt cx="787401" cy="641352"/>
                </a:xfrm>
              </p:grpSpPr>
              <p:sp>
                <p:nvSpPr>
                  <p:cNvPr id="12" name="Freeform 45"/>
                  <p:cNvSpPr>
                    <a:spLocks/>
                  </p:cNvSpPr>
                  <p:nvPr/>
                </p:nvSpPr>
                <p:spPr bwMode="auto">
                  <a:xfrm>
                    <a:off x="255643" y="9062171"/>
                    <a:ext cx="363538" cy="88900"/>
                  </a:xfrm>
                  <a:custGeom>
                    <a:avLst/>
                    <a:gdLst>
                      <a:gd name="T0" fmla="*/ 6 w 97"/>
                      <a:gd name="T1" fmla="*/ 24 h 24"/>
                      <a:gd name="T2" fmla="*/ 0 w 97"/>
                      <a:gd name="T3" fmla="*/ 18 h 24"/>
                      <a:gd name="T4" fmla="*/ 0 w 97"/>
                      <a:gd name="T5" fmla="*/ 6 h 24"/>
                      <a:gd name="T6" fmla="*/ 6 w 97"/>
                      <a:gd name="T7" fmla="*/ 0 h 24"/>
                      <a:gd name="T8" fmla="*/ 91 w 97"/>
                      <a:gd name="T9" fmla="*/ 0 h 24"/>
                      <a:gd name="T10" fmla="*/ 97 w 97"/>
                      <a:gd name="T11" fmla="*/ 6 h 24"/>
                      <a:gd name="T12" fmla="*/ 97 w 97"/>
                      <a:gd name="T13" fmla="*/ 18 h 24"/>
                      <a:gd name="T14" fmla="*/ 91 w 97"/>
                      <a:gd name="T15" fmla="*/ 24 h 24"/>
                      <a:gd name="T16" fmla="*/ 6 w 97"/>
                      <a:gd name="T17" fmla="*/ 24 h 2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97" h="24">
                        <a:moveTo>
                          <a:pt x="6" y="24"/>
                        </a:moveTo>
                        <a:cubicBezTo>
                          <a:pt x="3" y="24"/>
                          <a:pt x="0" y="21"/>
                          <a:pt x="0" y="18"/>
                        </a:cubicBezTo>
                        <a:cubicBezTo>
                          <a:pt x="0" y="6"/>
                          <a:pt x="0" y="6"/>
                          <a:pt x="0" y="6"/>
                        </a:cubicBezTo>
                        <a:cubicBezTo>
                          <a:pt x="0" y="3"/>
                          <a:pt x="3" y="0"/>
                          <a:pt x="6" y="0"/>
                        </a:cubicBezTo>
                        <a:cubicBezTo>
                          <a:pt x="91" y="0"/>
                          <a:pt x="91" y="0"/>
                          <a:pt x="91" y="0"/>
                        </a:cubicBezTo>
                        <a:cubicBezTo>
                          <a:pt x="95" y="0"/>
                          <a:pt x="97" y="3"/>
                          <a:pt x="97" y="6"/>
                        </a:cubicBezTo>
                        <a:cubicBezTo>
                          <a:pt x="97" y="18"/>
                          <a:pt x="97" y="18"/>
                          <a:pt x="97" y="18"/>
                        </a:cubicBezTo>
                        <a:cubicBezTo>
                          <a:pt x="97" y="21"/>
                          <a:pt x="95" y="24"/>
                          <a:pt x="91" y="24"/>
                        </a:cubicBezTo>
                        <a:lnTo>
                          <a:pt x="6" y="2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3" name="Freeform 46"/>
                  <p:cNvSpPr>
                    <a:spLocks noEditPoints="1"/>
                  </p:cNvSpPr>
                  <p:nvPr/>
                </p:nvSpPr>
                <p:spPr bwMode="auto">
                  <a:xfrm>
                    <a:off x="233418" y="9039946"/>
                    <a:ext cx="407988" cy="134938"/>
                  </a:xfrm>
                  <a:custGeom>
                    <a:avLst/>
                    <a:gdLst>
                      <a:gd name="T0" fmla="*/ 97 w 109"/>
                      <a:gd name="T1" fmla="*/ 12 h 36"/>
                      <a:gd name="T2" fmla="*/ 97 w 109"/>
                      <a:gd name="T3" fmla="*/ 24 h 36"/>
                      <a:gd name="T4" fmla="*/ 12 w 109"/>
                      <a:gd name="T5" fmla="*/ 24 h 36"/>
                      <a:gd name="T6" fmla="*/ 12 w 109"/>
                      <a:gd name="T7" fmla="*/ 12 h 36"/>
                      <a:gd name="T8" fmla="*/ 97 w 109"/>
                      <a:gd name="T9" fmla="*/ 12 h 36"/>
                      <a:gd name="T10" fmla="*/ 97 w 109"/>
                      <a:gd name="T11" fmla="*/ 0 h 36"/>
                      <a:gd name="T12" fmla="*/ 12 w 109"/>
                      <a:gd name="T13" fmla="*/ 0 h 36"/>
                      <a:gd name="T14" fmla="*/ 0 w 109"/>
                      <a:gd name="T15" fmla="*/ 12 h 36"/>
                      <a:gd name="T16" fmla="*/ 0 w 109"/>
                      <a:gd name="T17" fmla="*/ 24 h 36"/>
                      <a:gd name="T18" fmla="*/ 12 w 109"/>
                      <a:gd name="T19" fmla="*/ 36 h 36"/>
                      <a:gd name="T20" fmla="*/ 97 w 109"/>
                      <a:gd name="T21" fmla="*/ 36 h 36"/>
                      <a:gd name="T22" fmla="*/ 109 w 109"/>
                      <a:gd name="T23" fmla="*/ 24 h 36"/>
                      <a:gd name="T24" fmla="*/ 109 w 109"/>
                      <a:gd name="T25" fmla="*/ 12 h 36"/>
                      <a:gd name="T26" fmla="*/ 97 w 109"/>
                      <a:gd name="T27" fmla="*/ 0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109" h="36">
                        <a:moveTo>
                          <a:pt x="97" y="12"/>
                        </a:moveTo>
                        <a:cubicBezTo>
                          <a:pt x="97" y="24"/>
                          <a:pt x="97" y="24"/>
                          <a:pt x="97" y="24"/>
                        </a:cubicBezTo>
                        <a:cubicBezTo>
                          <a:pt x="12" y="24"/>
                          <a:pt x="12" y="24"/>
                          <a:pt x="12" y="24"/>
                        </a:cubicBezTo>
                        <a:cubicBezTo>
                          <a:pt x="12" y="12"/>
                          <a:pt x="12" y="12"/>
                          <a:pt x="12" y="12"/>
                        </a:cubicBezTo>
                        <a:cubicBezTo>
                          <a:pt x="97" y="12"/>
                          <a:pt x="97" y="12"/>
                          <a:pt x="97" y="12"/>
                        </a:cubicBezTo>
                        <a:moveTo>
                          <a:pt x="97" y="0"/>
                        </a:moveTo>
                        <a:cubicBezTo>
                          <a:pt x="12" y="0"/>
                          <a:pt x="12" y="0"/>
                          <a:pt x="12" y="0"/>
                        </a:cubicBezTo>
                        <a:cubicBezTo>
                          <a:pt x="5" y="0"/>
                          <a:pt x="0" y="6"/>
                          <a:pt x="0" y="12"/>
                        </a:cubicBezTo>
                        <a:cubicBezTo>
                          <a:pt x="0" y="24"/>
                          <a:pt x="0" y="24"/>
                          <a:pt x="0" y="24"/>
                        </a:cubicBezTo>
                        <a:cubicBezTo>
                          <a:pt x="0" y="30"/>
                          <a:pt x="5" y="36"/>
                          <a:pt x="12" y="36"/>
                        </a:cubicBezTo>
                        <a:cubicBezTo>
                          <a:pt x="97" y="36"/>
                          <a:pt x="97" y="36"/>
                          <a:pt x="97" y="36"/>
                        </a:cubicBezTo>
                        <a:cubicBezTo>
                          <a:pt x="104" y="36"/>
                          <a:pt x="109" y="30"/>
                          <a:pt x="109" y="24"/>
                        </a:cubicBezTo>
                        <a:cubicBezTo>
                          <a:pt x="109" y="12"/>
                          <a:pt x="109" y="12"/>
                          <a:pt x="109" y="12"/>
                        </a:cubicBezTo>
                        <a:cubicBezTo>
                          <a:pt x="109" y="6"/>
                          <a:pt x="104" y="0"/>
                          <a:pt x="97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4" name="Freeform 47"/>
                  <p:cNvSpPr>
                    <a:spLocks/>
                  </p:cNvSpPr>
                  <p:nvPr/>
                </p:nvSpPr>
                <p:spPr bwMode="auto">
                  <a:xfrm>
                    <a:off x="255643" y="9136784"/>
                    <a:ext cx="363538" cy="90488"/>
                  </a:xfrm>
                  <a:custGeom>
                    <a:avLst/>
                    <a:gdLst>
                      <a:gd name="T0" fmla="*/ 6 w 97"/>
                      <a:gd name="T1" fmla="*/ 24 h 24"/>
                      <a:gd name="T2" fmla="*/ 0 w 97"/>
                      <a:gd name="T3" fmla="*/ 18 h 24"/>
                      <a:gd name="T4" fmla="*/ 0 w 97"/>
                      <a:gd name="T5" fmla="*/ 6 h 24"/>
                      <a:gd name="T6" fmla="*/ 6 w 97"/>
                      <a:gd name="T7" fmla="*/ 0 h 24"/>
                      <a:gd name="T8" fmla="*/ 91 w 97"/>
                      <a:gd name="T9" fmla="*/ 0 h 24"/>
                      <a:gd name="T10" fmla="*/ 97 w 97"/>
                      <a:gd name="T11" fmla="*/ 6 h 24"/>
                      <a:gd name="T12" fmla="*/ 97 w 97"/>
                      <a:gd name="T13" fmla="*/ 18 h 24"/>
                      <a:gd name="T14" fmla="*/ 91 w 97"/>
                      <a:gd name="T15" fmla="*/ 24 h 24"/>
                      <a:gd name="T16" fmla="*/ 6 w 97"/>
                      <a:gd name="T17" fmla="*/ 24 h 2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97" h="24">
                        <a:moveTo>
                          <a:pt x="6" y="24"/>
                        </a:moveTo>
                        <a:cubicBezTo>
                          <a:pt x="3" y="24"/>
                          <a:pt x="0" y="21"/>
                          <a:pt x="0" y="18"/>
                        </a:cubicBezTo>
                        <a:cubicBezTo>
                          <a:pt x="0" y="6"/>
                          <a:pt x="0" y="6"/>
                          <a:pt x="0" y="6"/>
                        </a:cubicBezTo>
                        <a:cubicBezTo>
                          <a:pt x="0" y="3"/>
                          <a:pt x="3" y="0"/>
                          <a:pt x="6" y="0"/>
                        </a:cubicBezTo>
                        <a:cubicBezTo>
                          <a:pt x="91" y="0"/>
                          <a:pt x="91" y="0"/>
                          <a:pt x="91" y="0"/>
                        </a:cubicBezTo>
                        <a:cubicBezTo>
                          <a:pt x="95" y="0"/>
                          <a:pt x="97" y="3"/>
                          <a:pt x="97" y="6"/>
                        </a:cubicBezTo>
                        <a:cubicBezTo>
                          <a:pt x="97" y="18"/>
                          <a:pt x="97" y="18"/>
                          <a:pt x="97" y="18"/>
                        </a:cubicBezTo>
                        <a:cubicBezTo>
                          <a:pt x="97" y="21"/>
                          <a:pt x="95" y="24"/>
                          <a:pt x="91" y="24"/>
                        </a:cubicBezTo>
                        <a:lnTo>
                          <a:pt x="6" y="2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5" name="Freeform 48"/>
                  <p:cNvSpPr>
                    <a:spLocks noEditPoints="1"/>
                  </p:cNvSpPr>
                  <p:nvPr/>
                </p:nvSpPr>
                <p:spPr bwMode="auto">
                  <a:xfrm>
                    <a:off x="233418" y="9114559"/>
                    <a:ext cx="407988" cy="134938"/>
                  </a:xfrm>
                  <a:custGeom>
                    <a:avLst/>
                    <a:gdLst>
                      <a:gd name="T0" fmla="*/ 97 w 109"/>
                      <a:gd name="T1" fmla="*/ 12 h 36"/>
                      <a:gd name="T2" fmla="*/ 97 w 109"/>
                      <a:gd name="T3" fmla="*/ 24 h 36"/>
                      <a:gd name="T4" fmla="*/ 12 w 109"/>
                      <a:gd name="T5" fmla="*/ 24 h 36"/>
                      <a:gd name="T6" fmla="*/ 12 w 109"/>
                      <a:gd name="T7" fmla="*/ 12 h 36"/>
                      <a:gd name="T8" fmla="*/ 97 w 109"/>
                      <a:gd name="T9" fmla="*/ 12 h 36"/>
                      <a:gd name="T10" fmla="*/ 97 w 109"/>
                      <a:gd name="T11" fmla="*/ 0 h 36"/>
                      <a:gd name="T12" fmla="*/ 12 w 109"/>
                      <a:gd name="T13" fmla="*/ 0 h 36"/>
                      <a:gd name="T14" fmla="*/ 0 w 109"/>
                      <a:gd name="T15" fmla="*/ 12 h 36"/>
                      <a:gd name="T16" fmla="*/ 0 w 109"/>
                      <a:gd name="T17" fmla="*/ 24 h 36"/>
                      <a:gd name="T18" fmla="*/ 12 w 109"/>
                      <a:gd name="T19" fmla="*/ 36 h 36"/>
                      <a:gd name="T20" fmla="*/ 97 w 109"/>
                      <a:gd name="T21" fmla="*/ 36 h 36"/>
                      <a:gd name="T22" fmla="*/ 109 w 109"/>
                      <a:gd name="T23" fmla="*/ 24 h 36"/>
                      <a:gd name="T24" fmla="*/ 109 w 109"/>
                      <a:gd name="T25" fmla="*/ 12 h 36"/>
                      <a:gd name="T26" fmla="*/ 97 w 109"/>
                      <a:gd name="T27" fmla="*/ 0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109" h="36">
                        <a:moveTo>
                          <a:pt x="97" y="12"/>
                        </a:moveTo>
                        <a:cubicBezTo>
                          <a:pt x="97" y="24"/>
                          <a:pt x="97" y="24"/>
                          <a:pt x="97" y="24"/>
                        </a:cubicBezTo>
                        <a:cubicBezTo>
                          <a:pt x="12" y="24"/>
                          <a:pt x="12" y="24"/>
                          <a:pt x="12" y="24"/>
                        </a:cubicBezTo>
                        <a:cubicBezTo>
                          <a:pt x="12" y="12"/>
                          <a:pt x="12" y="12"/>
                          <a:pt x="12" y="12"/>
                        </a:cubicBezTo>
                        <a:cubicBezTo>
                          <a:pt x="97" y="12"/>
                          <a:pt x="97" y="12"/>
                          <a:pt x="97" y="12"/>
                        </a:cubicBezTo>
                        <a:moveTo>
                          <a:pt x="97" y="0"/>
                        </a:moveTo>
                        <a:cubicBezTo>
                          <a:pt x="12" y="0"/>
                          <a:pt x="12" y="0"/>
                          <a:pt x="12" y="0"/>
                        </a:cubicBezTo>
                        <a:cubicBezTo>
                          <a:pt x="5" y="0"/>
                          <a:pt x="0" y="6"/>
                          <a:pt x="0" y="12"/>
                        </a:cubicBezTo>
                        <a:cubicBezTo>
                          <a:pt x="0" y="24"/>
                          <a:pt x="0" y="24"/>
                          <a:pt x="0" y="24"/>
                        </a:cubicBezTo>
                        <a:cubicBezTo>
                          <a:pt x="0" y="31"/>
                          <a:pt x="5" y="36"/>
                          <a:pt x="12" y="36"/>
                        </a:cubicBezTo>
                        <a:cubicBezTo>
                          <a:pt x="97" y="36"/>
                          <a:pt x="97" y="36"/>
                          <a:pt x="97" y="36"/>
                        </a:cubicBezTo>
                        <a:cubicBezTo>
                          <a:pt x="104" y="36"/>
                          <a:pt x="109" y="31"/>
                          <a:pt x="109" y="24"/>
                        </a:cubicBezTo>
                        <a:cubicBezTo>
                          <a:pt x="109" y="12"/>
                          <a:pt x="109" y="12"/>
                          <a:pt x="109" y="12"/>
                        </a:cubicBezTo>
                        <a:cubicBezTo>
                          <a:pt x="109" y="6"/>
                          <a:pt x="104" y="0"/>
                          <a:pt x="97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6" name="Freeform 49"/>
                  <p:cNvSpPr>
                    <a:spLocks/>
                  </p:cNvSpPr>
                  <p:nvPr/>
                </p:nvSpPr>
                <p:spPr bwMode="auto">
                  <a:xfrm>
                    <a:off x="217543" y="8657358"/>
                    <a:ext cx="263525" cy="254000"/>
                  </a:xfrm>
                  <a:custGeom>
                    <a:avLst/>
                    <a:gdLst>
                      <a:gd name="T0" fmla="*/ 50 w 70"/>
                      <a:gd name="T1" fmla="*/ 68 h 68"/>
                      <a:gd name="T2" fmla="*/ 45 w 70"/>
                      <a:gd name="T3" fmla="*/ 67 h 68"/>
                      <a:gd name="T4" fmla="*/ 2 w 70"/>
                      <a:gd name="T5" fmla="*/ 23 h 68"/>
                      <a:gd name="T6" fmla="*/ 2 w 70"/>
                      <a:gd name="T7" fmla="*/ 15 h 68"/>
                      <a:gd name="T8" fmla="*/ 14 w 70"/>
                      <a:gd name="T9" fmla="*/ 3 h 68"/>
                      <a:gd name="T10" fmla="*/ 22 w 70"/>
                      <a:gd name="T11" fmla="*/ 0 h 68"/>
                      <a:gd name="T12" fmla="*/ 31 w 70"/>
                      <a:gd name="T13" fmla="*/ 3 h 68"/>
                      <a:gd name="T14" fmla="*/ 65 w 70"/>
                      <a:gd name="T15" fmla="*/ 38 h 68"/>
                      <a:gd name="T16" fmla="*/ 65 w 70"/>
                      <a:gd name="T17" fmla="*/ 55 h 68"/>
                      <a:gd name="T18" fmla="*/ 54 w 70"/>
                      <a:gd name="T19" fmla="*/ 67 h 68"/>
                      <a:gd name="T20" fmla="*/ 50 w 70"/>
                      <a:gd name="T21" fmla="*/ 68 h 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0" h="68">
                        <a:moveTo>
                          <a:pt x="50" y="68"/>
                        </a:moveTo>
                        <a:cubicBezTo>
                          <a:pt x="48" y="68"/>
                          <a:pt x="47" y="68"/>
                          <a:pt x="45" y="67"/>
                        </a:cubicBezTo>
                        <a:cubicBezTo>
                          <a:pt x="2" y="23"/>
                          <a:pt x="2" y="23"/>
                          <a:pt x="2" y="23"/>
                        </a:cubicBezTo>
                        <a:cubicBezTo>
                          <a:pt x="0" y="21"/>
                          <a:pt x="0" y="17"/>
                          <a:pt x="2" y="15"/>
                        </a:cubicBezTo>
                        <a:cubicBezTo>
                          <a:pt x="14" y="3"/>
                          <a:pt x="14" y="3"/>
                          <a:pt x="14" y="3"/>
                        </a:cubicBezTo>
                        <a:cubicBezTo>
                          <a:pt x="16" y="1"/>
                          <a:pt x="19" y="0"/>
                          <a:pt x="22" y="0"/>
                        </a:cubicBezTo>
                        <a:cubicBezTo>
                          <a:pt x="26" y="0"/>
                          <a:pt x="29" y="1"/>
                          <a:pt x="31" y="3"/>
                        </a:cubicBezTo>
                        <a:cubicBezTo>
                          <a:pt x="65" y="38"/>
                          <a:pt x="65" y="38"/>
                          <a:pt x="65" y="38"/>
                        </a:cubicBezTo>
                        <a:cubicBezTo>
                          <a:pt x="70" y="42"/>
                          <a:pt x="70" y="50"/>
                          <a:pt x="65" y="55"/>
                        </a:cubicBezTo>
                        <a:cubicBezTo>
                          <a:pt x="54" y="67"/>
                          <a:pt x="54" y="67"/>
                          <a:pt x="54" y="67"/>
                        </a:cubicBezTo>
                        <a:cubicBezTo>
                          <a:pt x="53" y="68"/>
                          <a:pt x="51" y="68"/>
                          <a:pt x="50" y="68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7" name="Freeform 50"/>
                  <p:cNvSpPr>
                    <a:spLocks noEditPoints="1"/>
                  </p:cNvSpPr>
                  <p:nvPr/>
                </p:nvSpPr>
                <p:spPr bwMode="auto">
                  <a:xfrm>
                    <a:off x="192143" y="8633545"/>
                    <a:ext cx="314325" cy="300038"/>
                  </a:xfrm>
                  <a:custGeom>
                    <a:avLst/>
                    <a:gdLst>
                      <a:gd name="T0" fmla="*/ 29 w 84"/>
                      <a:gd name="T1" fmla="*/ 12 h 80"/>
                      <a:gd name="T2" fmla="*/ 34 w 84"/>
                      <a:gd name="T3" fmla="*/ 13 h 80"/>
                      <a:gd name="T4" fmla="*/ 68 w 84"/>
                      <a:gd name="T5" fmla="*/ 48 h 80"/>
                      <a:gd name="T6" fmla="*/ 68 w 84"/>
                      <a:gd name="T7" fmla="*/ 57 h 80"/>
                      <a:gd name="T8" fmla="*/ 57 w 84"/>
                      <a:gd name="T9" fmla="*/ 68 h 80"/>
                      <a:gd name="T10" fmla="*/ 13 w 84"/>
                      <a:gd name="T11" fmla="*/ 25 h 80"/>
                      <a:gd name="T12" fmla="*/ 25 w 84"/>
                      <a:gd name="T13" fmla="*/ 13 h 80"/>
                      <a:gd name="T14" fmla="*/ 29 w 84"/>
                      <a:gd name="T15" fmla="*/ 12 h 80"/>
                      <a:gd name="T16" fmla="*/ 29 w 84"/>
                      <a:gd name="T17" fmla="*/ 0 h 80"/>
                      <a:gd name="T18" fmla="*/ 16 w 84"/>
                      <a:gd name="T19" fmla="*/ 5 h 80"/>
                      <a:gd name="T20" fmla="*/ 5 w 84"/>
                      <a:gd name="T21" fmla="*/ 16 h 80"/>
                      <a:gd name="T22" fmla="*/ 5 w 84"/>
                      <a:gd name="T23" fmla="*/ 33 h 80"/>
                      <a:gd name="T24" fmla="*/ 48 w 84"/>
                      <a:gd name="T25" fmla="*/ 77 h 80"/>
                      <a:gd name="T26" fmla="*/ 57 w 84"/>
                      <a:gd name="T27" fmla="*/ 80 h 80"/>
                      <a:gd name="T28" fmla="*/ 57 w 84"/>
                      <a:gd name="T29" fmla="*/ 80 h 80"/>
                      <a:gd name="T30" fmla="*/ 65 w 84"/>
                      <a:gd name="T31" fmla="*/ 77 h 80"/>
                      <a:gd name="T32" fmla="*/ 77 w 84"/>
                      <a:gd name="T33" fmla="*/ 65 h 80"/>
                      <a:gd name="T34" fmla="*/ 77 w 84"/>
                      <a:gd name="T35" fmla="*/ 39 h 80"/>
                      <a:gd name="T36" fmla="*/ 42 w 84"/>
                      <a:gd name="T37" fmla="*/ 5 h 80"/>
                      <a:gd name="T38" fmla="*/ 29 w 84"/>
                      <a:gd name="T39" fmla="*/ 0 h 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</a:cxnLst>
                    <a:rect l="0" t="0" r="r" b="b"/>
                    <a:pathLst>
                      <a:path w="84" h="80">
                        <a:moveTo>
                          <a:pt x="29" y="12"/>
                        </a:moveTo>
                        <a:cubicBezTo>
                          <a:pt x="31" y="12"/>
                          <a:pt x="33" y="12"/>
                          <a:pt x="34" y="13"/>
                        </a:cubicBezTo>
                        <a:cubicBezTo>
                          <a:pt x="34" y="13"/>
                          <a:pt x="34" y="13"/>
                          <a:pt x="68" y="48"/>
                        </a:cubicBezTo>
                        <a:cubicBezTo>
                          <a:pt x="71" y="50"/>
                          <a:pt x="71" y="54"/>
                          <a:pt x="68" y="57"/>
                        </a:cubicBezTo>
                        <a:cubicBezTo>
                          <a:pt x="68" y="57"/>
                          <a:pt x="68" y="57"/>
                          <a:pt x="57" y="68"/>
                        </a:cubicBezTo>
                        <a:cubicBezTo>
                          <a:pt x="57" y="68"/>
                          <a:pt x="57" y="68"/>
                          <a:pt x="13" y="25"/>
                        </a:cubicBezTo>
                        <a:cubicBezTo>
                          <a:pt x="13" y="25"/>
                          <a:pt x="13" y="25"/>
                          <a:pt x="25" y="13"/>
                        </a:cubicBezTo>
                        <a:cubicBezTo>
                          <a:pt x="26" y="12"/>
                          <a:pt x="28" y="12"/>
                          <a:pt x="29" y="12"/>
                        </a:cubicBezTo>
                        <a:moveTo>
                          <a:pt x="29" y="0"/>
                        </a:moveTo>
                        <a:cubicBezTo>
                          <a:pt x="24" y="0"/>
                          <a:pt x="20" y="2"/>
                          <a:pt x="16" y="5"/>
                        </a:cubicBezTo>
                        <a:cubicBezTo>
                          <a:pt x="5" y="16"/>
                          <a:pt x="5" y="16"/>
                          <a:pt x="5" y="16"/>
                        </a:cubicBezTo>
                        <a:cubicBezTo>
                          <a:pt x="0" y="21"/>
                          <a:pt x="0" y="29"/>
                          <a:pt x="5" y="33"/>
                        </a:cubicBezTo>
                        <a:cubicBezTo>
                          <a:pt x="48" y="77"/>
                          <a:pt x="48" y="77"/>
                          <a:pt x="48" y="77"/>
                        </a:cubicBezTo>
                        <a:cubicBezTo>
                          <a:pt x="50" y="79"/>
                          <a:pt x="53" y="80"/>
                          <a:pt x="57" y="80"/>
                        </a:cubicBezTo>
                        <a:cubicBezTo>
                          <a:pt x="57" y="80"/>
                          <a:pt x="57" y="80"/>
                          <a:pt x="57" y="80"/>
                        </a:cubicBezTo>
                        <a:cubicBezTo>
                          <a:pt x="60" y="80"/>
                          <a:pt x="63" y="79"/>
                          <a:pt x="65" y="77"/>
                        </a:cubicBezTo>
                        <a:cubicBezTo>
                          <a:pt x="77" y="65"/>
                          <a:pt x="77" y="65"/>
                          <a:pt x="77" y="65"/>
                        </a:cubicBezTo>
                        <a:cubicBezTo>
                          <a:pt x="84" y="58"/>
                          <a:pt x="84" y="47"/>
                          <a:pt x="77" y="39"/>
                        </a:cubicBezTo>
                        <a:cubicBezTo>
                          <a:pt x="42" y="5"/>
                          <a:pt x="42" y="5"/>
                          <a:pt x="42" y="5"/>
                        </a:cubicBezTo>
                        <a:cubicBezTo>
                          <a:pt x="39" y="2"/>
                          <a:pt x="34" y="0"/>
                          <a:pt x="29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8" name="Freeform 51"/>
                  <p:cNvSpPr>
                    <a:spLocks noEditPoints="1"/>
                  </p:cNvSpPr>
                  <p:nvPr/>
                </p:nvSpPr>
                <p:spPr bwMode="auto">
                  <a:xfrm>
                    <a:off x="-123770" y="8724033"/>
                    <a:ext cx="742950" cy="528639"/>
                  </a:xfrm>
                  <a:custGeom>
                    <a:avLst/>
                    <a:gdLst>
                      <a:gd name="T0" fmla="*/ 12 w 198"/>
                      <a:gd name="T1" fmla="*/ 141 h 141"/>
                      <a:gd name="T2" fmla="*/ 8 w 198"/>
                      <a:gd name="T3" fmla="*/ 140 h 141"/>
                      <a:gd name="T4" fmla="*/ 3 w 198"/>
                      <a:gd name="T5" fmla="*/ 134 h 141"/>
                      <a:gd name="T6" fmla="*/ 1 w 198"/>
                      <a:gd name="T7" fmla="*/ 128 h 141"/>
                      <a:gd name="T8" fmla="*/ 14 w 198"/>
                      <a:gd name="T9" fmla="*/ 77 h 141"/>
                      <a:gd name="T10" fmla="*/ 15 w 198"/>
                      <a:gd name="T11" fmla="*/ 75 h 141"/>
                      <a:gd name="T12" fmla="*/ 88 w 198"/>
                      <a:gd name="T13" fmla="*/ 1 h 141"/>
                      <a:gd name="T14" fmla="*/ 92 w 198"/>
                      <a:gd name="T15" fmla="*/ 0 h 141"/>
                      <a:gd name="T16" fmla="*/ 92 w 198"/>
                      <a:gd name="T17" fmla="*/ 0 h 141"/>
                      <a:gd name="T18" fmla="*/ 97 w 198"/>
                      <a:gd name="T19" fmla="*/ 1 h 141"/>
                      <a:gd name="T20" fmla="*/ 103 w 198"/>
                      <a:gd name="T21" fmla="*/ 8 h 141"/>
                      <a:gd name="T22" fmla="*/ 105 w 198"/>
                      <a:gd name="T23" fmla="*/ 12 h 141"/>
                      <a:gd name="T24" fmla="*/ 109 w 198"/>
                      <a:gd name="T25" fmla="*/ 13 h 141"/>
                      <a:gd name="T26" fmla="*/ 116 w 198"/>
                      <a:gd name="T27" fmla="*/ 21 h 141"/>
                      <a:gd name="T28" fmla="*/ 117 w 198"/>
                      <a:gd name="T29" fmla="*/ 24 h 141"/>
                      <a:gd name="T30" fmla="*/ 121 w 198"/>
                      <a:gd name="T31" fmla="*/ 26 h 141"/>
                      <a:gd name="T32" fmla="*/ 128 w 198"/>
                      <a:gd name="T33" fmla="*/ 33 h 141"/>
                      <a:gd name="T34" fmla="*/ 130 w 198"/>
                      <a:gd name="T35" fmla="*/ 37 h 141"/>
                      <a:gd name="T36" fmla="*/ 133 w 198"/>
                      <a:gd name="T37" fmla="*/ 38 h 141"/>
                      <a:gd name="T38" fmla="*/ 140 w 198"/>
                      <a:gd name="T39" fmla="*/ 45 h 141"/>
                      <a:gd name="T40" fmla="*/ 142 w 198"/>
                      <a:gd name="T41" fmla="*/ 49 h 141"/>
                      <a:gd name="T42" fmla="*/ 140 w 198"/>
                      <a:gd name="T43" fmla="*/ 53 h 141"/>
                      <a:gd name="T44" fmla="*/ 124 w 198"/>
                      <a:gd name="T45" fmla="*/ 70 h 141"/>
                      <a:gd name="T46" fmla="*/ 192 w 198"/>
                      <a:gd name="T47" fmla="*/ 70 h 141"/>
                      <a:gd name="T48" fmla="*/ 198 w 198"/>
                      <a:gd name="T49" fmla="*/ 76 h 141"/>
                      <a:gd name="T50" fmla="*/ 198 w 198"/>
                      <a:gd name="T51" fmla="*/ 87 h 141"/>
                      <a:gd name="T52" fmla="*/ 192 w 198"/>
                      <a:gd name="T53" fmla="*/ 93 h 141"/>
                      <a:gd name="T54" fmla="*/ 107 w 198"/>
                      <a:gd name="T55" fmla="*/ 93 h 141"/>
                      <a:gd name="T56" fmla="*/ 103 w 198"/>
                      <a:gd name="T57" fmla="*/ 91 h 141"/>
                      <a:gd name="T58" fmla="*/ 67 w 198"/>
                      <a:gd name="T59" fmla="*/ 127 h 141"/>
                      <a:gd name="T60" fmla="*/ 64 w 198"/>
                      <a:gd name="T61" fmla="*/ 128 h 141"/>
                      <a:gd name="T62" fmla="*/ 14 w 198"/>
                      <a:gd name="T63" fmla="*/ 141 h 141"/>
                      <a:gd name="T64" fmla="*/ 12 w 198"/>
                      <a:gd name="T65" fmla="*/ 141 h 141"/>
                      <a:gd name="T66" fmla="*/ 23 w 198"/>
                      <a:gd name="T67" fmla="*/ 119 h 141"/>
                      <a:gd name="T68" fmla="*/ 45 w 198"/>
                      <a:gd name="T69" fmla="*/ 113 h 141"/>
                      <a:gd name="T70" fmla="*/ 29 w 198"/>
                      <a:gd name="T71" fmla="*/ 97 h 141"/>
                      <a:gd name="T72" fmla="*/ 23 w 198"/>
                      <a:gd name="T73" fmla="*/ 119 h 14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</a:cxnLst>
                    <a:rect l="0" t="0" r="r" b="b"/>
                    <a:pathLst>
                      <a:path w="198" h="141">
                        <a:moveTo>
                          <a:pt x="12" y="141"/>
                        </a:moveTo>
                        <a:cubicBezTo>
                          <a:pt x="11" y="141"/>
                          <a:pt x="9" y="141"/>
                          <a:pt x="8" y="140"/>
                        </a:cubicBezTo>
                        <a:cubicBezTo>
                          <a:pt x="3" y="134"/>
                          <a:pt x="3" y="134"/>
                          <a:pt x="3" y="134"/>
                        </a:cubicBezTo>
                        <a:cubicBezTo>
                          <a:pt x="1" y="133"/>
                          <a:pt x="0" y="131"/>
                          <a:pt x="1" y="128"/>
                        </a:cubicBezTo>
                        <a:cubicBezTo>
                          <a:pt x="14" y="77"/>
                          <a:pt x="14" y="77"/>
                          <a:pt x="14" y="77"/>
                        </a:cubicBezTo>
                        <a:cubicBezTo>
                          <a:pt x="14" y="76"/>
                          <a:pt x="15" y="75"/>
                          <a:pt x="15" y="75"/>
                        </a:cubicBezTo>
                        <a:cubicBezTo>
                          <a:pt x="88" y="1"/>
                          <a:pt x="88" y="1"/>
                          <a:pt x="88" y="1"/>
                        </a:cubicBezTo>
                        <a:cubicBezTo>
                          <a:pt x="89" y="0"/>
                          <a:pt x="91" y="0"/>
                          <a:pt x="92" y="0"/>
                        </a:cubicBezTo>
                        <a:cubicBezTo>
                          <a:pt x="92" y="0"/>
                          <a:pt x="92" y="0"/>
                          <a:pt x="92" y="0"/>
                        </a:cubicBezTo>
                        <a:cubicBezTo>
                          <a:pt x="94" y="0"/>
                          <a:pt x="96" y="0"/>
                          <a:pt x="97" y="1"/>
                        </a:cubicBezTo>
                        <a:cubicBezTo>
                          <a:pt x="103" y="8"/>
                          <a:pt x="103" y="8"/>
                          <a:pt x="103" y="8"/>
                        </a:cubicBezTo>
                        <a:cubicBezTo>
                          <a:pt x="104" y="9"/>
                          <a:pt x="105" y="10"/>
                          <a:pt x="105" y="12"/>
                        </a:cubicBezTo>
                        <a:cubicBezTo>
                          <a:pt x="106" y="12"/>
                          <a:pt x="108" y="12"/>
                          <a:pt x="109" y="13"/>
                        </a:cubicBezTo>
                        <a:cubicBezTo>
                          <a:pt x="116" y="21"/>
                          <a:pt x="116" y="21"/>
                          <a:pt x="116" y="21"/>
                        </a:cubicBezTo>
                        <a:cubicBezTo>
                          <a:pt x="117" y="22"/>
                          <a:pt x="117" y="23"/>
                          <a:pt x="117" y="24"/>
                        </a:cubicBezTo>
                        <a:cubicBezTo>
                          <a:pt x="119" y="24"/>
                          <a:pt x="120" y="25"/>
                          <a:pt x="121" y="26"/>
                        </a:cubicBezTo>
                        <a:cubicBezTo>
                          <a:pt x="128" y="33"/>
                          <a:pt x="128" y="33"/>
                          <a:pt x="128" y="33"/>
                        </a:cubicBezTo>
                        <a:cubicBezTo>
                          <a:pt x="129" y="34"/>
                          <a:pt x="130" y="35"/>
                          <a:pt x="130" y="37"/>
                        </a:cubicBezTo>
                        <a:cubicBezTo>
                          <a:pt x="131" y="37"/>
                          <a:pt x="132" y="37"/>
                          <a:pt x="133" y="38"/>
                        </a:cubicBezTo>
                        <a:cubicBezTo>
                          <a:pt x="140" y="45"/>
                          <a:pt x="140" y="45"/>
                          <a:pt x="140" y="45"/>
                        </a:cubicBezTo>
                        <a:cubicBezTo>
                          <a:pt x="141" y="46"/>
                          <a:pt x="142" y="47"/>
                          <a:pt x="142" y="49"/>
                        </a:cubicBezTo>
                        <a:cubicBezTo>
                          <a:pt x="142" y="51"/>
                          <a:pt x="141" y="52"/>
                          <a:pt x="140" y="53"/>
                        </a:cubicBezTo>
                        <a:cubicBezTo>
                          <a:pt x="124" y="70"/>
                          <a:pt x="124" y="70"/>
                          <a:pt x="124" y="70"/>
                        </a:cubicBezTo>
                        <a:cubicBezTo>
                          <a:pt x="192" y="70"/>
                          <a:pt x="192" y="70"/>
                          <a:pt x="192" y="70"/>
                        </a:cubicBezTo>
                        <a:cubicBezTo>
                          <a:pt x="196" y="70"/>
                          <a:pt x="198" y="72"/>
                          <a:pt x="198" y="76"/>
                        </a:cubicBezTo>
                        <a:cubicBezTo>
                          <a:pt x="198" y="87"/>
                          <a:pt x="198" y="87"/>
                          <a:pt x="198" y="87"/>
                        </a:cubicBezTo>
                        <a:cubicBezTo>
                          <a:pt x="198" y="91"/>
                          <a:pt x="196" y="93"/>
                          <a:pt x="192" y="93"/>
                        </a:cubicBezTo>
                        <a:cubicBezTo>
                          <a:pt x="107" y="93"/>
                          <a:pt x="107" y="93"/>
                          <a:pt x="107" y="93"/>
                        </a:cubicBezTo>
                        <a:cubicBezTo>
                          <a:pt x="105" y="93"/>
                          <a:pt x="104" y="92"/>
                          <a:pt x="103" y="91"/>
                        </a:cubicBezTo>
                        <a:cubicBezTo>
                          <a:pt x="67" y="127"/>
                          <a:pt x="67" y="127"/>
                          <a:pt x="67" y="127"/>
                        </a:cubicBezTo>
                        <a:cubicBezTo>
                          <a:pt x="66" y="127"/>
                          <a:pt x="65" y="128"/>
                          <a:pt x="64" y="128"/>
                        </a:cubicBezTo>
                        <a:cubicBezTo>
                          <a:pt x="14" y="141"/>
                          <a:pt x="14" y="141"/>
                          <a:pt x="14" y="141"/>
                        </a:cubicBezTo>
                        <a:cubicBezTo>
                          <a:pt x="13" y="141"/>
                          <a:pt x="13" y="141"/>
                          <a:pt x="12" y="141"/>
                        </a:cubicBezTo>
                        <a:close/>
                        <a:moveTo>
                          <a:pt x="23" y="119"/>
                        </a:moveTo>
                        <a:cubicBezTo>
                          <a:pt x="45" y="113"/>
                          <a:pt x="45" y="113"/>
                          <a:pt x="45" y="113"/>
                        </a:cubicBezTo>
                        <a:cubicBezTo>
                          <a:pt x="29" y="97"/>
                          <a:pt x="29" y="97"/>
                          <a:pt x="29" y="97"/>
                        </a:cubicBezTo>
                        <a:lnTo>
                          <a:pt x="23" y="119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9" name="Freeform 52"/>
                  <p:cNvSpPr>
                    <a:spLocks noEditPoints="1"/>
                  </p:cNvSpPr>
                  <p:nvPr/>
                </p:nvSpPr>
                <p:spPr bwMode="auto">
                  <a:xfrm>
                    <a:off x="-145995" y="8701808"/>
                    <a:ext cx="787400" cy="573089"/>
                  </a:xfrm>
                  <a:custGeom>
                    <a:avLst/>
                    <a:gdLst>
                      <a:gd name="T0" fmla="*/ 98 w 210"/>
                      <a:gd name="T1" fmla="*/ 12 h 153"/>
                      <a:gd name="T2" fmla="*/ 105 w 210"/>
                      <a:gd name="T3" fmla="*/ 18 h 153"/>
                      <a:gd name="T4" fmla="*/ 37 w 210"/>
                      <a:gd name="T5" fmla="*/ 86 h 153"/>
                      <a:gd name="T6" fmla="*/ 43 w 210"/>
                      <a:gd name="T7" fmla="*/ 92 h 153"/>
                      <a:gd name="T8" fmla="*/ 110 w 210"/>
                      <a:gd name="T9" fmla="*/ 24 h 153"/>
                      <a:gd name="T10" fmla="*/ 118 w 210"/>
                      <a:gd name="T11" fmla="*/ 31 h 153"/>
                      <a:gd name="T12" fmla="*/ 50 w 210"/>
                      <a:gd name="T13" fmla="*/ 99 h 153"/>
                      <a:gd name="T14" fmla="*/ 55 w 210"/>
                      <a:gd name="T15" fmla="*/ 104 h 153"/>
                      <a:gd name="T16" fmla="*/ 123 w 210"/>
                      <a:gd name="T17" fmla="*/ 36 h 153"/>
                      <a:gd name="T18" fmla="*/ 130 w 210"/>
                      <a:gd name="T19" fmla="*/ 43 h 153"/>
                      <a:gd name="T20" fmla="*/ 62 w 210"/>
                      <a:gd name="T21" fmla="*/ 111 h 153"/>
                      <a:gd name="T22" fmla="*/ 68 w 210"/>
                      <a:gd name="T23" fmla="*/ 116 h 153"/>
                      <a:gd name="T24" fmla="*/ 135 w 210"/>
                      <a:gd name="T25" fmla="*/ 49 h 153"/>
                      <a:gd name="T26" fmla="*/ 142 w 210"/>
                      <a:gd name="T27" fmla="*/ 55 h 153"/>
                      <a:gd name="T28" fmla="*/ 115 w 210"/>
                      <a:gd name="T29" fmla="*/ 82 h 153"/>
                      <a:gd name="T30" fmla="*/ 198 w 210"/>
                      <a:gd name="T31" fmla="*/ 82 h 153"/>
                      <a:gd name="T32" fmla="*/ 198 w 210"/>
                      <a:gd name="T33" fmla="*/ 93 h 153"/>
                      <a:gd name="T34" fmla="*/ 113 w 210"/>
                      <a:gd name="T35" fmla="*/ 93 h 153"/>
                      <a:gd name="T36" fmla="*/ 113 w 210"/>
                      <a:gd name="T37" fmla="*/ 84 h 153"/>
                      <a:gd name="T38" fmla="*/ 69 w 210"/>
                      <a:gd name="T39" fmla="*/ 128 h 153"/>
                      <a:gd name="T40" fmla="*/ 18 w 210"/>
                      <a:gd name="T41" fmla="*/ 141 h 153"/>
                      <a:gd name="T42" fmla="*/ 13 w 210"/>
                      <a:gd name="T43" fmla="*/ 136 h 153"/>
                      <a:gd name="T44" fmla="*/ 26 w 210"/>
                      <a:gd name="T45" fmla="*/ 85 h 153"/>
                      <a:gd name="T46" fmla="*/ 98 w 210"/>
                      <a:gd name="T47" fmla="*/ 12 h 153"/>
                      <a:gd name="T48" fmla="*/ 21 w 210"/>
                      <a:gd name="T49" fmla="*/ 133 h 153"/>
                      <a:gd name="T50" fmla="*/ 62 w 210"/>
                      <a:gd name="T51" fmla="*/ 122 h 153"/>
                      <a:gd name="T52" fmla="*/ 32 w 210"/>
                      <a:gd name="T53" fmla="*/ 91 h 153"/>
                      <a:gd name="T54" fmla="*/ 21 w 210"/>
                      <a:gd name="T55" fmla="*/ 133 h 153"/>
                      <a:gd name="T56" fmla="*/ 98 w 210"/>
                      <a:gd name="T57" fmla="*/ 0 h 153"/>
                      <a:gd name="T58" fmla="*/ 98 w 210"/>
                      <a:gd name="T59" fmla="*/ 0 h 153"/>
                      <a:gd name="T60" fmla="*/ 90 w 210"/>
                      <a:gd name="T61" fmla="*/ 3 h 153"/>
                      <a:gd name="T62" fmla="*/ 17 w 210"/>
                      <a:gd name="T63" fmla="*/ 76 h 153"/>
                      <a:gd name="T64" fmla="*/ 14 w 210"/>
                      <a:gd name="T65" fmla="*/ 82 h 153"/>
                      <a:gd name="T66" fmla="*/ 1 w 210"/>
                      <a:gd name="T67" fmla="*/ 133 h 153"/>
                      <a:gd name="T68" fmla="*/ 4 w 210"/>
                      <a:gd name="T69" fmla="*/ 145 h 153"/>
                      <a:gd name="T70" fmla="*/ 10 w 210"/>
                      <a:gd name="T71" fmla="*/ 150 h 153"/>
                      <a:gd name="T72" fmla="*/ 18 w 210"/>
                      <a:gd name="T73" fmla="*/ 153 h 153"/>
                      <a:gd name="T74" fmla="*/ 21 w 210"/>
                      <a:gd name="T75" fmla="*/ 153 h 153"/>
                      <a:gd name="T76" fmla="*/ 72 w 210"/>
                      <a:gd name="T77" fmla="*/ 140 h 153"/>
                      <a:gd name="T78" fmla="*/ 77 w 210"/>
                      <a:gd name="T79" fmla="*/ 137 h 153"/>
                      <a:gd name="T80" fmla="*/ 109 w 210"/>
                      <a:gd name="T81" fmla="*/ 105 h 153"/>
                      <a:gd name="T82" fmla="*/ 113 w 210"/>
                      <a:gd name="T83" fmla="*/ 105 h 153"/>
                      <a:gd name="T84" fmla="*/ 198 w 210"/>
                      <a:gd name="T85" fmla="*/ 105 h 153"/>
                      <a:gd name="T86" fmla="*/ 210 w 210"/>
                      <a:gd name="T87" fmla="*/ 93 h 153"/>
                      <a:gd name="T88" fmla="*/ 210 w 210"/>
                      <a:gd name="T89" fmla="*/ 82 h 153"/>
                      <a:gd name="T90" fmla="*/ 198 w 210"/>
                      <a:gd name="T91" fmla="*/ 70 h 153"/>
                      <a:gd name="T92" fmla="*/ 144 w 210"/>
                      <a:gd name="T93" fmla="*/ 70 h 153"/>
                      <a:gd name="T94" fmla="*/ 150 w 210"/>
                      <a:gd name="T95" fmla="*/ 64 h 153"/>
                      <a:gd name="T96" fmla="*/ 154 w 210"/>
                      <a:gd name="T97" fmla="*/ 55 h 153"/>
                      <a:gd name="T98" fmla="*/ 150 w 210"/>
                      <a:gd name="T99" fmla="*/ 47 h 153"/>
                      <a:gd name="T100" fmla="*/ 144 w 210"/>
                      <a:gd name="T101" fmla="*/ 40 h 153"/>
                      <a:gd name="T102" fmla="*/ 140 w 210"/>
                      <a:gd name="T103" fmla="*/ 38 h 153"/>
                      <a:gd name="T104" fmla="*/ 138 w 210"/>
                      <a:gd name="T105" fmla="*/ 35 h 153"/>
                      <a:gd name="T106" fmla="*/ 131 w 210"/>
                      <a:gd name="T107" fmla="*/ 28 h 153"/>
                      <a:gd name="T108" fmla="*/ 128 w 210"/>
                      <a:gd name="T109" fmla="*/ 25 h 153"/>
                      <a:gd name="T110" fmla="*/ 126 w 210"/>
                      <a:gd name="T111" fmla="*/ 22 h 153"/>
                      <a:gd name="T112" fmla="*/ 119 w 210"/>
                      <a:gd name="T113" fmla="*/ 15 h 153"/>
                      <a:gd name="T114" fmla="*/ 116 w 210"/>
                      <a:gd name="T115" fmla="*/ 13 h 153"/>
                      <a:gd name="T116" fmla="*/ 113 w 210"/>
                      <a:gd name="T117" fmla="*/ 10 h 153"/>
                      <a:gd name="T118" fmla="*/ 107 w 210"/>
                      <a:gd name="T119" fmla="*/ 3 h 153"/>
                      <a:gd name="T120" fmla="*/ 98 w 210"/>
                      <a:gd name="T121" fmla="*/ 0 h 1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</a:cxnLst>
                    <a:rect l="0" t="0" r="r" b="b"/>
                    <a:pathLst>
                      <a:path w="210" h="153">
                        <a:moveTo>
                          <a:pt x="98" y="12"/>
                        </a:moveTo>
                        <a:cubicBezTo>
                          <a:pt x="105" y="18"/>
                          <a:pt x="105" y="18"/>
                          <a:pt x="105" y="18"/>
                        </a:cubicBezTo>
                        <a:cubicBezTo>
                          <a:pt x="37" y="86"/>
                          <a:pt x="37" y="86"/>
                          <a:pt x="37" y="86"/>
                        </a:cubicBezTo>
                        <a:cubicBezTo>
                          <a:pt x="43" y="92"/>
                          <a:pt x="43" y="92"/>
                          <a:pt x="43" y="92"/>
                        </a:cubicBezTo>
                        <a:cubicBezTo>
                          <a:pt x="110" y="24"/>
                          <a:pt x="110" y="24"/>
                          <a:pt x="110" y="24"/>
                        </a:cubicBezTo>
                        <a:cubicBezTo>
                          <a:pt x="118" y="31"/>
                          <a:pt x="118" y="31"/>
                          <a:pt x="118" y="31"/>
                        </a:cubicBezTo>
                        <a:cubicBezTo>
                          <a:pt x="50" y="99"/>
                          <a:pt x="50" y="99"/>
                          <a:pt x="50" y="99"/>
                        </a:cubicBezTo>
                        <a:cubicBezTo>
                          <a:pt x="55" y="104"/>
                          <a:pt x="55" y="104"/>
                          <a:pt x="55" y="104"/>
                        </a:cubicBezTo>
                        <a:cubicBezTo>
                          <a:pt x="123" y="36"/>
                          <a:pt x="123" y="36"/>
                          <a:pt x="123" y="36"/>
                        </a:cubicBezTo>
                        <a:cubicBezTo>
                          <a:pt x="130" y="43"/>
                          <a:pt x="130" y="43"/>
                          <a:pt x="130" y="43"/>
                        </a:cubicBezTo>
                        <a:cubicBezTo>
                          <a:pt x="62" y="111"/>
                          <a:pt x="62" y="111"/>
                          <a:pt x="62" y="111"/>
                        </a:cubicBezTo>
                        <a:cubicBezTo>
                          <a:pt x="68" y="116"/>
                          <a:pt x="68" y="116"/>
                          <a:pt x="68" y="116"/>
                        </a:cubicBezTo>
                        <a:cubicBezTo>
                          <a:pt x="135" y="49"/>
                          <a:pt x="135" y="49"/>
                          <a:pt x="135" y="49"/>
                        </a:cubicBezTo>
                        <a:cubicBezTo>
                          <a:pt x="142" y="55"/>
                          <a:pt x="142" y="55"/>
                          <a:pt x="142" y="55"/>
                        </a:cubicBezTo>
                        <a:cubicBezTo>
                          <a:pt x="115" y="82"/>
                          <a:pt x="115" y="82"/>
                          <a:pt x="115" y="82"/>
                        </a:cubicBezTo>
                        <a:cubicBezTo>
                          <a:pt x="198" y="82"/>
                          <a:pt x="198" y="82"/>
                          <a:pt x="198" y="82"/>
                        </a:cubicBezTo>
                        <a:cubicBezTo>
                          <a:pt x="198" y="93"/>
                          <a:pt x="198" y="93"/>
                          <a:pt x="198" y="93"/>
                        </a:cubicBezTo>
                        <a:cubicBezTo>
                          <a:pt x="113" y="93"/>
                          <a:pt x="113" y="93"/>
                          <a:pt x="113" y="93"/>
                        </a:cubicBezTo>
                        <a:cubicBezTo>
                          <a:pt x="113" y="84"/>
                          <a:pt x="113" y="84"/>
                          <a:pt x="113" y="84"/>
                        </a:cubicBezTo>
                        <a:cubicBezTo>
                          <a:pt x="69" y="128"/>
                          <a:pt x="69" y="128"/>
                          <a:pt x="69" y="128"/>
                        </a:cubicBezTo>
                        <a:cubicBezTo>
                          <a:pt x="18" y="141"/>
                          <a:pt x="18" y="141"/>
                          <a:pt x="18" y="141"/>
                        </a:cubicBezTo>
                        <a:cubicBezTo>
                          <a:pt x="13" y="136"/>
                          <a:pt x="13" y="136"/>
                          <a:pt x="13" y="136"/>
                        </a:cubicBezTo>
                        <a:cubicBezTo>
                          <a:pt x="26" y="85"/>
                          <a:pt x="26" y="85"/>
                          <a:pt x="26" y="85"/>
                        </a:cubicBezTo>
                        <a:cubicBezTo>
                          <a:pt x="98" y="12"/>
                          <a:pt x="98" y="12"/>
                          <a:pt x="98" y="12"/>
                        </a:cubicBezTo>
                        <a:moveTo>
                          <a:pt x="21" y="133"/>
                        </a:moveTo>
                        <a:cubicBezTo>
                          <a:pt x="62" y="122"/>
                          <a:pt x="62" y="122"/>
                          <a:pt x="62" y="122"/>
                        </a:cubicBezTo>
                        <a:cubicBezTo>
                          <a:pt x="32" y="91"/>
                          <a:pt x="32" y="91"/>
                          <a:pt x="32" y="91"/>
                        </a:cubicBezTo>
                        <a:cubicBezTo>
                          <a:pt x="21" y="133"/>
                          <a:pt x="21" y="133"/>
                          <a:pt x="21" y="133"/>
                        </a:cubicBezTo>
                        <a:moveTo>
                          <a:pt x="98" y="0"/>
                        </a:moveTo>
                        <a:cubicBezTo>
                          <a:pt x="98" y="0"/>
                          <a:pt x="98" y="0"/>
                          <a:pt x="98" y="0"/>
                        </a:cubicBezTo>
                        <a:cubicBezTo>
                          <a:pt x="95" y="0"/>
                          <a:pt x="92" y="1"/>
                          <a:pt x="90" y="3"/>
                        </a:cubicBezTo>
                        <a:cubicBezTo>
                          <a:pt x="17" y="76"/>
                          <a:pt x="17" y="76"/>
                          <a:pt x="17" y="76"/>
                        </a:cubicBezTo>
                        <a:cubicBezTo>
                          <a:pt x="16" y="78"/>
                          <a:pt x="15" y="80"/>
                          <a:pt x="14" y="82"/>
                        </a:cubicBezTo>
                        <a:cubicBezTo>
                          <a:pt x="1" y="133"/>
                          <a:pt x="1" y="133"/>
                          <a:pt x="1" y="133"/>
                        </a:cubicBezTo>
                        <a:cubicBezTo>
                          <a:pt x="0" y="137"/>
                          <a:pt x="1" y="142"/>
                          <a:pt x="4" y="145"/>
                        </a:cubicBezTo>
                        <a:cubicBezTo>
                          <a:pt x="10" y="150"/>
                          <a:pt x="10" y="150"/>
                          <a:pt x="10" y="150"/>
                        </a:cubicBezTo>
                        <a:cubicBezTo>
                          <a:pt x="12" y="152"/>
                          <a:pt x="15" y="153"/>
                          <a:pt x="18" y="153"/>
                        </a:cubicBezTo>
                        <a:cubicBezTo>
                          <a:pt x="19" y="153"/>
                          <a:pt x="20" y="153"/>
                          <a:pt x="21" y="153"/>
                        </a:cubicBezTo>
                        <a:cubicBezTo>
                          <a:pt x="72" y="140"/>
                          <a:pt x="72" y="140"/>
                          <a:pt x="72" y="140"/>
                        </a:cubicBezTo>
                        <a:cubicBezTo>
                          <a:pt x="74" y="140"/>
                          <a:pt x="76" y="138"/>
                          <a:pt x="77" y="137"/>
                        </a:cubicBezTo>
                        <a:cubicBezTo>
                          <a:pt x="109" y="105"/>
                          <a:pt x="109" y="105"/>
                          <a:pt x="109" y="105"/>
                        </a:cubicBezTo>
                        <a:cubicBezTo>
                          <a:pt x="111" y="105"/>
                          <a:pt x="112" y="105"/>
                          <a:pt x="113" y="105"/>
                        </a:cubicBezTo>
                        <a:cubicBezTo>
                          <a:pt x="198" y="105"/>
                          <a:pt x="198" y="105"/>
                          <a:pt x="198" y="105"/>
                        </a:cubicBezTo>
                        <a:cubicBezTo>
                          <a:pt x="205" y="105"/>
                          <a:pt x="210" y="100"/>
                          <a:pt x="210" y="93"/>
                        </a:cubicBezTo>
                        <a:cubicBezTo>
                          <a:pt x="210" y="82"/>
                          <a:pt x="210" y="82"/>
                          <a:pt x="210" y="82"/>
                        </a:cubicBezTo>
                        <a:cubicBezTo>
                          <a:pt x="210" y="75"/>
                          <a:pt x="205" y="70"/>
                          <a:pt x="198" y="70"/>
                        </a:cubicBezTo>
                        <a:cubicBezTo>
                          <a:pt x="144" y="70"/>
                          <a:pt x="144" y="70"/>
                          <a:pt x="144" y="70"/>
                        </a:cubicBezTo>
                        <a:cubicBezTo>
                          <a:pt x="150" y="64"/>
                          <a:pt x="150" y="64"/>
                          <a:pt x="150" y="64"/>
                        </a:cubicBezTo>
                        <a:cubicBezTo>
                          <a:pt x="153" y="61"/>
                          <a:pt x="154" y="58"/>
                          <a:pt x="154" y="55"/>
                        </a:cubicBezTo>
                        <a:cubicBezTo>
                          <a:pt x="154" y="52"/>
                          <a:pt x="152" y="49"/>
                          <a:pt x="150" y="47"/>
                        </a:cubicBezTo>
                        <a:cubicBezTo>
                          <a:pt x="144" y="40"/>
                          <a:pt x="144" y="40"/>
                          <a:pt x="144" y="40"/>
                        </a:cubicBezTo>
                        <a:cubicBezTo>
                          <a:pt x="143" y="39"/>
                          <a:pt x="142" y="39"/>
                          <a:pt x="140" y="38"/>
                        </a:cubicBezTo>
                        <a:cubicBezTo>
                          <a:pt x="140" y="37"/>
                          <a:pt x="139" y="36"/>
                          <a:pt x="138" y="35"/>
                        </a:cubicBezTo>
                        <a:cubicBezTo>
                          <a:pt x="131" y="28"/>
                          <a:pt x="131" y="28"/>
                          <a:pt x="131" y="28"/>
                        </a:cubicBezTo>
                        <a:cubicBezTo>
                          <a:pt x="131" y="27"/>
                          <a:pt x="129" y="26"/>
                          <a:pt x="128" y="25"/>
                        </a:cubicBezTo>
                        <a:cubicBezTo>
                          <a:pt x="128" y="24"/>
                          <a:pt x="127" y="23"/>
                          <a:pt x="126" y="22"/>
                        </a:cubicBezTo>
                        <a:cubicBezTo>
                          <a:pt x="119" y="15"/>
                          <a:pt x="119" y="15"/>
                          <a:pt x="119" y="15"/>
                        </a:cubicBezTo>
                        <a:cubicBezTo>
                          <a:pt x="118" y="14"/>
                          <a:pt x="117" y="13"/>
                          <a:pt x="116" y="13"/>
                        </a:cubicBezTo>
                        <a:cubicBezTo>
                          <a:pt x="115" y="12"/>
                          <a:pt x="114" y="10"/>
                          <a:pt x="113" y="10"/>
                        </a:cubicBezTo>
                        <a:cubicBezTo>
                          <a:pt x="107" y="3"/>
                          <a:pt x="107" y="3"/>
                          <a:pt x="107" y="3"/>
                        </a:cubicBezTo>
                        <a:cubicBezTo>
                          <a:pt x="105" y="1"/>
                          <a:pt x="102" y="0"/>
                          <a:pt x="98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0" name="Rectangle 53"/>
                  <p:cNvSpPr>
                    <a:spLocks noChangeArrowheads="1"/>
                  </p:cNvSpPr>
                  <p:nvPr/>
                </p:nvSpPr>
                <p:spPr bwMode="auto">
                  <a:xfrm>
                    <a:off x="277868" y="9084396"/>
                    <a:ext cx="319088" cy="44450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1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277868" y="9159009"/>
                    <a:ext cx="319088" cy="44450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2" name="Freeform 55"/>
                  <p:cNvSpPr>
                    <a:spLocks/>
                  </p:cNvSpPr>
                  <p:nvPr/>
                </p:nvSpPr>
                <p:spPr bwMode="auto">
                  <a:xfrm>
                    <a:off x="239768" y="8674820"/>
                    <a:ext cx="217488" cy="214313"/>
                  </a:xfrm>
                  <a:custGeom>
                    <a:avLst/>
                    <a:gdLst>
                      <a:gd name="T0" fmla="*/ 55 w 58"/>
                      <a:gd name="T1" fmla="*/ 46 h 57"/>
                      <a:gd name="T2" fmla="*/ 55 w 58"/>
                      <a:gd name="T3" fmla="*/ 37 h 57"/>
                      <a:gd name="T4" fmla="*/ 21 w 58"/>
                      <a:gd name="T5" fmla="*/ 2 h 57"/>
                      <a:gd name="T6" fmla="*/ 12 w 58"/>
                      <a:gd name="T7" fmla="*/ 2 h 57"/>
                      <a:gd name="T8" fmla="*/ 0 w 58"/>
                      <a:gd name="T9" fmla="*/ 14 h 57"/>
                      <a:gd name="T10" fmla="*/ 44 w 58"/>
                      <a:gd name="T11" fmla="*/ 57 h 57"/>
                      <a:gd name="T12" fmla="*/ 55 w 58"/>
                      <a:gd name="T13" fmla="*/ 46 h 5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58" h="57">
                        <a:moveTo>
                          <a:pt x="55" y="46"/>
                        </a:moveTo>
                        <a:cubicBezTo>
                          <a:pt x="58" y="43"/>
                          <a:pt x="58" y="39"/>
                          <a:pt x="55" y="37"/>
                        </a:cubicBezTo>
                        <a:cubicBezTo>
                          <a:pt x="21" y="2"/>
                          <a:pt x="21" y="2"/>
                          <a:pt x="21" y="2"/>
                        </a:cubicBezTo>
                        <a:cubicBezTo>
                          <a:pt x="18" y="0"/>
                          <a:pt x="14" y="0"/>
                          <a:pt x="12" y="2"/>
                        </a:cubicBezTo>
                        <a:cubicBezTo>
                          <a:pt x="0" y="14"/>
                          <a:pt x="0" y="14"/>
                          <a:pt x="0" y="14"/>
                        </a:cubicBezTo>
                        <a:cubicBezTo>
                          <a:pt x="44" y="57"/>
                          <a:pt x="44" y="57"/>
                          <a:pt x="44" y="57"/>
                        </a:cubicBezTo>
                        <a:cubicBezTo>
                          <a:pt x="55" y="46"/>
                          <a:pt x="55" y="46"/>
                          <a:pt x="55" y="46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3" name="Freeform 56"/>
                  <p:cNvSpPr>
                    <a:spLocks noEditPoints="1"/>
                  </p:cNvSpPr>
                  <p:nvPr/>
                </p:nvSpPr>
                <p:spPr bwMode="auto">
                  <a:xfrm>
                    <a:off x="-96782" y="8746258"/>
                    <a:ext cx="693738" cy="484189"/>
                  </a:xfrm>
                  <a:custGeom>
                    <a:avLst/>
                    <a:gdLst>
                      <a:gd name="T0" fmla="*/ 241 w 437"/>
                      <a:gd name="T1" fmla="*/ 166 h 305"/>
                      <a:gd name="T2" fmla="*/ 305 w 437"/>
                      <a:gd name="T3" fmla="*/ 102 h 305"/>
                      <a:gd name="T4" fmla="*/ 288 w 437"/>
                      <a:gd name="T5" fmla="*/ 88 h 305"/>
                      <a:gd name="T6" fmla="*/ 130 w 437"/>
                      <a:gd name="T7" fmla="*/ 246 h 305"/>
                      <a:gd name="T8" fmla="*/ 116 w 437"/>
                      <a:gd name="T9" fmla="*/ 234 h 305"/>
                      <a:gd name="T10" fmla="*/ 276 w 437"/>
                      <a:gd name="T11" fmla="*/ 74 h 305"/>
                      <a:gd name="T12" fmla="*/ 260 w 437"/>
                      <a:gd name="T13" fmla="*/ 57 h 305"/>
                      <a:gd name="T14" fmla="*/ 99 w 437"/>
                      <a:gd name="T15" fmla="*/ 218 h 305"/>
                      <a:gd name="T16" fmla="*/ 87 w 437"/>
                      <a:gd name="T17" fmla="*/ 206 h 305"/>
                      <a:gd name="T18" fmla="*/ 248 w 437"/>
                      <a:gd name="T19" fmla="*/ 45 h 305"/>
                      <a:gd name="T20" fmla="*/ 229 w 437"/>
                      <a:gd name="T21" fmla="*/ 29 h 305"/>
                      <a:gd name="T22" fmla="*/ 71 w 437"/>
                      <a:gd name="T23" fmla="*/ 189 h 305"/>
                      <a:gd name="T24" fmla="*/ 56 w 437"/>
                      <a:gd name="T25" fmla="*/ 175 h 305"/>
                      <a:gd name="T26" fmla="*/ 217 w 437"/>
                      <a:gd name="T27" fmla="*/ 14 h 305"/>
                      <a:gd name="T28" fmla="*/ 201 w 437"/>
                      <a:gd name="T29" fmla="*/ 0 h 305"/>
                      <a:gd name="T30" fmla="*/ 30 w 437"/>
                      <a:gd name="T31" fmla="*/ 173 h 305"/>
                      <a:gd name="T32" fmla="*/ 0 w 437"/>
                      <a:gd name="T33" fmla="*/ 293 h 305"/>
                      <a:gd name="T34" fmla="*/ 12 w 437"/>
                      <a:gd name="T35" fmla="*/ 305 h 305"/>
                      <a:gd name="T36" fmla="*/ 132 w 437"/>
                      <a:gd name="T37" fmla="*/ 274 h 305"/>
                      <a:gd name="T38" fmla="*/ 236 w 437"/>
                      <a:gd name="T39" fmla="*/ 170 h 305"/>
                      <a:gd name="T40" fmla="*/ 236 w 437"/>
                      <a:gd name="T41" fmla="*/ 192 h 305"/>
                      <a:gd name="T42" fmla="*/ 437 w 437"/>
                      <a:gd name="T43" fmla="*/ 192 h 305"/>
                      <a:gd name="T44" fmla="*/ 437 w 437"/>
                      <a:gd name="T45" fmla="*/ 166 h 305"/>
                      <a:gd name="T46" fmla="*/ 241 w 437"/>
                      <a:gd name="T47" fmla="*/ 166 h 305"/>
                      <a:gd name="T48" fmla="*/ 19 w 437"/>
                      <a:gd name="T49" fmla="*/ 286 h 305"/>
                      <a:gd name="T50" fmla="*/ 45 w 437"/>
                      <a:gd name="T51" fmla="*/ 187 h 305"/>
                      <a:gd name="T52" fmla="*/ 116 w 437"/>
                      <a:gd name="T53" fmla="*/ 260 h 305"/>
                      <a:gd name="T54" fmla="*/ 19 w 437"/>
                      <a:gd name="T55" fmla="*/ 286 h 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</a:cxnLst>
                    <a:rect l="0" t="0" r="r" b="b"/>
                    <a:pathLst>
                      <a:path w="437" h="305">
                        <a:moveTo>
                          <a:pt x="241" y="166"/>
                        </a:moveTo>
                        <a:lnTo>
                          <a:pt x="305" y="102"/>
                        </a:lnTo>
                        <a:lnTo>
                          <a:pt x="288" y="88"/>
                        </a:lnTo>
                        <a:lnTo>
                          <a:pt x="130" y="246"/>
                        </a:lnTo>
                        <a:lnTo>
                          <a:pt x="116" y="234"/>
                        </a:lnTo>
                        <a:lnTo>
                          <a:pt x="276" y="74"/>
                        </a:lnTo>
                        <a:lnTo>
                          <a:pt x="260" y="57"/>
                        </a:lnTo>
                        <a:lnTo>
                          <a:pt x="99" y="218"/>
                        </a:lnTo>
                        <a:lnTo>
                          <a:pt x="87" y="206"/>
                        </a:lnTo>
                        <a:lnTo>
                          <a:pt x="248" y="45"/>
                        </a:lnTo>
                        <a:lnTo>
                          <a:pt x="229" y="29"/>
                        </a:lnTo>
                        <a:lnTo>
                          <a:pt x="71" y="189"/>
                        </a:lnTo>
                        <a:lnTo>
                          <a:pt x="56" y="175"/>
                        </a:lnTo>
                        <a:lnTo>
                          <a:pt x="217" y="14"/>
                        </a:lnTo>
                        <a:lnTo>
                          <a:pt x="201" y="0"/>
                        </a:lnTo>
                        <a:lnTo>
                          <a:pt x="30" y="173"/>
                        </a:lnTo>
                        <a:lnTo>
                          <a:pt x="0" y="293"/>
                        </a:lnTo>
                        <a:lnTo>
                          <a:pt x="12" y="305"/>
                        </a:lnTo>
                        <a:lnTo>
                          <a:pt x="132" y="274"/>
                        </a:lnTo>
                        <a:lnTo>
                          <a:pt x="236" y="170"/>
                        </a:lnTo>
                        <a:lnTo>
                          <a:pt x="236" y="192"/>
                        </a:lnTo>
                        <a:lnTo>
                          <a:pt x="437" y="192"/>
                        </a:lnTo>
                        <a:lnTo>
                          <a:pt x="437" y="166"/>
                        </a:lnTo>
                        <a:lnTo>
                          <a:pt x="241" y="166"/>
                        </a:lnTo>
                        <a:close/>
                        <a:moveTo>
                          <a:pt x="19" y="286"/>
                        </a:moveTo>
                        <a:lnTo>
                          <a:pt x="45" y="187"/>
                        </a:lnTo>
                        <a:lnTo>
                          <a:pt x="116" y="260"/>
                        </a:lnTo>
                        <a:lnTo>
                          <a:pt x="19" y="286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</p:grpSp>
            <p:sp>
              <p:nvSpPr>
                <p:cNvPr id="11" name="TextBox 10"/>
                <p:cNvSpPr txBox="1"/>
                <p:nvPr/>
              </p:nvSpPr>
              <p:spPr>
                <a:xfrm>
                  <a:off x="932118" y="8705567"/>
                  <a:ext cx="2348992" cy="76953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4400" b="1" dirty="0" err="1">
                      <a:solidFill>
                        <a:schemeClr val="bg1"/>
                      </a:solidFill>
                      <a:latin typeface="Times New Roman" pitchFamily="18" charset="0"/>
                      <a:ea typeface="Tahoma" pitchFamily="34" charset="0"/>
                      <a:cs typeface="Times New Roman" pitchFamily="18" charset="0"/>
                    </a:rPr>
                    <a:t>Bài</a:t>
                  </a:r>
                  <a:r>
                    <a:rPr lang="en-US" sz="4400" b="1" dirty="0">
                      <a:solidFill>
                        <a:schemeClr val="bg1"/>
                      </a:solidFill>
                      <a:latin typeface="Times New Roman" pitchFamily="18" charset="0"/>
                      <a:ea typeface="Tahoma" pitchFamily="34" charset="0"/>
                      <a:cs typeface="Times New Roman" pitchFamily="18" charset="0"/>
                    </a:rPr>
                    <a:t> </a:t>
                  </a:r>
                  <a:r>
                    <a:rPr lang="en-US" sz="4400" b="1" dirty="0" err="1">
                      <a:solidFill>
                        <a:schemeClr val="bg1"/>
                      </a:solidFill>
                      <a:latin typeface="Times New Roman" pitchFamily="18" charset="0"/>
                      <a:ea typeface="Tahoma" pitchFamily="34" charset="0"/>
                      <a:cs typeface="Times New Roman" pitchFamily="18" charset="0"/>
                    </a:rPr>
                    <a:t>tập</a:t>
                  </a:r>
                  <a:r>
                    <a:rPr lang="en-US" sz="4400" b="1" dirty="0">
                      <a:solidFill>
                        <a:schemeClr val="bg1"/>
                      </a:solidFill>
                      <a:latin typeface="Times New Roman" pitchFamily="18" charset="0"/>
                      <a:ea typeface="Tahoma" pitchFamily="34" charset="0"/>
                      <a:cs typeface="Times New Roman" pitchFamily="18" charset="0"/>
                    </a:rPr>
                    <a:t> 1</a:t>
                  </a:r>
                </a:p>
              </p:txBody>
            </p:sp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Rectangle 23"/>
                <p:cNvSpPr/>
                <p:nvPr/>
              </p:nvSpPr>
              <p:spPr>
                <a:xfrm>
                  <a:off x="5948160" y="2372731"/>
                  <a:ext cx="16872805" cy="1140633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44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altLang="ja-JP" sz="48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Cho </a:t>
                  </a:r>
                  <a:r>
                    <a:rPr lang="en-US" altLang="ja-JP" sz="4800" dirty="0" err="1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góc</a:t>
                  </a:r>
                  <a:r>
                    <a:rPr lang="en-US" altLang="ja-JP" sz="48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en-US" altLang="ja-JP" sz="4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</m:oMath>
                  </a14:m>
                  <a:r>
                    <a:rPr lang="en-US" altLang="ja-JP" sz="48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altLang="ja-JP" sz="4800" dirty="0" err="1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thỏa</a:t>
                  </a:r>
                  <a:r>
                    <a:rPr lang="en-US" altLang="ja-JP" sz="48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altLang="ja-JP" sz="4800" dirty="0" err="1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mãn</a:t>
                  </a:r>
                  <a:r>
                    <a:rPr lang="en-US" altLang="ja-JP" sz="48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ja-JP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𝑠𝑖𝑛</m:t>
                          </m:r>
                        </m:fName>
                        <m:e>
                          <m:r>
                            <a:rPr lang="en-US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US" altLang="ja-JP" sz="4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ja-JP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12</m:t>
                          </m:r>
                        </m:num>
                        <m:den>
                          <m:r>
                            <a:rPr lang="en-US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13</m:t>
                          </m:r>
                        </m:den>
                      </m:f>
                    </m:oMath>
                  </a14:m>
                  <a:r>
                    <a:rPr lang="en-US" altLang="ja-JP" sz="48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và </a:t>
                  </a:r>
                  <a14:m>
                    <m:oMath xmlns:m="http://schemas.openxmlformats.org/officeDocument/2006/math">
                      <m:f>
                        <m:fPr>
                          <m:ctrlPr>
                            <a:rPr lang="ja-JP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altLang="ja-JP" sz="4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altLang="ja-JP" sz="4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altLang="ja-JP" sz="4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US" altLang="ja-JP" sz="4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𝜋</m:t>
                      </m:r>
                    </m:oMath>
                  </a14:m>
                  <a:r>
                    <a:rPr lang="en-US" altLang="ja-JP" sz="48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 </a:t>
                  </a:r>
                  <a:r>
                    <a:rPr lang="en-US" altLang="ja-JP" sz="4800" dirty="0" err="1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Tính</a:t>
                  </a:r>
                  <a:r>
                    <a:rPr lang="en-US" altLang="ja-JP" sz="48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ja-JP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fr-FR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𝑐𝑜𝑠</m:t>
                          </m:r>
                        </m:fName>
                        <m:e>
                          <m:r>
                            <a:rPr lang="fr-FR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US" altLang="ja-JP" sz="4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ja-JP" altLang="ja-JP" sz="4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4" name="Rectangle 2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948160" y="2372731"/>
                  <a:ext cx="16872805" cy="1140633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l="-1445" b="-12834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2" name="Rectangle 31"/>
                <p:cNvSpPr/>
                <p:nvPr/>
              </p:nvSpPr>
              <p:spPr>
                <a:xfrm>
                  <a:off x="611187" y="3581400"/>
                  <a:ext cx="22057377" cy="1080424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vi-VN" sz="44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A.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ja-JP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𝒄𝒐𝒔</m:t>
                          </m:r>
                        </m:fName>
                        <m:e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</m:func>
                      <m:r>
                        <a:rPr lang="en-US" altLang="ja-JP" sz="44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ja-JP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𝟏𝟑</m:t>
                          </m:r>
                        </m:den>
                      </m:f>
                    </m:oMath>
                  </a14:m>
                  <a:r>
                    <a:rPr lang="vi-VN" sz="44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</a:t>
                  </a:r>
                  <a:r>
                    <a:rPr lang="en-US" sz="44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	            </a:t>
                  </a:r>
                  <a:r>
                    <a:rPr lang="vi-VN" sz="44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B.</a:t>
                  </a:r>
                  <a:r>
                    <a:rPr lang="en-US" sz="44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ja-JP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𝒄𝒐𝒔</m:t>
                          </m:r>
                        </m:fName>
                        <m:e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</m:func>
                      <m:r>
                        <a:rPr lang="en-US" altLang="ja-JP" sz="44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ja-JP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𝟏𝟑</m:t>
                          </m:r>
                        </m:den>
                      </m:f>
                      <m:r>
                        <a:rPr lang="en-US" altLang="ja-JP" sz="44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  <m:r>
                        <m:rPr>
                          <m:nor/>
                        </m:rPr>
                        <a:rPr lang="en-US" altLang="ja-JP" sz="4400" b="0" i="0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             </m:t>
                      </m:r>
                    </m:oMath>
                  </a14:m>
                  <a:r>
                    <a:rPr lang="en-US" sz="44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vi-VN" sz="44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C.</a:t>
                  </a:r>
                  <a:r>
                    <a:rPr lang="en-US" sz="44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ja-JP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𝒄𝒐𝒔</m:t>
                          </m:r>
                        </m:fName>
                        <m:e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</m:func>
                      <m:r>
                        <a:rPr lang="en-US" altLang="ja-JP" sz="44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ja-JP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𝟓</m:t>
                          </m:r>
                        </m:num>
                        <m:den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𝟏𝟑</m:t>
                          </m:r>
                        </m:den>
                      </m:f>
                    </m:oMath>
                  </a14:m>
                  <a:r>
                    <a:rPr lang="vi-VN" sz="44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</a:t>
                  </a:r>
                  <a:r>
                    <a:rPr lang="en-US" sz="44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               </a:t>
                  </a:r>
                  <a:r>
                    <a:rPr lang="vi-VN" sz="44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D.</a:t>
                  </a:r>
                  <a:r>
                    <a:rPr lang="en-US" sz="44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ja-JP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𝒄𝒐𝒔</m:t>
                          </m:r>
                        </m:fName>
                        <m:e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</m:func>
                      <m:r>
                        <a:rPr lang="en-US" altLang="ja-JP" sz="44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ja-JP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</m:t>
                          </m:r>
                        </m:num>
                        <m:den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𝟏𝟑</m:t>
                          </m:r>
                        </m:den>
                      </m:f>
                      <m:r>
                        <a:rPr lang="en-US" altLang="ja-JP" sz="44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en-US" sz="4400" dirty="0">
                    <a:solidFill>
                      <a:srgbClr val="7030A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32" name="Rectangle 3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11187" y="3581400"/>
                  <a:ext cx="22057377" cy="1080424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l="-1133" r="-802" b="-12429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107" name="Oval 106"/>
          <p:cNvSpPr/>
          <p:nvPr/>
        </p:nvSpPr>
        <p:spPr>
          <a:xfrm>
            <a:off x="12117387" y="3395053"/>
            <a:ext cx="1007735" cy="99591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9" tIns="91445" rIns="182889" bIns="91445"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1069749" y="5334000"/>
            <a:ext cx="21948825" cy="8000999"/>
            <a:chOff x="1069749" y="5334000"/>
            <a:chExt cx="21948825" cy="8000999"/>
          </a:xfrm>
        </p:grpSpPr>
        <p:grpSp>
          <p:nvGrpSpPr>
            <p:cNvPr id="34" name="Group 2"/>
            <p:cNvGrpSpPr/>
            <p:nvPr/>
          </p:nvGrpSpPr>
          <p:grpSpPr>
            <a:xfrm>
              <a:off x="1149666" y="5334000"/>
              <a:ext cx="3699955" cy="800219"/>
              <a:chOff x="1147594" y="10988402"/>
              <a:chExt cx="3700383" cy="800312"/>
            </a:xfrm>
          </p:grpSpPr>
          <p:sp>
            <p:nvSpPr>
              <p:cNvPr id="36" name="Freeform 20"/>
              <p:cNvSpPr>
                <a:spLocks/>
              </p:cNvSpPr>
              <p:nvPr/>
            </p:nvSpPr>
            <p:spPr bwMode="auto">
              <a:xfrm rot="5400000">
                <a:off x="2607591" y="9548236"/>
                <a:ext cx="780389" cy="3700383"/>
              </a:xfrm>
              <a:prstGeom prst="roundRect">
                <a:avLst/>
              </a:prstGeom>
              <a:solidFill>
                <a:srgbClr val="AB7C37"/>
              </a:solidFill>
              <a:ln w="57150">
                <a:solidFill>
                  <a:srgbClr val="AB7C37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314449" y="10988402"/>
                <a:ext cx="2324944" cy="8003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Lời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105" name="Rounded Rectangle 104"/>
            <p:cNvSpPr/>
            <p:nvPr/>
          </p:nvSpPr>
          <p:spPr>
            <a:xfrm>
              <a:off x="1069749" y="6286526"/>
              <a:ext cx="21948825" cy="7048473"/>
            </a:xfrm>
            <a:prstGeom prst="roundRect">
              <a:avLst>
                <a:gd name="adj" fmla="val 4611"/>
              </a:avLst>
            </a:prstGeom>
            <a:solidFill>
              <a:srgbClr val="E7D2B3"/>
            </a:solidFill>
            <a:ln w="28575">
              <a:solidFill>
                <a:srgbClr val="AB7C3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8" name="Rectangle 107"/>
                <p:cNvSpPr/>
                <p:nvPr/>
              </p:nvSpPr>
              <p:spPr>
                <a:xfrm>
                  <a:off x="1316502" y="6645355"/>
                  <a:ext cx="14022626" cy="5775245"/>
                </a:xfrm>
                <a:prstGeom prst="rect">
                  <a:avLst/>
                </a:prstGeom>
              </p:spPr>
              <p:txBody>
                <a:bodyPr wrap="square" lIns="182889" tIns="91445" rIns="182889" bIns="91445">
                  <a:spAutoFit/>
                </a:bodyPr>
                <a:lstStyle/>
                <a:p>
                  <a:pPr algn="just">
                    <a:lnSpc>
                      <a:spcPct val="115000"/>
                    </a:lnSpc>
                    <a:spcAft>
                      <a:spcPts val="2000"/>
                    </a:spcAft>
                    <a:tabLst>
                      <a:tab pos="1259903" algn="l"/>
                    </a:tabLst>
                  </a:pPr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fr-FR" altLang="ja-JP" sz="560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Ta</m:t>
                        </m:r>
                        <m:r>
                          <m:rPr>
                            <m:nor/>
                          </m:rPr>
                          <a:rPr lang="fr-FR" altLang="ja-JP" sz="560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fr-FR" altLang="ja-JP" sz="560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fr-FR" altLang="ja-JP" sz="5600" smtClean="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ó  </m:t>
                        </m:r>
                        <m:d>
                          <m:dPr>
                            <m:begChr m:val="{"/>
                            <m:endChr m:val=""/>
                            <m:ctrlPr>
                              <a:rPr lang="ja-JP" altLang="ja-JP" sz="5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eqArr>
                              <m:eqArrPr>
                                <m:ctrlPr>
                                  <a:rPr lang="ja-JP" altLang="ja-JP" sz="5600" i="1" smtClean="0">
                                    <a:latin typeface="Cambria Math" panose="02040503050406030204" pitchFamily="18" charset="0"/>
                                  </a:rPr>
                                </m:ctrlPr>
                              </m:eqArrPr>
                              <m:e>
                                <m:func>
                                  <m:funcPr>
                                    <m:ctrlPr>
                                      <a:rPr lang="ja-JP" altLang="ja-JP" sz="5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a:rPr lang="fr-FR" altLang="ja-JP" sz="5600" i="1">
                                        <a:latin typeface="Cambria Math" panose="02040503050406030204" pitchFamily="18" charset="0"/>
                                      </a:rPr>
                                      <m:t>𝑐𝑜𝑠</m:t>
                                    </m:r>
                                  </m:fName>
                                  <m:e>
                                    <m:r>
                                      <a:rPr lang="fr-FR" altLang="ja-JP" sz="5600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</m:func>
                                <m:r>
                                  <a:rPr lang="fr-FR" altLang="ja-JP" sz="5600" i="1">
                                    <a:latin typeface="Cambria Math" panose="02040503050406030204" pitchFamily="18" charset="0"/>
                                  </a:rPr>
                                  <m:t>=±</m:t>
                                </m:r>
                                <m:rad>
                                  <m:radPr>
                                    <m:degHide m:val="on"/>
                                    <m:ctrlPr>
                                      <a:rPr lang="ja-JP" altLang="ja-JP" sz="5600" i="1">
                                        <a:latin typeface="Cambria Math" panose="02040503050406030204" pitchFamily="18" charset="0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lang="fr-FR" altLang="ja-JP" sz="5600" i="1">
                                        <a:latin typeface="Cambria Math" panose="02040503050406030204" pitchFamily="18" charset="0"/>
                                      </a:rPr>
                                      <m:t>1−</m:t>
                                    </m:r>
                                    <m:func>
                                      <m:funcPr>
                                        <m:ctrlPr>
                                          <a:rPr lang="ja-JP" altLang="ja-JP" sz="5600" i="1">
                                            <a:latin typeface="Cambria Math" panose="02040503050406030204" pitchFamily="18" charset="0"/>
                                          </a:rPr>
                                        </m:ctrlPr>
                                      </m:funcPr>
                                      <m:fName>
                                        <m:sSup>
                                          <m:sSupPr>
                                            <m:ctrlPr>
                                              <a:rPr lang="ja-JP" altLang="ja-JP" sz="5600" i="1">
                                                <a:latin typeface="Cambria Math" panose="02040503050406030204" pitchFamily="18" charset="0"/>
                                              </a:rPr>
                                            </m:ctrlPr>
                                          </m:sSupPr>
                                          <m:e>
                                            <m:r>
                                              <a:rPr lang="fr-FR" altLang="ja-JP" sz="5600" i="1">
                                                <a:latin typeface="Cambria Math" panose="02040503050406030204" pitchFamily="18" charset="0"/>
                                              </a:rPr>
                                              <m:t>𝑠𝑖𝑛</m:t>
                                            </m:r>
                                          </m:e>
                                          <m:sup>
                                            <m:r>
                                              <a:rPr lang="fr-FR" altLang="ja-JP" sz="5600" i="1">
                                                <a:latin typeface="Cambria Math" panose="02040503050406030204" pitchFamily="18" charset="0"/>
                                              </a:rPr>
                                              <m:t>2</m:t>
                                            </m:r>
                                          </m:sup>
                                        </m:sSup>
                                      </m:fName>
                                      <m:e>
                                        <m:r>
                                          <a:rPr lang="fr-FR" altLang="ja-JP" sz="5600" i="1">
                                            <a:latin typeface="Cambria Math" panose="02040503050406030204" pitchFamily="18" charset="0"/>
                                          </a:rPr>
                                          <m:t>𝛼</m:t>
                                        </m:r>
                                      </m:e>
                                    </m:func>
                                  </m:e>
                                </m:rad>
                                <m:r>
                                  <a:rPr lang="fr-FR" altLang="ja-JP" sz="5600" i="1">
                                    <a:latin typeface="Cambria Math" panose="02040503050406030204" pitchFamily="18" charset="0"/>
                                  </a:rPr>
                                  <m:t>=±</m:t>
                                </m:r>
                                <m:f>
                                  <m:fPr>
                                    <m:ctrlPr>
                                      <a:rPr lang="ja-JP" altLang="ja-JP" sz="5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altLang="ja-JP" sz="5600" i="1">
                                        <a:latin typeface="Cambria Math" panose="02040503050406030204" pitchFamily="18" charset="0"/>
                                      </a:rPr>
                                      <m:t>5</m:t>
                                    </m:r>
                                  </m:num>
                                  <m:den>
                                    <m:r>
                                      <a:rPr lang="fr-FR" altLang="ja-JP" sz="5600" i="1">
                                        <a:latin typeface="Cambria Math" panose="02040503050406030204" pitchFamily="18" charset="0"/>
                                      </a:rPr>
                                      <m:t>13</m:t>
                                    </m:r>
                                  </m:den>
                                </m:f>
                              </m:e>
                              <m:e>
                                <m:f>
                                  <m:fPr>
                                    <m:ctrlPr>
                                      <a:rPr lang="ja-JP" altLang="ja-JP" sz="5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Pr>
                                  <m:num>
                                    <m:r>
                                      <a:rPr lang="fr-FR" altLang="ja-JP" sz="5600" i="1">
                                        <a:latin typeface="Cambria Math" panose="02040503050406030204" pitchFamily="18" charset="0"/>
                                      </a:rPr>
                                      <m:t>𝜋</m:t>
                                    </m:r>
                                  </m:num>
                                  <m:den>
                                    <m:r>
                                      <a:rPr lang="fr-FR" altLang="ja-JP" sz="5600" i="1"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den>
                                </m:f>
                                <m:r>
                                  <a:rPr lang="fr-FR" altLang="ja-JP" sz="5600" i="1"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fr-FR" altLang="ja-JP" sz="5600" i="1"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  <m:r>
                                  <a:rPr lang="fr-FR" altLang="ja-JP" sz="5600" i="1">
                                    <a:latin typeface="Cambria Math" panose="02040503050406030204" pitchFamily="18" charset="0"/>
                                  </a:rPr>
                                  <m:t>&lt;</m:t>
                                </m:r>
                                <m:r>
                                  <a:rPr lang="fr-FR" altLang="ja-JP" sz="5600" i="1"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  <m:r>
                                  <a:rPr lang="en-US" altLang="ja-JP" sz="5600" b="0" i="1" smtClean="0">
                                    <a:latin typeface="Cambria Math"/>
                                  </a:rPr>
                                  <m:t> </m:t>
                                </m:r>
                                <m:r>
                                  <a:rPr lang="en-US" altLang="ja-JP" sz="5600" b="0" i="1" smtClean="0">
                                    <a:latin typeface="Cambria Math"/>
                                  </a:rPr>
                                  <m:t>𝑛</m:t>
                                </m:r>
                                <m:r>
                                  <a:rPr lang="en-US" altLang="ja-JP" sz="5600" b="0" i="1" smtClean="0">
                                    <a:latin typeface="Cambria Math"/>
                                  </a:rPr>
                                  <m:t>ê</m:t>
                                </m:r>
                                <m:r>
                                  <a:rPr lang="en-US" altLang="ja-JP" sz="5600" b="0" i="1" smtClean="0">
                                    <a:latin typeface="Cambria Math"/>
                                  </a:rPr>
                                  <m:t>𝑛</m:t>
                                </m:r>
                                <m:func>
                                  <m:funcPr>
                                    <m:ctrlPr>
                                      <a:rPr lang="ja-JP" altLang="ja-JP" sz="5600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a:rPr lang="en-US" altLang="ja-JP" sz="5600" i="1">
                                        <a:latin typeface="Cambria Math" panose="02040503050406030204" pitchFamily="18" charset="0"/>
                                      </a:rPr>
                                      <m:t>𝑐𝑜𝑠</m:t>
                                    </m:r>
                                  </m:fName>
                                  <m:e>
                                    <m:r>
                                      <a:rPr lang="en-US" altLang="ja-JP" sz="5600" i="1">
                                        <a:latin typeface="Cambria Math" panose="02040503050406030204" pitchFamily="18" charset="0"/>
                                      </a:rPr>
                                      <m:t>𝛼</m:t>
                                    </m:r>
                                  </m:e>
                                </m:func>
                                <m:r>
                                  <a:rPr lang="en-US" altLang="ja-JP" sz="5600" b="0" i="1" smtClean="0">
                                    <a:latin typeface="Cambria Math"/>
                                  </a:rPr>
                                  <m:t>&lt;0</m:t>
                                </m:r>
                              </m:e>
                            </m:eqArr>
                          </m:e>
                        </m:d>
                        <m:r>
                          <a:rPr lang="en-US" altLang="ja-JP" sz="5600" i="1">
                            <a:latin typeface="Cambria Math" panose="02040503050406030204" pitchFamily="18" charset="0"/>
                          </a:rPr>
                          <m:t>⇒</m:t>
                        </m:r>
                        <m:func>
                          <m:funcPr>
                            <m:ctrlPr>
                              <a:rPr lang="ja-JP" altLang="ja-JP" sz="56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altLang="ja-JP" sz="5600" i="1"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</m:fName>
                          <m:e>
                            <m:r>
                              <a:rPr lang="en-US" altLang="ja-JP" sz="5600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altLang="ja-JP" sz="5600" i="1">
                            <a:latin typeface="Cambria Math" panose="02040503050406030204" pitchFamily="18" charset="0"/>
                          </a:rPr>
                          <m:t>=−</m:t>
                        </m:r>
                        <m:f>
                          <m:fPr>
                            <m:ctrlPr>
                              <a:rPr lang="ja-JP" altLang="ja-JP" sz="56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ja-JP" sz="5600" i="1">
                                <a:latin typeface="Cambria Math" panose="02040503050406030204" pitchFamily="18" charset="0"/>
                              </a:rPr>
                              <m:t>5</m:t>
                            </m:r>
                          </m:num>
                          <m:den>
                            <m:r>
                              <a:rPr lang="en-US" altLang="ja-JP" sz="5600" i="1">
                                <a:latin typeface="Cambria Math" panose="02040503050406030204" pitchFamily="18" charset="0"/>
                              </a:rPr>
                              <m:t>13</m:t>
                            </m:r>
                          </m:den>
                        </m:f>
                        <m:r>
                          <a:rPr lang="en-US" altLang="ja-JP" sz="5600" i="1"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en-US" altLang="ja-JP" sz="6400" dirty="0">
                    <a:latin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108" name="Rectangle 107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316502" y="6645355"/>
                  <a:ext cx="14022626" cy="5775245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7" name="Group 26"/>
          <p:cNvGrpSpPr/>
          <p:nvPr/>
        </p:nvGrpSpPr>
        <p:grpSpPr>
          <a:xfrm>
            <a:off x="14174787" y="6645355"/>
            <a:ext cx="8839198" cy="4098845"/>
            <a:chOff x="14306630" y="5311589"/>
            <a:chExt cx="10087933" cy="4499174"/>
          </a:xfrm>
          <a:solidFill>
            <a:srgbClr val="FF0000"/>
          </a:solidFill>
        </p:grpSpPr>
        <p:sp>
          <p:nvSpPr>
            <p:cNvPr id="4" name="Oval Callout 3"/>
            <p:cNvSpPr/>
            <p:nvPr/>
          </p:nvSpPr>
          <p:spPr>
            <a:xfrm>
              <a:off x="14306630" y="5311589"/>
              <a:ext cx="10087933" cy="4499174"/>
            </a:xfrm>
            <a:prstGeom prst="wedgeEllipseCallout">
              <a:avLst/>
            </a:prstGeom>
            <a:grpFill/>
            <a:ln>
              <a:noFill/>
            </a:ln>
            <a:effectLst>
              <a:outerShdw blurRad="190500" dist="228600" dir="2700000" algn="ctr">
                <a:srgbClr val="000000">
                  <a:alpha val="30000"/>
                </a:srgbClr>
              </a:outerShdw>
            </a:effectLst>
            <a:scene3d>
              <a:camera prst="orthographicFront">
                <a:rot lat="0" lon="0" rev="0"/>
              </a:camera>
              <a:lightRig rig="glow" dir="t">
                <a:rot lat="0" lon="0" rev="4800000"/>
              </a:lightRig>
            </a:scene3d>
            <a:sp3d prstMaterial="matte">
              <a:bevelT w="127000" h="63500"/>
            </a:sp3d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800" b="1" dirty="0">
                  <a:solidFill>
                    <a:schemeClr val="tx1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15870703" y="5947598"/>
              <a:ext cx="6629400" cy="83099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lang="en-US" sz="48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Chú</a:t>
              </a:r>
              <a:r>
                <a:rPr lang="en-US" sz="48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ý: </a:t>
              </a: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Object 27"/>
              <p:cNvSpPr txBox="1"/>
              <p:nvPr/>
            </p:nvSpPr>
            <p:spPr>
              <a:xfrm>
                <a:off x="16308387" y="8264761"/>
                <a:ext cx="5486400" cy="2098439"/>
              </a:xfrm>
              <a:prstGeom prst="rect">
                <a:avLst/>
              </a:prstGeom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i="0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i="0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  <m:oMath xmlns:m="http://schemas.openxmlformats.org/officeDocument/2006/math"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⇒</m:t>
                      </m:r>
                      <m:func>
                        <m:funcPr>
                          <m:ctrlP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i="0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US" i="1">
                          <a:solidFill>
                            <a:srgbClr val="FFFFFF"/>
                          </a:solidFill>
                          <a:latin typeface="Cambria Math" panose="02040503050406030204" pitchFamily="18" charset="0"/>
                        </a:rPr>
                        <m:t>=1−</m:t>
                      </m:r>
                      <m:func>
                        <m:funcPr>
                          <m:ctrlP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i="0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US" i="1">
                                  <a:solidFill>
                                    <a:srgbClr val="FFFFFF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US" i="1">
                              <a:solidFill>
                                <a:srgbClr val="FFFFFF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Object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308387" y="8264761"/>
                <a:ext cx="5486400" cy="2098439"/>
              </a:xfrm>
              <a:prstGeom prst="rect">
                <a:avLst/>
              </a:prstGeom>
              <a:blipFill rotWithShape="1">
                <a:blip r:embed="rId9"/>
                <a:stretch>
                  <a:fillRect t="-6105" r="-3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3867108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2"/>
          <p:cNvGrpSpPr/>
          <p:nvPr/>
        </p:nvGrpSpPr>
        <p:grpSpPr>
          <a:xfrm>
            <a:off x="912235" y="4553609"/>
            <a:ext cx="3699955" cy="800219"/>
            <a:chOff x="1147594" y="10988402"/>
            <a:chExt cx="3700383" cy="800312"/>
          </a:xfrm>
        </p:grpSpPr>
        <p:sp>
          <p:nvSpPr>
            <p:cNvPr id="36" name="Freeform 20"/>
            <p:cNvSpPr>
              <a:spLocks/>
            </p:cNvSpPr>
            <p:nvPr/>
          </p:nvSpPr>
          <p:spPr bwMode="auto">
            <a:xfrm rot="5400000">
              <a:off x="2607591" y="9548236"/>
              <a:ext cx="780389" cy="3700383"/>
            </a:xfrm>
            <a:prstGeom prst="roundRect">
              <a:avLst/>
            </a:prstGeom>
            <a:solidFill>
              <a:srgbClr val="AB7C37"/>
            </a:solidFill>
            <a:ln w="57150">
              <a:solidFill>
                <a:srgbClr val="AB7C37"/>
              </a:solidFill>
            </a:ln>
            <a:effectLst>
              <a:innerShdw blurRad="63500" dist="50800" dir="18900000">
                <a:prstClr val="black">
                  <a:alpha val="50000"/>
                </a:prstClr>
              </a:innerShdw>
            </a:effectLst>
          </p:spPr>
          <p:txBody>
            <a:bodyPr vert="horz" wrap="square" lIns="91429" tIns="45715" rIns="91429" bIns="45715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1314449" y="10988402"/>
              <a:ext cx="2324944" cy="80031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4600" b="1" dirty="0" err="1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Lời</a:t>
              </a:r>
              <a:r>
                <a: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 </a:t>
              </a:r>
              <a:r>
                <a:rPr lang="en-US" sz="4600" b="1" dirty="0" err="1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rPr>
                <a:t>giải</a:t>
              </a:r>
              <a:endParaRPr lang="en-US" sz="46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p:grpSp>
        <p:nvGrpSpPr>
          <p:cNvPr id="4" name="Group 3"/>
          <p:cNvGrpSpPr/>
          <p:nvPr/>
        </p:nvGrpSpPr>
        <p:grpSpPr>
          <a:xfrm>
            <a:off x="703707" y="1595439"/>
            <a:ext cx="21980892" cy="2847362"/>
            <a:chOff x="840074" y="1911734"/>
            <a:chExt cx="21980892" cy="2847362"/>
          </a:xfrm>
        </p:grpSpPr>
        <p:grpSp>
          <p:nvGrpSpPr>
            <p:cNvPr id="6" name="Group 144"/>
            <p:cNvGrpSpPr/>
            <p:nvPr/>
          </p:nvGrpSpPr>
          <p:grpSpPr>
            <a:xfrm>
              <a:off x="840074" y="1911734"/>
              <a:ext cx="21534934" cy="2847362"/>
              <a:chOff x="866541" y="3030294"/>
              <a:chExt cx="21537427" cy="2847691"/>
            </a:xfrm>
          </p:grpSpPr>
          <p:sp>
            <p:nvSpPr>
              <p:cNvPr id="7" name="Rounded Rectangle 6"/>
              <p:cNvSpPr/>
              <p:nvPr/>
            </p:nvSpPr>
            <p:spPr>
              <a:xfrm>
                <a:off x="866541" y="3030294"/>
                <a:ext cx="21537427" cy="2847691"/>
              </a:xfrm>
              <a:prstGeom prst="roundRect">
                <a:avLst>
                  <a:gd name="adj" fmla="val 5894"/>
                </a:avLst>
              </a:prstGeom>
              <a:solidFill>
                <a:schemeClr val="accent1">
                  <a:lumMod val="20000"/>
                  <a:lumOff val="80000"/>
                </a:schemeClr>
              </a:solidFill>
              <a:ln w="28575">
                <a:solidFill>
                  <a:srgbClr val="0999C8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5996" tIns="17998" rIns="35996" bIns="17998" rtlCol="0" anchor="ctr"/>
              <a:lstStyle/>
              <a:p>
                <a:pPr algn="ctr"/>
                <a:endParaRPr lang="en-US" sz="460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8" name="Group 65"/>
              <p:cNvGrpSpPr/>
              <p:nvPr/>
            </p:nvGrpSpPr>
            <p:grpSpPr>
              <a:xfrm>
                <a:off x="1076414" y="3099768"/>
                <a:ext cx="4867186" cy="831457"/>
                <a:chOff x="166396" y="8705567"/>
                <a:chExt cx="4867186" cy="831457"/>
              </a:xfrm>
            </p:grpSpPr>
            <p:sp>
              <p:nvSpPr>
                <p:cNvPr id="9" name="Freeform 20"/>
                <p:cNvSpPr>
                  <a:spLocks/>
                </p:cNvSpPr>
                <p:nvPr/>
              </p:nvSpPr>
              <p:spPr bwMode="auto">
                <a:xfrm>
                  <a:off x="384522" y="8755081"/>
                  <a:ext cx="4649060" cy="781943"/>
                </a:xfrm>
                <a:prstGeom prst="roundRect">
                  <a:avLst/>
                </a:prstGeom>
                <a:solidFill>
                  <a:srgbClr val="0072BC"/>
                </a:solidFill>
                <a:ln>
                  <a:noFill/>
                </a:ln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grpSp>
              <p:nvGrpSpPr>
                <p:cNvPr id="10" name="Group 11"/>
                <p:cNvGrpSpPr/>
                <p:nvPr/>
              </p:nvGrpSpPr>
              <p:grpSpPr>
                <a:xfrm>
                  <a:off x="166396" y="8780577"/>
                  <a:ext cx="702538" cy="572229"/>
                  <a:chOff x="-145995" y="8633545"/>
                  <a:chExt cx="787401" cy="641352"/>
                </a:xfrm>
              </p:grpSpPr>
              <p:sp>
                <p:nvSpPr>
                  <p:cNvPr id="12" name="Freeform 45"/>
                  <p:cNvSpPr>
                    <a:spLocks/>
                  </p:cNvSpPr>
                  <p:nvPr/>
                </p:nvSpPr>
                <p:spPr bwMode="auto">
                  <a:xfrm>
                    <a:off x="255643" y="9062171"/>
                    <a:ext cx="363538" cy="88900"/>
                  </a:xfrm>
                  <a:custGeom>
                    <a:avLst/>
                    <a:gdLst>
                      <a:gd name="T0" fmla="*/ 6 w 97"/>
                      <a:gd name="T1" fmla="*/ 24 h 24"/>
                      <a:gd name="T2" fmla="*/ 0 w 97"/>
                      <a:gd name="T3" fmla="*/ 18 h 24"/>
                      <a:gd name="T4" fmla="*/ 0 w 97"/>
                      <a:gd name="T5" fmla="*/ 6 h 24"/>
                      <a:gd name="T6" fmla="*/ 6 w 97"/>
                      <a:gd name="T7" fmla="*/ 0 h 24"/>
                      <a:gd name="T8" fmla="*/ 91 w 97"/>
                      <a:gd name="T9" fmla="*/ 0 h 24"/>
                      <a:gd name="T10" fmla="*/ 97 w 97"/>
                      <a:gd name="T11" fmla="*/ 6 h 24"/>
                      <a:gd name="T12" fmla="*/ 97 w 97"/>
                      <a:gd name="T13" fmla="*/ 18 h 24"/>
                      <a:gd name="T14" fmla="*/ 91 w 97"/>
                      <a:gd name="T15" fmla="*/ 24 h 24"/>
                      <a:gd name="T16" fmla="*/ 6 w 97"/>
                      <a:gd name="T17" fmla="*/ 24 h 2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97" h="24">
                        <a:moveTo>
                          <a:pt x="6" y="24"/>
                        </a:moveTo>
                        <a:cubicBezTo>
                          <a:pt x="3" y="24"/>
                          <a:pt x="0" y="21"/>
                          <a:pt x="0" y="18"/>
                        </a:cubicBezTo>
                        <a:cubicBezTo>
                          <a:pt x="0" y="6"/>
                          <a:pt x="0" y="6"/>
                          <a:pt x="0" y="6"/>
                        </a:cubicBezTo>
                        <a:cubicBezTo>
                          <a:pt x="0" y="3"/>
                          <a:pt x="3" y="0"/>
                          <a:pt x="6" y="0"/>
                        </a:cubicBezTo>
                        <a:cubicBezTo>
                          <a:pt x="91" y="0"/>
                          <a:pt x="91" y="0"/>
                          <a:pt x="91" y="0"/>
                        </a:cubicBezTo>
                        <a:cubicBezTo>
                          <a:pt x="95" y="0"/>
                          <a:pt x="97" y="3"/>
                          <a:pt x="97" y="6"/>
                        </a:cubicBezTo>
                        <a:cubicBezTo>
                          <a:pt x="97" y="18"/>
                          <a:pt x="97" y="18"/>
                          <a:pt x="97" y="18"/>
                        </a:cubicBezTo>
                        <a:cubicBezTo>
                          <a:pt x="97" y="21"/>
                          <a:pt x="95" y="24"/>
                          <a:pt x="91" y="24"/>
                        </a:cubicBezTo>
                        <a:lnTo>
                          <a:pt x="6" y="2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3" name="Freeform 46"/>
                  <p:cNvSpPr>
                    <a:spLocks noEditPoints="1"/>
                  </p:cNvSpPr>
                  <p:nvPr/>
                </p:nvSpPr>
                <p:spPr bwMode="auto">
                  <a:xfrm>
                    <a:off x="233418" y="9039946"/>
                    <a:ext cx="407988" cy="134938"/>
                  </a:xfrm>
                  <a:custGeom>
                    <a:avLst/>
                    <a:gdLst>
                      <a:gd name="T0" fmla="*/ 97 w 109"/>
                      <a:gd name="T1" fmla="*/ 12 h 36"/>
                      <a:gd name="T2" fmla="*/ 97 w 109"/>
                      <a:gd name="T3" fmla="*/ 24 h 36"/>
                      <a:gd name="T4" fmla="*/ 12 w 109"/>
                      <a:gd name="T5" fmla="*/ 24 h 36"/>
                      <a:gd name="T6" fmla="*/ 12 w 109"/>
                      <a:gd name="T7" fmla="*/ 12 h 36"/>
                      <a:gd name="T8" fmla="*/ 97 w 109"/>
                      <a:gd name="T9" fmla="*/ 12 h 36"/>
                      <a:gd name="T10" fmla="*/ 97 w 109"/>
                      <a:gd name="T11" fmla="*/ 0 h 36"/>
                      <a:gd name="T12" fmla="*/ 12 w 109"/>
                      <a:gd name="T13" fmla="*/ 0 h 36"/>
                      <a:gd name="T14" fmla="*/ 0 w 109"/>
                      <a:gd name="T15" fmla="*/ 12 h 36"/>
                      <a:gd name="T16" fmla="*/ 0 w 109"/>
                      <a:gd name="T17" fmla="*/ 24 h 36"/>
                      <a:gd name="T18" fmla="*/ 12 w 109"/>
                      <a:gd name="T19" fmla="*/ 36 h 36"/>
                      <a:gd name="T20" fmla="*/ 97 w 109"/>
                      <a:gd name="T21" fmla="*/ 36 h 36"/>
                      <a:gd name="T22" fmla="*/ 109 w 109"/>
                      <a:gd name="T23" fmla="*/ 24 h 36"/>
                      <a:gd name="T24" fmla="*/ 109 w 109"/>
                      <a:gd name="T25" fmla="*/ 12 h 36"/>
                      <a:gd name="T26" fmla="*/ 97 w 109"/>
                      <a:gd name="T27" fmla="*/ 0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109" h="36">
                        <a:moveTo>
                          <a:pt x="97" y="12"/>
                        </a:moveTo>
                        <a:cubicBezTo>
                          <a:pt x="97" y="24"/>
                          <a:pt x="97" y="24"/>
                          <a:pt x="97" y="24"/>
                        </a:cubicBezTo>
                        <a:cubicBezTo>
                          <a:pt x="12" y="24"/>
                          <a:pt x="12" y="24"/>
                          <a:pt x="12" y="24"/>
                        </a:cubicBezTo>
                        <a:cubicBezTo>
                          <a:pt x="12" y="12"/>
                          <a:pt x="12" y="12"/>
                          <a:pt x="12" y="12"/>
                        </a:cubicBezTo>
                        <a:cubicBezTo>
                          <a:pt x="97" y="12"/>
                          <a:pt x="97" y="12"/>
                          <a:pt x="97" y="12"/>
                        </a:cubicBezTo>
                        <a:moveTo>
                          <a:pt x="97" y="0"/>
                        </a:moveTo>
                        <a:cubicBezTo>
                          <a:pt x="12" y="0"/>
                          <a:pt x="12" y="0"/>
                          <a:pt x="12" y="0"/>
                        </a:cubicBezTo>
                        <a:cubicBezTo>
                          <a:pt x="5" y="0"/>
                          <a:pt x="0" y="6"/>
                          <a:pt x="0" y="12"/>
                        </a:cubicBezTo>
                        <a:cubicBezTo>
                          <a:pt x="0" y="24"/>
                          <a:pt x="0" y="24"/>
                          <a:pt x="0" y="24"/>
                        </a:cubicBezTo>
                        <a:cubicBezTo>
                          <a:pt x="0" y="30"/>
                          <a:pt x="5" y="36"/>
                          <a:pt x="12" y="36"/>
                        </a:cubicBezTo>
                        <a:cubicBezTo>
                          <a:pt x="97" y="36"/>
                          <a:pt x="97" y="36"/>
                          <a:pt x="97" y="36"/>
                        </a:cubicBezTo>
                        <a:cubicBezTo>
                          <a:pt x="104" y="36"/>
                          <a:pt x="109" y="30"/>
                          <a:pt x="109" y="24"/>
                        </a:cubicBezTo>
                        <a:cubicBezTo>
                          <a:pt x="109" y="12"/>
                          <a:pt x="109" y="12"/>
                          <a:pt x="109" y="12"/>
                        </a:cubicBezTo>
                        <a:cubicBezTo>
                          <a:pt x="109" y="6"/>
                          <a:pt x="104" y="0"/>
                          <a:pt x="97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4" name="Freeform 47"/>
                  <p:cNvSpPr>
                    <a:spLocks/>
                  </p:cNvSpPr>
                  <p:nvPr/>
                </p:nvSpPr>
                <p:spPr bwMode="auto">
                  <a:xfrm>
                    <a:off x="255643" y="9136784"/>
                    <a:ext cx="363538" cy="90488"/>
                  </a:xfrm>
                  <a:custGeom>
                    <a:avLst/>
                    <a:gdLst>
                      <a:gd name="T0" fmla="*/ 6 w 97"/>
                      <a:gd name="T1" fmla="*/ 24 h 24"/>
                      <a:gd name="T2" fmla="*/ 0 w 97"/>
                      <a:gd name="T3" fmla="*/ 18 h 24"/>
                      <a:gd name="T4" fmla="*/ 0 w 97"/>
                      <a:gd name="T5" fmla="*/ 6 h 24"/>
                      <a:gd name="T6" fmla="*/ 6 w 97"/>
                      <a:gd name="T7" fmla="*/ 0 h 24"/>
                      <a:gd name="T8" fmla="*/ 91 w 97"/>
                      <a:gd name="T9" fmla="*/ 0 h 24"/>
                      <a:gd name="T10" fmla="*/ 97 w 97"/>
                      <a:gd name="T11" fmla="*/ 6 h 24"/>
                      <a:gd name="T12" fmla="*/ 97 w 97"/>
                      <a:gd name="T13" fmla="*/ 18 h 24"/>
                      <a:gd name="T14" fmla="*/ 91 w 97"/>
                      <a:gd name="T15" fmla="*/ 24 h 24"/>
                      <a:gd name="T16" fmla="*/ 6 w 97"/>
                      <a:gd name="T17" fmla="*/ 24 h 24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</a:cxnLst>
                    <a:rect l="0" t="0" r="r" b="b"/>
                    <a:pathLst>
                      <a:path w="97" h="24">
                        <a:moveTo>
                          <a:pt x="6" y="24"/>
                        </a:moveTo>
                        <a:cubicBezTo>
                          <a:pt x="3" y="24"/>
                          <a:pt x="0" y="21"/>
                          <a:pt x="0" y="18"/>
                        </a:cubicBezTo>
                        <a:cubicBezTo>
                          <a:pt x="0" y="6"/>
                          <a:pt x="0" y="6"/>
                          <a:pt x="0" y="6"/>
                        </a:cubicBezTo>
                        <a:cubicBezTo>
                          <a:pt x="0" y="3"/>
                          <a:pt x="3" y="0"/>
                          <a:pt x="6" y="0"/>
                        </a:cubicBezTo>
                        <a:cubicBezTo>
                          <a:pt x="91" y="0"/>
                          <a:pt x="91" y="0"/>
                          <a:pt x="91" y="0"/>
                        </a:cubicBezTo>
                        <a:cubicBezTo>
                          <a:pt x="95" y="0"/>
                          <a:pt x="97" y="3"/>
                          <a:pt x="97" y="6"/>
                        </a:cubicBezTo>
                        <a:cubicBezTo>
                          <a:pt x="97" y="18"/>
                          <a:pt x="97" y="18"/>
                          <a:pt x="97" y="18"/>
                        </a:cubicBezTo>
                        <a:cubicBezTo>
                          <a:pt x="97" y="21"/>
                          <a:pt x="95" y="24"/>
                          <a:pt x="91" y="24"/>
                        </a:cubicBezTo>
                        <a:lnTo>
                          <a:pt x="6" y="24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5" name="Freeform 48"/>
                  <p:cNvSpPr>
                    <a:spLocks noEditPoints="1"/>
                  </p:cNvSpPr>
                  <p:nvPr/>
                </p:nvSpPr>
                <p:spPr bwMode="auto">
                  <a:xfrm>
                    <a:off x="233418" y="9114559"/>
                    <a:ext cx="407988" cy="134938"/>
                  </a:xfrm>
                  <a:custGeom>
                    <a:avLst/>
                    <a:gdLst>
                      <a:gd name="T0" fmla="*/ 97 w 109"/>
                      <a:gd name="T1" fmla="*/ 12 h 36"/>
                      <a:gd name="T2" fmla="*/ 97 w 109"/>
                      <a:gd name="T3" fmla="*/ 24 h 36"/>
                      <a:gd name="T4" fmla="*/ 12 w 109"/>
                      <a:gd name="T5" fmla="*/ 24 h 36"/>
                      <a:gd name="T6" fmla="*/ 12 w 109"/>
                      <a:gd name="T7" fmla="*/ 12 h 36"/>
                      <a:gd name="T8" fmla="*/ 97 w 109"/>
                      <a:gd name="T9" fmla="*/ 12 h 36"/>
                      <a:gd name="T10" fmla="*/ 97 w 109"/>
                      <a:gd name="T11" fmla="*/ 0 h 36"/>
                      <a:gd name="T12" fmla="*/ 12 w 109"/>
                      <a:gd name="T13" fmla="*/ 0 h 36"/>
                      <a:gd name="T14" fmla="*/ 0 w 109"/>
                      <a:gd name="T15" fmla="*/ 12 h 36"/>
                      <a:gd name="T16" fmla="*/ 0 w 109"/>
                      <a:gd name="T17" fmla="*/ 24 h 36"/>
                      <a:gd name="T18" fmla="*/ 12 w 109"/>
                      <a:gd name="T19" fmla="*/ 36 h 36"/>
                      <a:gd name="T20" fmla="*/ 97 w 109"/>
                      <a:gd name="T21" fmla="*/ 36 h 36"/>
                      <a:gd name="T22" fmla="*/ 109 w 109"/>
                      <a:gd name="T23" fmla="*/ 24 h 36"/>
                      <a:gd name="T24" fmla="*/ 109 w 109"/>
                      <a:gd name="T25" fmla="*/ 12 h 36"/>
                      <a:gd name="T26" fmla="*/ 97 w 109"/>
                      <a:gd name="T27" fmla="*/ 0 h 36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</a:cxnLst>
                    <a:rect l="0" t="0" r="r" b="b"/>
                    <a:pathLst>
                      <a:path w="109" h="36">
                        <a:moveTo>
                          <a:pt x="97" y="12"/>
                        </a:moveTo>
                        <a:cubicBezTo>
                          <a:pt x="97" y="24"/>
                          <a:pt x="97" y="24"/>
                          <a:pt x="97" y="24"/>
                        </a:cubicBezTo>
                        <a:cubicBezTo>
                          <a:pt x="12" y="24"/>
                          <a:pt x="12" y="24"/>
                          <a:pt x="12" y="24"/>
                        </a:cubicBezTo>
                        <a:cubicBezTo>
                          <a:pt x="12" y="12"/>
                          <a:pt x="12" y="12"/>
                          <a:pt x="12" y="12"/>
                        </a:cubicBezTo>
                        <a:cubicBezTo>
                          <a:pt x="97" y="12"/>
                          <a:pt x="97" y="12"/>
                          <a:pt x="97" y="12"/>
                        </a:cubicBezTo>
                        <a:moveTo>
                          <a:pt x="97" y="0"/>
                        </a:moveTo>
                        <a:cubicBezTo>
                          <a:pt x="12" y="0"/>
                          <a:pt x="12" y="0"/>
                          <a:pt x="12" y="0"/>
                        </a:cubicBezTo>
                        <a:cubicBezTo>
                          <a:pt x="5" y="0"/>
                          <a:pt x="0" y="6"/>
                          <a:pt x="0" y="12"/>
                        </a:cubicBezTo>
                        <a:cubicBezTo>
                          <a:pt x="0" y="24"/>
                          <a:pt x="0" y="24"/>
                          <a:pt x="0" y="24"/>
                        </a:cubicBezTo>
                        <a:cubicBezTo>
                          <a:pt x="0" y="31"/>
                          <a:pt x="5" y="36"/>
                          <a:pt x="12" y="36"/>
                        </a:cubicBezTo>
                        <a:cubicBezTo>
                          <a:pt x="97" y="36"/>
                          <a:pt x="97" y="36"/>
                          <a:pt x="97" y="36"/>
                        </a:cubicBezTo>
                        <a:cubicBezTo>
                          <a:pt x="104" y="36"/>
                          <a:pt x="109" y="31"/>
                          <a:pt x="109" y="24"/>
                        </a:cubicBezTo>
                        <a:cubicBezTo>
                          <a:pt x="109" y="12"/>
                          <a:pt x="109" y="12"/>
                          <a:pt x="109" y="12"/>
                        </a:cubicBezTo>
                        <a:cubicBezTo>
                          <a:pt x="109" y="6"/>
                          <a:pt x="104" y="0"/>
                          <a:pt x="97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6" name="Freeform 49"/>
                  <p:cNvSpPr>
                    <a:spLocks/>
                  </p:cNvSpPr>
                  <p:nvPr/>
                </p:nvSpPr>
                <p:spPr bwMode="auto">
                  <a:xfrm>
                    <a:off x="217543" y="8657358"/>
                    <a:ext cx="263525" cy="254000"/>
                  </a:xfrm>
                  <a:custGeom>
                    <a:avLst/>
                    <a:gdLst>
                      <a:gd name="T0" fmla="*/ 50 w 70"/>
                      <a:gd name="T1" fmla="*/ 68 h 68"/>
                      <a:gd name="T2" fmla="*/ 45 w 70"/>
                      <a:gd name="T3" fmla="*/ 67 h 68"/>
                      <a:gd name="T4" fmla="*/ 2 w 70"/>
                      <a:gd name="T5" fmla="*/ 23 h 68"/>
                      <a:gd name="T6" fmla="*/ 2 w 70"/>
                      <a:gd name="T7" fmla="*/ 15 h 68"/>
                      <a:gd name="T8" fmla="*/ 14 w 70"/>
                      <a:gd name="T9" fmla="*/ 3 h 68"/>
                      <a:gd name="T10" fmla="*/ 22 w 70"/>
                      <a:gd name="T11" fmla="*/ 0 h 68"/>
                      <a:gd name="T12" fmla="*/ 31 w 70"/>
                      <a:gd name="T13" fmla="*/ 3 h 68"/>
                      <a:gd name="T14" fmla="*/ 65 w 70"/>
                      <a:gd name="T15" fmla="*/ 38 h 68"/>
                      <a:gd name="T16" fmla="*/ 65 w 70"/>
                      <a:gd name="T17" fmla="*/ 55 h 68"/>
                      <a:gd name="T18" fmla="*/ 54 w 70"/>
                      <a:gd name="T19" fmla="*/ 67 h 68"/>
                      <a:gd name="T20" fmla="*/ 50 w 70"/>
                      <a:gd name="T21" fmla="*/ 68 h 68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</a:cxnLst>
                    <a:rect l="0" t="0" r="r" b="b"/>
                    <a:pathLst>
                      <a:path w="70" h="68">
                        <a:moveTo>
                          <a:pt x="50" y="68"/>
                        </a:moveTo>
                        <a:cubicBezTo>
                          <a:pt x="48" y="68"/>
                          <a:pt x="47" y="68"/>
                          <a:pt x="45" y="67"/>
                        </a:cubicBezTo>
                        <a:cubicBezTo>
                          <a:pt x="2" y="23"/>
                          <a:pt x="2" y="23"/>
                          <a:pt x="2" y="23"/>
                        </a:cubicBezTo>
                        <a:cubicBezTo>
                          <a:pt x="0" y="21"/>
                          <a:pt x="0" y="17"/>
                          <a:pt x="2" y="15"/>
                        </a:cubicBezTo>
                        <a:cubicBezTo>
                          <a:pt x="14" y="3"/>
                          <a:pt x="14" y="3"/>
                          <a:pt x="14" y="3"/>
                        </a:cubicBezTo>
                        <a:cubicBezTo>
                          <a:pt x="16" y="1"/>
                          <a:pt x="19" y="0"/>
                          <a:pt x="22" y="0"/>
                        </a:cubicBezTo>
                        <a:cubicBezTo>
                          <a:pt x="26" y="0"/>
                          <a:pt x="29" y="1"/>
                          <a:pt x="31" y="3"/>
                        </a:cubicBezTo>
                        <a:cubicBezTo>
                          <a:pt x="65" y="38"/>
                          <a:pt x="65" y="38"/>
                          <a:pt x="65" y="38"/>
                        </a:cubicBezTo>
                        <a:cubicBezTo>
                          <a:pt x="70" y="42"/>
                          <a:pt x="70" y="50"/>
                          <a:pt x="65" y="55"/>
                        </a:cubicBezTo>
                        <a:cubicBezTo>
                          <a:pt x="54" y="67"/>
                          <a:pt x="54" y="67"/>
                          <a:pt x="54" y="67"/>
                        </a:cubicBezTo>
                        <a:cubicBezTo>
                          <a:pt x="53" y="68"/>
                          <a:pt x="51" y="68"/>
                          <a:pt x="50" y="68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7" name="Freeform 50"/>
                  <p:cNvSpPr>
                    <a:spLocks noEditPoints="1"/>
                  </p:cNvSpPr>
                  <p:nvPr/>
                </p:nvSpPr>
                <p:spPr bwMode="auto">
                  <a:xfrm>
                    <a:off x="192143" y="8633545"/>
                    <a:ext cx="314325" cy="300038"/>
                  </a:xfrm>
                  <a:custGeom>
                    <a:avLst/>
                    <a:gdLst>
                      <a:gd name="T0" fmla="*/ 29 w 84"/>
                      <a:gd name="T1" fmla="*/ 12 h 80"/>
                      <a:gd name="T2" fmla="*/ 34 w 84"/>
                      <a:gd name="T3" fmla="*/ 13 h 80"/>
                      <a:gd name="T4" fmla="*/ 68 w 84"/>
                      <a:gd name="T5" fmla="*/ 48 h 80"/>
                      <a:gd name="T6" fmla="*/ 68 w 84"/>
                      <a:gd name="T7" fmla="*/ 57 h 80"/>
                      <a:gd name="T8" fmla="*/ 57 w 84"/>
                      <a:gd name="T9" fmla="*/ 68 h 80"/>
                      <a:gd name="T10" fmla="*/ 13 w 84"/>
                      <a:gd name="T11" fmla="*/ 25 h 80"/>
                      <a:gd name="T12" fmla="*/ 25 w 84"/>
                      <a:gd name="T13" fmla="*/ 13 h 80"/>
                      <a:gd name="T14" fmla="*/ 29 w 84"/>
                      <a:gd name="T15" fmla="*/ 12 h 80"/>
                      <a:gd name="T16" fmla="*/ 29 w 84"/>
                      <a:gd name="T17" fmla="*/ 0 h 80"/>
                      <a:gd name="T18" fmla="*/ 16 w 84"/>
                      <a:gd name="T19" fmla="*/ 5 h 80"/>
                      <a:gd name="T20" fmla="*/ 5 w 84"/>
                      <a:gd name="T21" fmla="*/ 16 h 80"/>
                      <a:gd name="T22" fmla="*/ 5 w 84"/>
                      <a:gd name="T23" fmla="*/ 33 h 80"/>
                      <a:gd name="T24" fmla="*/ 48 w 84"/>
                      <a:gd name="T25" fmla="*/ 77 h 80"/>
                      <a:gd name="T26" fmla="*/ 57 w 84"/>
                      <a:gd name="T27" fmla="*/ 80 h 80"/>
                      <a:gd name="T28" fmla="*/ 57 w 84"/>
                      <a:gd name="T29" fmla="*/ 80 h 80"/>
                      <a:gd name="T30" fmla="*/ 65 w 84"/>
                      <a:gd name="T31" fmla="*/ 77 h 80"/>
                      <a:gd name="T32" fmla="*/ 77 w 84"/>
                      <a:gd name="T33" fmla="*/ 65 h 80"/>
                      <a:gd name="T34" fmla="*/ 77 w 84"/>
                      <a:gd name="T35" fmla="*/ 39 h 80"/>
                      <a:gd name="T36" fmla="*/ 42 w 84"/>
                      <a:gd name="T37" fmla="*/ 5 h 80"/>
                      <a:gd name="T38" fmla="*/ 29 w 84"/>
                      <a:gd name="T39" fmla="*/ 0 h 8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</a:cxnLst>
                    <a:rect l="0" t="0" r="r" b="b"/>
                    <a:pathLst>
                      <a:path w="84" h="80">
                        <a:moveTo>
                          <a:pt x="29" y="12"/>
                        </a:moveTo>
                        <a:cubicBezTo>
                          <a:pt x="31" y="12"/>
                          <a:pt x="33" y="12"/>
                          <a:pt x="34" y="13"/>
                        </a:cubicBezTo>
                        <a:cubicBezTo>
                          <a:pt x="34" y="13"/>
                          <a:pt x="34" y="13"/>
                          <a:pt x="68" y="48"/>
                        </a:cubicBezTo>
                        <a:cubicBezTo>
                          <a:pt x="71" y="50"/>
                          <a:pt x="71" y="54"/>
                          <a:pt x="68" y="57"/>
                        </a:cubicBezTo>
                        <a:cubicBezTo>
                          <a:pt x="68" y="57"/>
                          <a:pt x="68" y="57"/>
                          <a:pt x="57" y="68"/>
                        </a:cubicBezTo>
                        <a:cubicBezTo>
                          <a:pt x="57" y="68"/>
                          <a:pt x="57" y="68"/>
                          <a:pt x="13" y="25"/>
                        </a:cubicBezTo>
                        <a:cubicBezTo>
                          <a:pt x="13" y="25"/>
                          <a:pt x="13" y="25"/>
                          <a:pt x="25" y="13"/>
                        </a:cubicBezTo>
                        <a:cubicBezTo>
                          <a:pt x="26" y="12"/>
                          <a:pt x="28" y="12"/>
                          <a:pt x="29" y="12"/>
                        </a:cubicBezTo>
                        <a:moveTo>
                          <a:pt x="29" y="0"/>
                        </a:moveTo>
                        <a:cubicBezTo>
                          <a:pt x="24" y="0"/>
                          <a:pt x="20" y="2"/>
                          <a:pt x="16" y="5"/>
                        </a:cubicBezTo>
                        <a:cubicBezTo>
                          <a:pt x="5" y="16"/>
                          <a:pt x="5" y="16"/>
                          <a:pt x="5" y="16"/>
                        </a:cubicBezTo>
                        <a:cubicBezTo>
                          <a:pt x="0" y="21"/>
                          <a:pt x="0" y="29"/>
                          <a:pt x="5" y="33"/>
                        </a:cubicBezTo>
                        <a:cubicBezTo>
                          <a:pt x="48" y="77"/>
                          <a:pt x="48" y="77"/>
                          <a:pt x="48" y="77"/>
                        </a:cubicBezTo>
                        <a:cubicBezTo>
                          <a:pt x="50" y="79"/>
                          <a:pt x="53" y="80"/>
                          <a:pt x="57" y="80"/>
                        </a:cubicBezTo>
                        <a:cubicBezTo>
                          <a:pt x="57" y="80"/>
                          <a:pt x="57" y="80"/>
                          <a:pt x="57" y="80"/>
                        </a:cubicBezTo>
                        <a:cubicBezTo>
                          <a:pt x="60" y="80"/>
                          <a:pt x="63" y="79"/>
                          <a:pt x="65" y="77"/>
                        </a:cubicBezTo>
                        <a:cubicBezTo>
                          <a:pt x="77" y="65"/>
                          <a:pt x="77" y="65"/>
                          <a:pt x="77" y="65"/>
                        </a:cubicBezTo>
                        <a:cubicBezTo>
                          <a:pt x="84" y="58"/>
                          <a:pt x="84" y="47"/>
                          <a:pt x="77" y="39"/>
                        </a:cubicBezTo>
                        <a:cubicBezTo>
                          <a:pt x="42" y="5"/>
                          <a:pt x="42" y="5"/>
                          <a:pt x="42" y="5"/>
                        </a:cubicBezTo>
                        <a:cubicBezTo>
                          <a:pt x="39" y="2"/>
                          <a:pt x="34" y="0"/>
                          <a:pt x="29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8" name="Freeform 51"/>
                  <p:cNvSpPr>
                    <a:spLocks noEditPoints="1"/>
                  </p:cNvSpPr>
                  <p:nvPr/>
                </p:nvSpPr>
                <p:spPr bwMode="auto">
                  <a:xfrm>
                    <a:off x="-123770" y="8724033"/>
                    <a:ext cx="742950" cy="528639"/>
                  </a:xfrm>
                  <a:custGeom>
                    <a:avLst/>
                    <a:gdLst>
                      <a:gd name="T0" fmla="*/ 12 w 198"/>
                      <a:gd name="T1" fmla="*/ 141 h 141"/>
                      <a:gd name="T2" fmla="*/ 8 w 198"/>
                      <a:gd name="T3" fmla="*/ 140 h 141"/>
                      <a:gd name="T4" fmla="*/ 3 w 198"/>
                      <a:gd name="T5" fmla="*/ 134 h 141"/>
                      <a:gd name="T6" fmla="*/ 1 w 198"/>
                      <a:gd name="T7" fmla="*/ 128 h 141"/>
                      <a:gd name="T8" fmla="*/ 14 w 198"/>
                      <a:gd name="T9" fmla="*/ 77 h 141"/>
                      <a:gd name="T10" fmla="*/ 15 w 198"/>
                      <a:gd name="T11" fmla="*/ 75 h 141"/>
                      <a:gd name="T12" fmla="*/ 88 w 198"/>
                      <a:gd name="T13" fmla="*/ 1 h 141"/>
                      <a:gd name="T14" fmla="*/ 92 w 198"/>
                      <a:gd name="T15" fmla="*/ 0 h 141"/>
                      <a:gd name="T16" fmla="*/ 92 w 198"/>
                      <a:gd name="T17" fmla="*/ 0 h 141"/>
                      <a:gd name="T18" fmla="*/ 97 w 198"/>
                      <a:gd name="T19" fmla="*/ 1 h 141"/>
                      <a:gd name="T20" fmla="*/ 103 w 198"/>
                      <a:gd name="T21" fmla="*/ 8 h 141"/>
                      <a:gd name="T22" fmla="*/ 105 w 198"/>
                      <a:gd name="T23" fmla="*/ 12 h 141"/>
                      <a:gd name="T24" fmla="*/ 109 w 198"/>
                      <a:gd name="T25" fmla="*/ 13 h 141"/>
                      <a:gd name="T26" fmla="*/ 116 w 198"/>
                      <a:gd name="T27" fmla="*/ 21 h 141"/>
                      <a:gd name="T28" fmla="*/ 117 w 198"/>
                      <a:gd name="T29" fmla="*/ 24 h 141"/>
                      <a:gd name="T30" fmla="*/ 121 w 198"/>
                      <a:gd name="T31" fmla="*/ 26 h 141"/>
                      <a:gd name="T32" fmla="*/ 128 w 198"/>
                      <a:gd name="T33" fmla="*/ 33 h 141"/>
                      <a:gd name="T34" fmla="*/ 130 w 198"/>
                      <a:gd name="T35" fmla="*/ 37 h 141"/>
                      <a:gd name="T36" fmla="*/ 133 w 198"/>
                      <a:gd name="T37" fmla="*/ 38 h 141"/>
                      <a:gd name="T38" fmla="*/ 140 w 198"/>
                      <a:gd name="T39" fmla="*/ 45 h 141"/>
                      <a:gd name="T40" fmla="*/ 142 w 198"/>
                      <a:gd name="T41" fmla="*/ 49 h 141"/>
                      <a:gd name="T42" fmla="*/ 140 w 198"/>
                      <a:gd name="T43" fmla="*/ 53 h 141"/>
                      <a:gd name="T44" fmla="*/ 124 w 198"/>
                      <a:gd name="T45" fmla="*/ 70 h 141"/>
                      <a:gd name="T46" fmla="*/ 192 w 198"/>
                      <a:gd name="T47" fmla="*/ 70 h 141"/>
                      <a:gd name="T48" fmla="*/ 198 w 198"/>
                      <a:gd name="T49" fmla="*/ 76 h 141"/>
                      <a:gd name="T50" fmla="*/ 198 w 198"/>
                      <a:gd name="T51" fmla="*/ 87 h 141"/>
                      <a:gd name="T52" fmla="*/ 192 w 198"/>
                      <a:gd name="T53" fmla="*/ 93 h 141"/>
                      <a:gd name="T54" fmla="*/ 107 w 198"/>
                      <a:gd name="T55" fmla="*/ 93 h 141"/>
                      <a:gd name="T56" fmla="*/ 103 w 198"/>
                      <a:gd name="T57" fmla="*/ 91 h 141"/>
                      <a:gd name="T58" fmla="*/ 67 w 198"/>
                      <a:gd name="T59" fmla="*/ 127 h 141"/>
                      <a:gd name="T60" fmla="*/ 64 w 198"/>
                      <a:gd name="T61" fmla="*/ 128 h 141"/>
                      <a:gd name="T62" fmla="*/ 14 w 198"/>
                      <a:gd name="T63" fmla="*/ 141 h 141"/>
                      <a:gd name="T64" fmla="*/ 12 w 198"/>
                      <a:gd name="T65" fmla="*/ 141 h 141"/>
                      <a:gd name="T66" fmla="*/ 23 w 198"/>
                      <a:gd name="T67" fmla="*/ 119 h 141"/>
                      <a:gd name="T68" fmla="*/ 45 w 198"/>
                      <a:gd name="T69" fmla="*/ 113 h 141"/>
                      <a:gd name="T70" fmla="*/ 29 w 198"/>
                      <a:gd name="T71" fmla="*/ 97 h 141"/>
                      <a:gd name="T72" fmla="*/ 23 w 198"/>
                      <a:gd name="T73" fmla="*/ 119 h 141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</a:cxnLst>
                    <a:rect l="0" t="0" r="r" b="b"/>
                    <a:pathLst>
                      <a:path w="198" h="141">
                        <a:moveTo>
                          <a:pt x="12" y="141"/>
                        </a:moveTo>
                        <a:cubicBezTo>
                          <a:pt x="11" y="141"/>
                          <a:pt x="9" y="141"/>
                          <a:pt x="8" y="140"/>
                        </a:cubicBezTo>
                        <a:cubicBezTo>
                          <a:pt x="3" y="134"/>
                          <a:pt x="3" y="134"/>
                          <a:pt x="3" y="134"/>
                        </a:cubicBezTo>
                        <a:cubicBezTo>
                          <a:pt x="1" y="133"/>
                          <a:pt x="0" y="131"/>
                          <a:pt x="1" y="128"/>
                        </a:cubicBezTo>
                        <a:cubicBezTo>
                          <a:pt x="14" y="77"/>
                          <a:pt x="14" y="77"/>
                          <a:pt x="14" y="77"/>
                        </a:cubicBezTo>
                        <a:cubicBezTo>
                          <a:pt x="14" y="76"/>
                          <a:pt x="15" y="75"/>
                          <a:pt x="15" y="75"/>
                        </a:cubicBezTo>
                        <a:cubicBezTo>
                          <a:pt x="88" y="1"/>
                          <a:pt x="88" y="1"/>
                          <a:pt x="88" y="1"/>
                        </a:cubicBezTo>
                        <a:cubicBezTo>
                          <a:pt x="89" y="0"/>
                          <a:pt x="91" y="0"/>
                          <a:pt x="92" y="0"/>
                        </a:cubicBezTo>
                        <a:cubicBezTo>
                          <a:pt x="92" y="0"/>
                          <a:pt x="92" y="0"/>
                          <a:pt x="92" y="0"/>
                        </a:cubicBezTo>
                        <a:cubicBezTo>
                          <a:pt x="94" y="0"/>
                          <a:pt x="96" y="0"/>
                          <a:pt x="97" y="1"/>
                        </a:cubicBezTo>
                        <a:cubicBezTo>
                          <a:pt x="103" y="8"/>
                          <a:pt x="103" y="8"/>
                          <a:pt x="103" y="8"/>
                        </a:cubicBezTo>
                        <a:cubicBezTo>
                          <a:pt x="104" y="9"/>
                          <a:pt x="105" y="10"/>
                          <a:pt x="105" y="12"/>
                        </a:cubicBezTo>
                        <a:cubicBezTo>
                          <a:pt x="106" y="12"/>
                          <a:pt x="108" y="12"/>
                          <a:pt x="109" y="13"/>
                        </a:cubicBezTo>
                        <a:cubicBezTo>
                          <a:pt x="116" y="21"/>
                          <a:pt x="116" y="21"/>
                          <a:pt x="116" y="21"/>
                        </a:cubicBezTo>
                        <a:cubicBezTo>
                          <a:pt x="117" y="22"/>
                          <a:pt x="117" y="23"/>
                          <a:pt x="117" y="24"/>
                        </a:cubicBezTo>
                        <a:cubicBezTo>
                          <a:pt x="119" y="24"/>
                          <a:pt x="120" y="25"/>
                          <a:pt x="121" y="26"/>
                        </a:cubicBezTo>
                        <a:cubicBezTo>
                          <a:pt x="128" y="33"/>
                          <a:pt x="128" y="33"/>
                          <a:pt x="128" y="33"/>
                        </a:cubicBezTo>
                        <a:cubicBezTo>
                          <a:pt x="129" y="34"/>
                          <a:pt x="130" y="35"/>
                          <a:pt x="130" y="37"/>
                        </a:cubicBezTo>
                        <a:cubicBezTo>
                          <a:pt x="131" y="37"/>
                          <a:pt x="132" y="37"/>
                          <a:pt x="133" y="38"/>
                        </a:cubicBezTo>
                        <a:cubicBezTo>
                          <a:pt x="140" y="45"/>
                          <a:pt x="140" y="45"/>
                          <a:pt x="140" y="45"/>
                        </a:cubicBezTo>
                        <a:cubicBezTo>
                          <a:pt x="141" y="46"/>
                          <a:pt x="142" y="47"/>
                          <a:pt x="142" y="49"/>
                        </a:cubicBezTo>
                        <a:cubicBezTo>
                          <a:pt x="142" y="51"/>
                          <a:pt x="141" y="52"/>
                          <a:pt x="140" y="53"/>
                        </a:cubicBezTo>
                        <a:cubicBezTo>
                          <a:pt x="124" y="70"/>
                          <a:pt x="124" y="70"/>
                          <a:pt x="124" y="70"/>
                        </a:cubicBezTo>
                        <a:cubicBezTo>
                          <a:pt x="192" y="70"/>
                          <a:pt x="192" y="70"/>
                          <a:pt x="192" y="70"/>
                        </a:cubicBezTo>
                        <a:cubicBezTo>
                          <a:pt x="196" y="70"/>
                          <a:pt x="198" y="72"/>
                          <a:pt x="198" y="76"/>
                        </a:cubicBezTo>
                        <a:cubicBezTo>
                          <a:pt x="198" y="87"/>
                          <a:pt x="198" y="87"/>
                          <a:pt x="198" y="87"/>
                        </a:cubicBezTo>
                        <a:cubicBezTo>
                          <a:pt x="198" y="91"/>
                          <a:pt x="196" y="93"/>
                          <a:pt x="192" y="93"/>
                        </a:cubicBezTo>
                        <a:cubicBezTo>
                          <a:pt x="107" y="93"/>
                          <a:pt x="107" y="93"/>
                          <a:pt x="107" y="93"/>
                        </a:cubicBezTo>
                        <a:cubicBezTo>
                          <a:pt x="105" y="93"/>
                          <a:pt x="104" y="92"/>
                          <a:pt x="103" y="91"/>
                        </a:cubicBezTo>
                        <a:cubicBezTo>
                          <a:pt x="67" y="127"/>
                          <a:pt x="67" y="127"/>
                          <a:pt x="67" y="127"/>
                        </a:cubicBezTo>
                        <a:cubicBezTo>
                          <a:pt x="66" y="127"/>
                          <a:pt x="65" y="128"/>
                          <a:pt x="64" y="128"/>
                        </a:cubicBezTo>
                        <a:cubicBezTo>
                          <a:pt x="14" y="141"/>
                          <a:pt x="14" y="141"/>
                          <a:pt x="14" y="141"/>
                        </a:cubicBezTo>
                        <a:cubicBezTo>
                          <a:pt x="13" y="141"/>
                          <a:pt x="13" y="141"/>
                          <a:pt x="12" y="141"/>
                        </a:cubicBezTo>
                        <a:close/>
                        <a:moveTo>
                          <a:pt x="23" y="119"/>
                        </a:moveTo>
                        <a:cubicBezTo>
                          <a:pt x="45" y="113"/>
                          <a:pt x="45" y="113"/>
                          <a:pt x="45" y="113"/>
                        </a:cubicBezTo>
                        <a:cubicBezTo>
                          <a:pt x="29" y="97"/>
                          <a:pt x="29" y="97"/>
                          <a:pt x="29" y="97"/>
                        </a:cubicBezTo>
                        <a:lnTo>
                          <a:pt x="23" y="119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19" name="Freeform 52"/>
                  <p:cNvSpPr>
                    <a:spLocks noEditPoints="1"/>
                  </p:cNvSpPr>
                  <p:nvPr/>
                </p:nvSpPr>
                <p:spPr bwMode="auto">
                  <a:xfrm>
                    <a:off x="-145995" y="8701808"/>
                    <a:ext cx="787400" cy="573089"/>
                  </a:xfrm>
                  <a:custGeom>
                    <a:avLst/>
                    <a:gdLst>
                      <a:gd name="T0" fmla="*/ 98 w 210"/>
                      <a:gd name="T1" fmla="*/ 12 h 153"/>
                      <a:gd name="T2" fmla="*/ 105 w 210"/>
                      <a:gd name="T3" fmla="*/ 18 h 153"/>
                      <a:gd name="T4" fmla="*/ 37 w 210"/>
                      <a:gd name="T5" fmla="*/ 86 h 153"/>
                      <a:gd name="T6" fmla="*/ 43 w 210"/>
                      <a:gd name="T7" fmla="*/ 92 h 153"/>
                      <a:gd name="T8" fmla="*/ 110 w 210"/>
                      <a:gd name="T9" fmla="*/ 24 h 153"/>
                      <a:gd name="T10" fmla="*/ 118 w 210"/>
                      <a:gd name="T11" fmla="*/ 31 h 153"/>
                      <a:gd name="T12" fmla="*/ 50 w 210"/>
                      <a:gd name="T13" fmla="*/ 99 h 153"/>
                      <a:gd name="T14" fmla="*/ 55 w 210"/>
                      <a:gd name="T15" fmla="*/ 104 h 153"/>
                      <a:gd name="T16" fmla="*/ 123 w 210"/>
                      <a:gd name="T17" fmla="*/ 36 h 153"/>
                      <a:gd name="T18" fmla="*/ 130 w 210"/>
                      <a:gd name="T19" fmla="*/ 43 h 153"/>
                      <a:gd name="T20" fmla="*/ 62 w 210"/>
                      <a:gd name="T21" fmla="*/ 111 h 153"/>
                      <a:gd name="T22" fmla="*/ 68 w 210"/>
                      <a:gd name="T23" fmla="*/ 116 h 153"/>
                      <a:gd name="T24" fmla="*/ 135 w 210"/>
                      <a:gd name="T25" fmla="*/ 49 h 153"/>
                      <a:gd name="T26" fmla="*/ 142 w 210"/>
                      <a:gd name="T27" fmla="*/ 55 h 153"/>
                      <a:gd name="T28" fmla="*/ 115 w 210"/>
                      <a:gd name="T29" fmla="*/ 82 h 153"/>
                      <a:gd name="T30" fmla="*/ 198 w 210"/>
                      <a:gd name="T31" fmla="*/ 82 h 153"/>
                      <a:gd name="T32" fmla="*/ 198 w 210"/>
                      <a:gd name="T33" fmla="*/ 93 h 153"/>
                      <a:gd name="T34" fmla="*/ 113 w 210"/>
                      <a:gd name="T35" fmla="*/ 93 h 153"/>
                      <a:gd name="T36" fmla="*/ 113 w 210"/>
                      <a:gd name="T37" fmla="*/ 84 h 153"/>
                      <a:gd name="T38" fmla="*/ 69 w 210"/>
                      <a:gd name="T39" fmla="*/ 128 h 153"/>
                      <a:gd name="T40" fmla="*/ 18 w 210"/>
                      <a:gd name="T41" fmla="*/ 141 h 153"/>
                      <a:gd name="T42" fmla="*/ 13 w 210"/>
                      <a:gd name="T43" fmla="*/ 136 h 153"/>
                      <a:gd name="T44" fmla="*/ 26 w 210"/>
                      <a:gd name="T45" fmla="*/ 85 h 153"/>
                      <a:gd name="T46" fmla="*/ 98 w 210"/>
                      <a:gd name="T47" fmla="*/ 12 h 153"/>
                      <a:gd name="T48" fmla="*/ 21 w 210"/>
                      <a:gd name="T49" fmla="*/ 133 h 153"/>
                      <a:gd name="T50" fmla="*/ 62 w 210"/>
                      <a:gd name="T51" fmla="*/ 122 h 153"/>
                      <a:gd name="T52" fmla="*/ 32 w 210"/>
                      <a:gd name="T53" fmla="*/ 91 h 153"/>
                      <a:gd name="T54" fmla="*/ 21 w 210"/>
                      <a:gd name="T55" fmla="*/ 133 h 153"/>
                      <a:gd name="T56" fmla="*/ 98 w 210"/>
                      <a:gd name="T57" fmla="*/ 0 h 153"/>
                      <a:gd name="T58" fmla="*/ 98 w 210"/>
                      <a:gd name="T59" fmla="*/ 0 h 153"/>
                      <a:gd name="T60" fmla="*/ 90 w 210"/>
                      <a:gd name="T61" fmla="*/ 3 h 153"/>
                      <a:gd name="T62" fmla="*/ 17 w 210"/>
                      <a:gd name="T63" fmla="*/ 76 h 153"/>
                      <a:gd name="T64" fmla="*/ 14 w 210"/>
                      <a:gd name="T65" fmla="*/ 82 h 153"/>
                      <a:gd name="T66" fmla="*/ 1 w 210"/>
                      <a:gd name="T67" fmla="*/ 133 h 153"/>
                      <a:gd name="T68" fmla="*/ 4 w 210"/>
                      <a:gd name="T69" fmla="*/ 145 h 153"/>
                      <a:gd name="T70" fmla="*/ 10 w 210"/>
                      <a:gd name="T71" fmla="*/ 150 h 153"/>
                      <a:gd name="T72" fmla="*/ 18 w 210"/>
                      <a:gd name="T73" fmla="*/ 153 h 153"/>
                      <a:gd name="T74" fmla="*/ 21 w 210"/>
                      <a:gd name="T75" fmla="*/ 153 h 153"/>
                      <a:gd name="T76" fmla="*/ 72 w 210"/>
                      <a:gd name="T77" fmla="*/ 140 h 153"/>
                      <a:gd name="T78" fmla="*/ 77 w 210"/>
                      <a:gd name="T79" fmla="*/ 137 h 153"/>
                      <a:gd name="T80" fmla="*/ 109 w 210"/>
                      <a:gd name="T81" fmla="*/ 105 h 153"/>
                      <a:gd name="T82" fmla="*/ 113 w 210"/>
                      <a:gd name="T83" fmla="*/ 105 h 153"/>
                      <a:gd name="T84" fmla="*/ 198 w 210"/>
                      <a:gd name="T85" fmla="*/ 105 h 153"/>
                      <a:gd name="T86" fmla="*/ 210 w 210"/>
                      <a:gd name="T87" fmla="*/ 93 h 153"/>
                      <a:gd name="T88" fmla="*/ 210 w 210"/>
                      <a:gd name="T89" fmla="*/ 82 h 153"/>
                      <a:gd name="T90" fmla="*/ 198 w 210"/>
                      <a:gd name="T91" fmla="*/ 70 h 153"/>
                      <a:gd name="T92" fmla="*/ 144 w 210"/>
                      <a:gd name="T93" fmla="*/ 70 h 153"/>
                      <a:gd name="T94" fmla="*/ 150 w 210"/>
                      <a:gd name="T95" fmla="*/ 64 h 153"/>
                      <a:gd name="T96" fmla="*/ 154 w 210"/>
                      <a:gd name="T97" fmla="*/ 55 h 153"/>
                      <a:gd name="T98" fmla="*/ 150 w 210"/>
                      <a:gd name="T99" fmla="*/ 47 h 153"/>
                      <a:gd name="T100" fmla="*/ 144 w 210"/>
                      <a:gd name="T101" fmla="*/ 40 h 153"/>
                      <a:gd name="T102" fmla="*/ 140 w 210"/>
                      <a:gd name="T103" fmla="*/ 38 h 153"/>
                      <a:gd name="T104" fmla="*/ 138 w 210"/>
                      <a:gd name="T105" fmla="*/ 35 h 153"/>
                      <a:gd name="T106" fmla="*/ 131 w 210"/>
                      <a:gd name="T107" fmla="*/ 28 h 153"/>
                      <a:gd name="T108" fmla="*/ 128 w 210"/>
                      <a:gd name="T109" fmla="*/ 25 h 153"/>
                      <a:gd name="T110" fmla="*/ 126 w 210"/>
                      <a:gd name="T111" fmla="*/ 22 h 153"/>
                      <a:gd name="T112" fmla="*/ 119 w 210"/>
                      <a:gd name="T113" fmla="*/ 15 h 153"/>
                      <a:gd name="T114" fmla="*/ 116 w 210"/>
                      <a:gd name="T115" fmla="*/ 13 h 153"/>
                      <a:gd name="T116" fmla="*/ 113 w 210"/>
                      <a:gd name="T117" fmla="*/ 10 h 153"/>
                      <a:gd name="T118" fmla="*/ 107 w 210"/>
                      <a:gd name="T119" fmla="*/ 3 h 153"/>
                      <a:gd name="T120" fmla="*/ 98 w 210"/>
                      <a:gd name="T121" fmla="*/ 0 h 153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  <a:cxn ang="0">
                        <a:pos x="T56" y="T57"/>
                      </a:cxn>
                      <a:cxn ang="0">
                        <a:pos x="T58" y="T59"/>
                      </a:cxn>
                      <a:cxn ang="0">
                        <a:pos x="T60" y="T61"/>
                      </a:cxn>
                      <a:cxn ang="0">
                        <a:pos x="T62" y="T63"/>
                      </a:cxn>
                      <a:cxn ang="0">
                        <a:pos x="T64" y="T65"/>
                      </a:cxn>
                      <a:cxn ang="0">
                        <a:pos x="T66" y="T67"/>
                      </a:cxn>
                      <a:cxn ang="0">
                        <a:pos x="T68" y="T69"/>
                      </a:cxn>
                      <a:cxn ang="0">
                        <a:pos x="T70" y="T71"/>
                      </a:cxn>
                      <a:cxn ang="0">
                        <a:pos x="T72" y="T73"/>
                      </a:cxn>
                      <a:cxn ang="0">
                        <a:pos x="T74" y="T75"/>
                      </a:cxn>
                      <a:cxn ang="0">
                        <a:pos x="T76" y="T77"/>
                      </a:cxn>
                      <a:cxn ang="0">
                        <a:pos x="T78" y="T79"/>
                      </a:cxn>
                      <a:cxn ang="0">
                        <a:pos x="T80" y="T81"/>
                      </a:cxn>
                      <a:cxn ang="0">
                        <a:pos x="T82" y="T83"/>
                      </a:cxn>
                      <a:cxn ang="0">
                        <a:pos x="T84" y="T85"/>
                      </a:cxn>
                      <a:cxn ang="0">
                        <a:pos x="T86" y="T87"/>
                      </a:cxn>
                      <a:cxn ang="0">
                        <a:pos x="T88" y="T89"/>
                      </a:cxn>
                      <a:cxn ang="0">
                        <a:pos x="T90" y="T91"/>
                      </a:cxn>
                      <a:cxn ang="0">
                        <a:pos x="T92" y="T93"/>
                      </a:cxn>
                      <a:cxn ang="0">
                        <a:pos x="T94" y="T95"/>
                      </a:cxn>
                      <a:cxn ang="0">
                        <a:pos x="T96" y="T97"/>
                      </a:cxn>
                      <a:cxn ang="0">
                        <a:pos x="T98" y="T99"/>
                      </a:cxn>
                      <a:cxn ang="0">
                        <a:pos x="T100" y="T101"/>
                      </a:cxn>
                      <a:cxn ang="0">
                        <a:pos x="T102" y="T103"/>
                      </a:cxn>
                      <a:cxn ang="0">
                        <a:pos x="T104" y="T105"/>
                      </a:cxn>
                      <a:cxn ang="0">
                        <a:pos x="T106" y="T107"/>
                      </a:cxn>
                      <a:cxn ang="0">
                        <a:pos x="T108" y="T109"/>
                      </a:cxn>
                      <a:cxn ang="0">
                        <a:pos x="T110" y="T111"/>
                      </a:cxn>
                      <a:cxn ang="0">
                        <a:pos x="T112" y="T113"/>
                      </a:cxn>
                      <a:cxn ang="0">
                        <a:pos x="T114" y="T115"/>
                      </a:cxn>
                      <a:cxn ang="0">
                        <a:pos x="T116" y="T117"/>
                      </a:cxn>
                      <a:cxn ang="0">
                        <a:pos x="T118" y="T119"/>
                      </a:cxn>
                      <a:cxn ang="0">
                        <a:pos x="T120" y="T121"/>
                      </a:cxn>
                    </a:cxnLst>
                    <a:rect l="0" t="0" r="r" b="b"/>
                    <a:pathLst>
                      <a:path w="210" h="153">
                        <a:moveTo>
                          <a:pt x="98" y="12"/>
                        </a:moveTo>
                        <a:cubicBezTo>
                          <a:pt x="105" y="18"/>
                          <a:pt x="105" y="18"/>
                          <a:pt x="105" y="18"/>
                        </a:cubicBezTo>
                        <a:cubicBezTo>
                          <a:pt x="37" y="86"/>
                          <a:pt x="37" y="86"/>
                          <a:pt x="37" y="86"/>
                        </a:cubicBezTo>
                        <a:cubicBezTo>
                          <a:pt x="43" y="92"/>
                          <a:pt x="43" y="92"/>
                          <a:pt x="43" y="92"/>
                        </a:cubicBezTo>
                        <a:cubicBezTo>
                          <a:pt x="110" y="24"/>
                          <a:pt x="110" y="24"/>
                          <a:pt x="110" y="24"/>
                        </a:cubicBezTo>
                        <a:cubicBezTo>
                          <a:pt x="118" y="31"/>
                          <a:pt x="118" y="31"/>
                          <a:pt x="118" y="31"/>
                        </a:cubicBezTo>
                        <a:cubicBezTo>
                          <a:pt x="50" y="99"/>
                          <a:pt x="50" y="99"/>
                          <a:pt x="50" y="99"/>
                        </a:cubicBezTo>
                        <a:cubicBezTo>
                          <a:pt x="55" y="104"/>
                          <a:pt x="55" y="104"/>
                          <a:pt x="55" y="104"/>
                        </a:cubicBezTo>
                        <a:cubicBezTo>
                          <a:pt x="123" y="36"/>
                          <a:pt x="123" y="36"/>
                          <a:pt x="123" y="36"/>
                        </a:cubicBezTo>
                        <a:cubicBezTo>
                          <a:pt x="130" y="43"/>
                          <a:pt x="130" y="43"/>
                          <a:pt x="130" y="43"/>
                        </a:cubicBezTo>
                        <a:cubicBezTo>
                          <a:pt x="62" y="111"/>
                          <a:pt x="62" y="111"/>
                          <a:pt x="62" y="111"/>
                        </a:cubicBezTo>
                        <a:cubicBezTo>
                          <a:pt x="68" y="116"/>
                          <a:pt x="68" y="116"/>
                          <a:pt x="68" y="116"/>
                        </a:cubicBezTo>
                        <a:cubicBezTo>
                          <a:pt x="135" y="49"/>
                          <a:pt x="135" y="49"/>
                          <a:pt x="135" y="49"/>
                        </a:cubicBezTo>
                        <a:cubicBezTo>
                          <a:pt x="142" y="55"/>
                          <a:pt x="142" y="55"/>
                          <a:pt x="142" y="55"/>
                        </a:cubicBezTo>
                        <a:cubicBezTo>
                          <a:pt x="115" y="82"/>
                          <a:pt x="115" y="82"/>
                          <a:pt x="115" y="82"/>
                        </a:cubicBezTo>
                        <a:cubicBezTo>
                          <a:pt x="198" y="82"/>
                          <a:pt x="198" y="82"/>
                          <a:pt x="198" y="82"/>
                        </a:cubicBezTo>
                        <a:cubicBezTo>
                          <a:pt x="198" y="93"/>
                          <a:pt x="198" y="93"/>
                          <a:pt x="198" y="93"/>
                        </a:cubicBezTo>
                        <a:cubicBezTo>
                          <a:pt x="113" y="93"/>
                          <a:pt x="113" y="93"/>
                          <a:pt x="113" y="93"/>
                        </a:cubicBezTo>
                        <a:cubicBezTo>
                          <a:pt x="113" y="84"/>
                          <a:pt x="113" y="84"/>
                          <a:pt x="113" y="84"/>
                        </a:cubicBezTo>
                        <a:cubicBezTo>
                          <a:pt x="69" y="128"/>
                          <a:pt x="69" y="128"/>
                          <a:pt x="69" y="128"/>
                        </a:cubicBezTo>
                        <a:cubicBezTo>
                          <a:pt x="18" y="141"/>
                          <a:pt x="18" y="141"/>
                          <a:pt x="18" y="141"/>
                        </a:cubicBezTo>
                        <a:cubicBezTo>
                          <a:pt x="13" y="136"/>
                          <a:pt x="13" y="136"/>
                          <a:pt x="13" y="136"/>
                        </a:cubicBezTo>
                        <a:cubicBezTo>
                          <a:pt x="26" y="85"/>
                          <a:pt x="26" y="85"/>
                          <a:pt x="26" y="85"/>
                        </a:cubicBezTo>
                        <a:cubicBezTo>
                          <a:pt x="98" y="12"/>
                          <a:pt x="98" y="12"/>
                          <a:pt x="98" y="12"/>
                        </a:cubicBezTo>
                        <a:moveTo>
                          <a:pt x="21" y="133"/>
                        </a:moveTo>
                        <a:cubicBezTo>
                          <a:pt x="62" y="122"/>
                          <a:pt x="62" y="122"/>
                          <a:pt x="62" y="122"/>
                        </a:cubicBezTo>
                        <a:cubicBezTo>
                          <a:pt x="32" y="91"/>
                          <a:pt x="32" y="91"/>
                          <a:pt x="32" y="91"/>
                        </a:cubicBezTo>
                        <a:cubicBezTo>
                          <a:pt x="21" y="133"/>
                          <a:pt x="21" y="133"/>
                          <a:pt x="21" y="133"/>
                        </a:cubicBezTo>
                        <a:moveTo>
                          <a:pt x="98" y="0"/>
                        </a:moveTo>
                        <a:cubicBezTo>
                          <a:pt x="98" y="0"/>
                          <a:pt x="98" y="0"/>
                          <a:pt x="98" y="0"/>
                        </a:cubicBezTo>
                        <a:cubicBezTo>
                          <a:pt x="95" y="0"/>
                          <a:pt x="92" y="1"/>
                          <a:pt x="90" y="3"/>
                        </a:cubicBezTo>
                        <a:cubicBezTo>
                          <a:pt x="17" y="76"/>
                          <a:pt x="17" y="76"/>
                          <a:pt x="17" y="76"/>
                        </a:cubicBezTo>
                        <a:cubicBezTo>
                          <a:pt x="16" y="78"/>
                          <a:pt x="15" y="80"/>
                          <a:pt x="14" y="82"/>
                        </a:cubicBezTo>
                        <a:cubicBezTo>
                          <a:pt x="1" y="133"/>
                          <a:pt x="1" y="133"/>
                          <a:pt x="1" y="133"/>
                        </a:cubicBezTo>
                        <a:cubicBezTo>
                          <a:pt x="0" y="137"/>
                          <a:pt x="1" y="142"/>
                          <a:pt x="4" y="145"/>
                        </a:cubicBezTo>
                        <a:cubicBezTo>
                          <a:pt x="10" y="150"/>
                          <a:pt x="10" y="150"/>
                          <a:pt x="10" y="150"/>
                        </a:cubicBezTo>
                        <a:cubicBezTo>
                          <a:pt x="12" y="152"/>
                          <a:pt x="15" y="153"/>
                          <a:pt x="18" y="153"/>
                        </a:cubicBezTo>
                        <a:cubicBezTo>
                          <a:pt x="19" y="153"/>
                          <a:pt x="20" y="153"/>
                          <a:pt x="21" y="153"/>
                        </a:cubicBezTo>
                        <a:cubicBezTo>
                          <a:pt x="72" y="140"/>
                          <a:pt x="72" y="140"/>
                          <a:pt x="72" y="140"/>
                        </a:cubicBezTo>
                        <a:cubicBezTo>
                          <a:pt x="74" y="140"/>
                          <a:pt x="76" y="138"/>
                          <a:pt x="77" y="137"/>
                        </a:cubicBezTo>
                        <a:cubicBezTo>
                          <a:pt x="109" y="105"/>
                          <a:pt x="109" y="105"/>
                          <a:pt x="109" y="105"/>
                        </a:cubicBezTo>
                        <a:cubicBezTo>
                          <a:pt x="111" y="105"/>
                          <a:pt x="112" y="105"/>
                          <a:pt x="113" y="105"/>
                        </a:cubicBezTo>
                        <a:cubicBezTo>
                          <a:pt x="198" y="105"/>
                          <a:pt x="198" y="105"/>
                          <a:pt x="198" y="105"/>
                        </a:cubicBezTo>
                        <a:cubicBezTo>
                          <a:pt x="205" y="105"/>
                          <a:pt x="210" y="100"/>
                          <a:pt x="210" y="93"/>
                        </a:cubicBezTo>
                        <a:cubicBezTo>
                          <a:pt x="210" y="82"/>
                          <a:pt x="210" y="82"/>
                          <a:pt x="210" y="82"/>
                        </a:cubicBezTo>
                        <a:cubicBezTo>
                          <a:pt x="210" y="75"/>
                          <a:pt x="205" y="70"/>
                          <a:pt x="198" y="70"/>
                        </a:cubicBezTo>
                        <a:cubicBezTo>
                          <a:pt x="144" y="70"/>
                          <a:pt x="144" y="70"/>
                          <a:pt x="144" y="70"/>
                        </a:cubicBezTo>
                        <a:cubicBezTo>
                          <a:pt x="150" y="64"/>
                          <a:pt x="150" y="64"/>
                          <a:pt x="150" y="64"/>
                        </a:cubicBezTo>
                        <a:cubicBezTo>
                          <a:pt x="153" y="61"/>
                          <a:pt x="154" y="58"/>
                          <a:pt x="154" y="55"/>
                        </a:cubicBezTo>
                        <a:cubicBezTo>
                          <a:pt x="154" y="52"/>
                          <a:pt x="152" y="49"/>
                          <a:pt x="150" y="47"/>
                        </a:cubicBezTo>
                        <a:cubicBezTo>
                          <a:pt x="144" y="40"/>
                          <a:pt x="144" y="40"/>
                          <a:pt x="144" y="40"/>
                        </a:cubicBezTo>
                        <a:cubicBezTo>
                          <a:pt x="143" y="39"/>
                          <a:pt x="142" y="39"/>
                          <a:pt x="140" y="38"/>
                        </a:cubicBezTo>
                        <a:cubicBezTo>
                          <a:pt x="140" y="37"/>
                          <a:pt x="139" y="36"/>
                          <a:pt x="138" y="35"/>
                        </a:cubicBezTo>
                        <a:cubicBezTo>
                          <a:pt x="131" y="28"/>
                          <a:pt x="131" y="28"/>
                          <a:pt x="131" y="28"/>
                        </a:cubicBezTo>
                        <a:cubicBezTo>
                          <a:pt x="131" y="27"/>
                          <a:pt x="129" y="26"/>
                          <a:pt x="128" y="25"/>
                        </a:cubicBezTo>
                        <a:cubicBezTo>
                          <a:pt x="128" y="24"/>
                          <a:pt x="127" y="23"/>
                          <a:pt x="126" y="22"/>
                        </a:cubicBezTo>
                        <a:cubicBezTo>
                          <a:pt x="119" y="15"/>
                          <a:pt x="119" y="15"/>
                          <a:pt x="119" y="15"/>
                        </a:cubicBezTo>
                        <a:cubicBezTo>
                          <a:pt x="118" y="14"/>
                          <a:pt x="117" y="13"/>
                          <a:pt x="116" y="13"/>
                        </a:cubicBezTo>
                        <a:cubicBezTo>
                          <a:pt x="115" y="12"/>
                          <a:pt x="114" y="10"/>
                          <a:pt x="113" y="10"/>
                        </a:cubicBezTo>
                        <a:cubicBezTo>
                          <a:pt x="107" y="3"/>
                          <a:pt x="107" y="3"/>
                          <a:pt x="107" y="3"/>
                        </a:cubicBezTo>
                        <a:cubicBezTo>
                          <a:pt x="105" y="1"/>
                          <a:pt x="102" y="0"/>
                          <a:pt x="98" y="0"/>
                        </a:cubicBezTo>
                        <a:close/>
                      </a:path>
                    </a:pathLst>
                  </a:custGeom>
                  <a:solidFill>
                    <a:srgbClr val="0072BC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0" name="Rectangle 53"/>
                  <p:cNvSpPr>
                    <a:spLocks noChangeArrowheads="1"/>
                  </p:cNvSpPr>
                  <p:nvPr/>
                </p:nvSpPr>
                <p:spPr bwMode="auto">
                  <a:xfrm>
                    <a:off x="277868" y="9084396"/>
                    <a:ext cx="319088" cy="44450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1" name="Rectangle 54"/>
                  <p:cNvSpPr>
                    <a:spLocks noChangeArrowheads="1"/>
                  </p:cNvSpPr>
                  <p:nvPr/>
                </p:nvSpPr>
                <p:spPr bwMode="auto">
                  <a:xfrm>
                    <a:off x="277868" y="9159009"/>
                    <a:ext cx="319088" cy="44450"/>
                  </a:xfrm>
                  <a:prstGeom prst="rect">
                    <a:avLst/>
                  </a:pr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miter lim="800000"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2" name="Freeform 55"/>
                  <p:cNvSpPr>
                    <a:spLocks/>
                  </p:cNvSpPr>
                  <p:nvPr/>
                </p:nvSpPr>
                <p:spPr bwMode="auto">
                  <a:xfrm>
                    <a:off x="239768" y="8674820"/>
                    <a:ext cx="217488" cy="214313"/>
                  </a:xfrm>
                  <a:custGeom>
                    <a:avLst/>
                    <a:gdLst>
                      <a:gd name="T0" fmla="*/ 55 w 58"/>
                      <a:gd name="T1" fmla="*/ 46 h 57"/>
                      <a:gd name="T2" fmla="*/ 55 w 58"/>
                      <a:gd name="T3" fmla="*/ 37 h 57"/>
                      <a:gd name="T4" fmla="*/ 21 w 58"/>
                      <a:gd name="T5" fmla="*/ 2 h 57"/>
                      <a:gd name="T6" fmla="*/ 12 w 58"/>
                      <a:gd name="T7" fmla="*/ 2 h 57"/>
                      <a:gd name="T8" fmla="*/ 0 w 58"/>
                      <a:gd name="T9" fmla="*/ 14 h 57"/>
                      <a:gd name="T10" fmla="*/ 44 w 58"/>
                      <a:gd name="T11" fmla="*/ 57 h 57"/>
                      <a:gd name="T12" fmla="*/ 55 w 58"/>
                      <a:gd name="T13" fmla="*/ 46 h 57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</a:cxnLst>
                    <a:rect l="0" t="0" r="r" b="b"/>
                    <a:pathLst>
                      <a:path w="58" h="57">
                        <a:moveTo>
                          <a:pt x="55" y="46"/>
                        </a:moveTo>
                        <a:cubicBezTo>
                          <a:pt x="58" y="43"/>
                          <a:pt x="58" y="39"/>
                          <a:pt x="55" y="37"/>
                        </a:cubicBezTo>
                        <a:cubicBezTo>
                          <a:pt x="21" y="2"/>
                          <a:pt x="21" y="2"/>
                          <a:pt x="21" y="2"/>
                        </a:cubicBezTo>
                        <a:cubicBezTo>
                          <a:pt x="18" y="0"/>
                          <a:pt x="14" y="0"/>
                          <a:pt x="12" y="2"/>
                        </a:cubicBezTo>
                        <a:cubicBezTo>
                          <a:pt x="0" y="14"/>
                          <a:pt x="0" y="14"/>
                          <a:pt x="0" y="14"/>
                        </a:cubicBezTo>
                        <a:cubicBezTo>
                          <a:pt x="44" y="57"/>
                          <a:pt x="44" y="57"/>
                          <a:pt x="44" y="57"/>
                        </a:cubicBezTo>
                        <a:cubicBezTo>
                          <a:pt x="55" y="46"/>
                          <a:pt x="55" y="46"/>
                          <a:pt x="55" y="46"/>
                        </a:cubicBez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  <p:sp>
                <p:nvSpPr>
                  <p:cNvPr id="23" name="Freeform 56"/>
                  <p:cNvSpPr>
                    <a:spLocks noEditPoints="1"/>
                  </p:cNvSpPr>
                  <p:nvPr/>
                </p:nvSpPr>
                <p:spPr bwMode="auto">
                  <a:xfrm>
                    <a:off x="-96782" y="8746258"/>
                    <a:ext cx="693738" cy="484189"/>
                  </a:xfrm>
                  <a:custGeom>
                    <a:avLst/>
                    <a:gdLst>
                      <a:gd name="T0" fmla="*/ 241 w 437"/>
                      <a:gd name="T1" fmla="*/ 166 h 305"/>
                      <a:gd name="T2" fmla="*/ 305 w 437"/>
                      <a:gd name="T3" fmla="*/ 102 h 305"/>
                      <a:gd name="T4" fmla="*/ 288 w 437"/>
                      <a:gd name="T5" fmla="*/ 88 h 305"/>
                      <a:gd name="T6" fmla="*/ 130 w 437"/>
                      <a:gd name="T7" fmla="*/ 246 h 305"/>
                      <a:gd name="T8" fmla="*/ 116 w 437"/>
                      <a:gd name="T9" fmla="*/ 234 h 305"/>
                      <a:gd name="T10" fmla="*/ 276 w 437"/>
                      <a:gd name="T11" fmla="*/ 74 h 305"/>
                      <a:gd name="T12" fmla="*/ 260 w 437"/>
                      <a:gd name="T13" fmla="*/ 57 h 305"/>
                      <a:gd name="T14" fmla="*/ 99 w 437"/>
                      <a:gd name="T15" fmla="*/ 218 h 305"/>
                      <a:gd name="T16" fmla="*/ 87 w 437"/>
                      <a:gd name="T17" fmla="*/ 206 h 305"/>
                      <a:gd name="T18" fmla="*/ 248 w 437"/>
                      <a:gd name="T19" fmla="*/ 45 h 305"/>
                      <a:gd name="T20" fmla="*/ 229 w 437"/>
                      <a:gd name="T21" fmla="*/ 29 h 305"/>
                      <a:gd name="T22" fmla="*/ 71 w 437"/>
                      <a:gd name="T23" fmla="*/ 189 h 305"/>
                      <a:gd name="T24" fmla="*/ 56 w 437"/>
                      <a:gd name="T25" fmla="*/ 175 h 305"/>
                      <a:gd name="T26" fmla="*/ 217 w 437"/>
                      <a:gd name="T27" fmla="*/ 14 h 305"/>
                      <a:gd name="T28" fmla="*/ 201 w 437"/>
                      <a:gd name="T29" fmla="*/ 0 h 305"/>
                      <a:gd name="T30" fmla="*/ 30 w 437"/>
                      <a:gd name="T31" fmla="*/ 173 h 305"/>
                      <a:gd name="T32" fmla="*/ 0 w 437"/>
                      <a:gd name="T33" fmla="*/ 293 h 305"/>
                      <a:gd name="T34" fmla="*/ 12 w 437"/>
                      <a:gd name="T35" fmla="*/ 305 h 305"/>
                      <a:gd name="T36" fmla="*/ 132 w 437"/>
                      <a:gd name="T37" fmla="*/ 274 h 305"/>
                      <a:gd name="T38" fmla="*/ 236 w 437"/>
                      <a:gd name="T39" fmla="*/ 170 h 305"/>
                      <a:gd name="T40" fmla="*/ 236 w 437"/>
                      <a:gd name="T41" fmla="*/ 192 h 305"/>
                      <a:gd name="T42" fmla="*/ 437 w 437"/>
                      <a:gd name="T43" fmla="*/ 192 h 305"/>
                      <a:gd name="T44" fmla="*/ 437 w 437"/>
                      <a:gd name="T45" fmla="*/ 166 h 305"/>
                      <a:gd name="T46" fmla="*/ 241 w 437"/>
                      <a:gd name="T47" fmla="*/ 166 h 305"/>
                      <a:gd name="T48" fmla="*/ 19 w 437"/>
                      <a:gd name="T49" fmla="*/ 286 h 305"/>
                      <a:gd name="T50" fmla="*/ 45 w 437"/>
                      <a:gd name="T51" fmla="*/ 187 h 305"/>
                      <a:gd name="T52" fmla="*/ 116 w 437"/>
                      <a:gd name="T53" fmla="*/ 260 h 305"/>
                      <a:gd name="T54" fmla="*/ 19 w 437"/>
                      <a:gd name="T55" fmla="*/ 286 h 305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  <a:cxn ang="0">
                        <a:pos x="T8" y="T9"/>
                      </a:cxn>
                      <a:cxn ang="0">
                        <a:pos x="T10" y="T11"/>
                      </a:cxn>
                      <a:cxn ang="0">
                        <a:pos x="T12" y="T13"/>
                      </a:cxn>
                      <a:cxn ang="0">
                        <a:pos x="T14" y="T15"/>
                      </a:cxn>
                      <a:cxn ang="0">
                        <a:pos x="T16" y="T17"/>
                      </a:cxn>
                      <a:cxn ang="0">
                        <a:pos x="T18" y="T19"/>
                      </a:cxn>
                      <a:cxn ang="0">
                        <a:pos x="T20" y="T21"/>
                      </a:cxn>
                      <a:cxn ang="0">
                        <a:pos x="T22" y="T23"/>
                      </a:cxn>
                      <a:cxn ang="0">
                        <a:pos x="T24" y="T25"/>
                      </a:cxn>
                      <a:cxn ang="0">
                        <a:pos x="T26" y="T27"/>
                      </a:cxn>
                      <a:cxn ang="0">
                        <a:pos x="T28" y="T29"/>
                      </a:cxn>
                      <a:cxn ang="0">
                        <a:pos x="T30" y="T31"/>
                      </a:cxn>
                      <a:cxn ang="0">
                        <a:pos x="T32" y="T33"/>
                      </a:cxn>
                      <a:cxn ang="0">
                        <a:pos x="T34" y="T35"/>
                      </a:cxn>
                      <a:cxn ang="0">
                        <a:pos x="T36" y="T37"/>
                      </a:cxn>
                      <a:cxn ang="0">
                        <a:pos x="T38" y="T39"/>
                      </a:cxn>
                      <a:cxn ang="0">
                        <a:pos x="T40" y="T41"/>
                      </a:cxn>
                      <a:cxn ang="0">
                        <a:pos x="T42" y="T43"/>
                      </a:cxn>
                      <a:cxn ang="0">
                        <a:pos x="T44" y="T45"/>
                      </a:cxn>
                      <a:cxn ang="0">
                        <a:pos x="T46" y="T47"/>
                      </a:cxn>
                      <a:cxn ang="0">
                        <a:pos x="T48" y="T49"/>
                      </a:cxn>
                      <a:cxn ang="0">
                        <a:pos x="T50" y="T51"/>
                      </a:cxn>
                      <a:cxn ang="0">
                        <a:pos x="T52" y="T53"/>
                      </a:cxn>
                      <a:cxn ang="0">
                        <a:pos x="T54" y="T55"/>
                      </a:cxn>
                    </a:cxnLst>
                    <a:rect l="0" t="0" r="r" b="b"/>
                    <a:pathLst>
                      <a:path w="437" h="305">
                        <a:moveTo>
                          <a:pt x="241" y="166"/>
                        </a:moveTo>
                        <a:lnTo>
                          <a:pt x="305" y="102"/>
                        </a:lnTo>
                        <a:lnTo>
                          <a:pt x="288" y="88"/>
                        </a:lnTo>
                        <a:lnTo>
                          <a:pt x="130" y="246"/>
                        </a:lnTo>
                        <a:lnTo>
                          <a:pt x="116" y="234"/>
                        </a:lnTo>
                        <a:lnTo>
                          <a:pt x="276" y="74"/>
                        </a:lnTo>
                        <a:lnTo>
                          <a:pt x="260" y="57"/>
                        </a:lnTo>
                        <a:lnTo>
                          <a:pt x="99" y="218"/>
                        </a:lnTo>
                        <a:lnTo>
                          <a:pt x="87" y="206"/>
                        </a:lnTo>
                        <a:lnTo>
                          <a:pt x="248" y="45"/>
                        </a:lnTo>
                        <a:lnTo>
                          <a:pt x="229" y="29"/>
                        </a:lnTo>
                        <a:lnTo>
                          <a:pt x="71" y="189"/>
                        </a:lnTo>
                        <a:lnTo>
                          <a:pt x="56" y="175"/>
                        </a:lnTo>
                        <a:lnTo>
                          <a:pt x="217" y="14"/>
                        </a:lnTo>
                        <a:lnTo>
                          <a:pt x="201" y="0"/>
                        </a:lnTo>
                        <a:lnTo>
                          <a:pt x="30" y="173"/>
                        </a:lnTo>
                        <a:lnTo>
                          <a:pt x="0" y="293"/>
                        </a:lnTo>
                        <a:lnTo>
                          <a:pt x="12" y="305"/>
                        </a:lnTo>
                        <a:lnTo>
                          <a:pt x="132" y="274"/>
                        </a:lnTo>
                        <a:lnTo>
                          <a:pt x="236" y="170"/>
                        </a:lnTo>
                        <a:lnTo>
                          <a:pt x="236" y="192"/>
                        </a:lnTo>
                        <a:lnTo>
                          <a:pt x="437" y="192"/>
                        </a:lnTo>
                        <a:lnTo>
                          <a:pt x="437" y="166"/>
                        </a:lnTo>
                        <a:lnTo>
                          <a:pt x="241" y="166"/>
                        </a:lnTo>
                        <a:close/>
                        <a:moveTo>
                          <a:pt x="19" y="286"/>
                        </a:moveTo>
                        <a:lnTo>
                          <a:pt x="45" y="187"/>
                        </a:lnTo>
                        <a:lnTo>
                          <a:pt x="116" y="260"/>
                        </a:lnTo>
                        <a:lnTo>
                          <a:pt x="19" y="286"/>
                        </a:lnTo>
                        <a:close/>
                      </a:path>
                    </a:pathLst>
                  </a:custGeom>
                  <a:solidFill>
                    <a:srgbClr val="FFFFFF"/>
                  </a:soli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vert="horz" wrap="square" lIns="91429" tIns="45715" rIns="91429" bIns="45715" numCol="1" anchor="t" anchorCtr="0" compatLnSpc="1">
                    <a:prstTxWarp prst="textNoShape">
                      <a:avLst/>
                    </a:prstTxWarp>
                  </a:bodyPr>
                  <a:lstStyle/>
                  <a:p>
                    <a:endParaRPr lang="en-US" sz="4600">
                      <a:latin typeface="Tahoma" pitchFamily="34" charset="0"/>
                      <a:ea typeface="Tahoma" pitchFamily="34" charset="0"/>
                      <a:cs typeface="Tahoma" pitchFamily="34" charset="0"/>
                    </a:endParaRPr>
                  </a:p>
                </p:txBody>
              </p:sp>
            </p:grpSp>
            <p:sp>
              <p:nvSpPr>
                <p:cNvPr id="11" name="TextBox 10"/>
                <p:cNvSpPr txBox="1"/>
                <p:nvPr/>
              </p:nvSpPr>
              <p:spPr>
                <a:xfrm>
                  <a:off x="932118" y="8705567"/>
                  <a:ext cx="2348992" cy="769530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4400" b="1" dirty="0" err="1">
                      <a:solidFill>
                        <a:schemeClr val="bg1"/>
                      </a:solidFill>
                      <a:latin typeface="Times New Roman" pitchFamily="18" charset="0"/>
                      <a:ea typeface="Tahoma" pitchFamily="34" charset="0"/>
                      <a:cs typeface="Times New Roman" pitchFamily="18" charset="0"/>
                    </a:rPr>
                    <a:t>Bài</a:t>
                  </a:r>
                  <a:r>
                    <a:rPr lang="en-US" sz="4400" b="1" dirty="0">
                      <a:solidFill>
                        <a:schemeClr val="bg1"/>
                      </a:solidFill>
                      <a:latin typeface="Times New Roman" pitchFamily="18" charset="0"/>
                      <a:ea typeface="Tahoma" pitchFamily="34" charset="0"/>
                      <a:cs typeface="Times New Roman" pitchFamily="18" charset="0"/>
                    </a:rPr>
                    <a:t> </a:t>
                  </a:r>
                  <a:r>
                    <a:rPr lang="en-US" sz="4400" b="1" dirty="0" err="1">
                      <a:solidFill>
                        <a:schemeClr val="bg1"/>
                      </a:solidFill>
                      <a:latin typeface="Times New Roman" pitchFamily="18" charset="0"/>
                      <a:ea typeface="Tahoma" pitchFamily="34" charset="0"/>
                      <a:cs typeface="Times New Roman" pitchFamily="18" charset="0"/>
                    </a:rPr>
                    <a:t>tập</a:t>
                  </a:r>
                  <a:r>
                    <a:rPr lang="en-US" sz="4400" b="1" dirty="0">
                      <a:solidFill>
                        <a:schemeClr val="bg1"/>
                      </a:solidFill>
                      <a:latin typeface="Times New Roman" pitchFamily="18" charset="0"/>
                      <a:ea typeface="Tahoma" pitchFamily="34" charset="0"/>
                      <a:cs typeface="Times New Roman" pitchFamily="18" charset="0"/>
                    </a:rPr>
                    <a:t> 2</a:t>
                  </a:r>
                </a:p>
              </p:txBody>
            </p:sp>
          </p:grp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Rectangle 23"/>
                <p:cNvSpPr/>
                <p:nvPr/>
              </p:nvSpPr>
              <p:spPr>
                <a:xfrm>
                  <a:off x="5183188" y="2372731"/>
                  <a:ext cx="17637778" cy="1276183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en-US" sz="44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altLang="ja-JP" sz="48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Cho </a:t>
                  </a:r>
                  <a:r>
                    <a:rPr lang="en-US" altLang="ja-JP" sz="4800" dirty="0" err="1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góc</a:t>
                  </a:r>
                  <a:r>
                    <a:rPr lang="en-US" altLang="ja-JP" sz="48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fr-FR" altLang="ja-JP" sz="4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</m:oMath>
                  </a14:m>
                  <a:r>
                    <a:rPr lang="en-US" altLang="ja-JP" sz="48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altLang="ja-JP" sz="4800" dirty="0" err="1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thỏa</a:t>
                  </a:r>
                  <a:r>
                    <a:rPr lang="en-US" altLang="ja-JP" sz="48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altLang="ja-JP" sz="4800" dirty="0" err="1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mãn</a:t>
                  </a:r>
                  <a:r>
                    <a:rPr lang="en-US" altLang="ja-JP" sz="48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ja-JP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fr-FR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𝑐𝑜𝑠</m:t>
                          </m:r>
                        </m:fName>
                        <m:e>
                          <m:r>
                            <a:rPr lang="fr-FR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US" altLang="ja-JP" sz="4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ja-JP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ad>
                            <m:radPr>
                              <m:degHide m:val="on"/>
                              <m:ctrlPr>
                                <a:rPr lang="ja-JP" altLang="ja-JP" sz="4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altLang="ja-JP" sz="4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rad>
                        </m:num>
                        <m:den>
                          <m:r>
                            <a:rPr lang="en-US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a14:m>
                  <a:r>
                    <a:rPr lang="en-US" altLang="ja-JP" sz="48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:r>
                    <a:rPr lang="en-US" altLang="ja-JP" sz="4800" dirty="0" err="1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và</a:t>
                  </a:r>
                  <a:r>
                    <a:rPr lang="en-US" altLang="ja-JP" sz="48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r>
                        <a:rPr lang="fr-FR" altLang="ja-JP" sz="4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altLang="ja-JP" sz="4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fr-FR" altLang="ja-JP" sz="4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altLang="ja-JP" sz="4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ja-JP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fr-FR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US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a14:m>
                  <a:r>
                    <a:rPr lang="en-US" altLang="ja-JP" sz="48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 </a:t>
                  </a:r>
                  <a:r>
                    <a:rPr lang="en-US" altLang="ja-JP" sz="4800" dirty="0" err="1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Tính</a:t>
                  </a:r>
                  <a:r>
                    <a:rPr lang="en-US" altLang="ja-JP" sz="48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ja-JP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fr-FR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𝑡𝑎𝑛</m:t>
                          </m:r>
                        </m:fName>
                        <m:e>
                          <m:r>
                            <a:rPr lang="fr-FR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US" altLang="ja-JP" sz="4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.</m:t>
                      </m:r>
                    </m:oMath>
                  </a14:m>
                  <a:endParaRPr lang="ja-JP" altLang="ja-JP" sz="4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mc:Choice>
          <mc:Fallback xmlns="">
            <p:sp>
              <p:nvSpPr>
                <p:cNvPr id="24" name="Rectangle 23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83188" y="2372731"/>
                  <a:ext cx="17637778" cy="1276183"/>
                </a:xfrm>
                <a:prstGeom prst="rect">
                  <a:avLst/>
                </a:prstGeom>
                <a:blipFill>
                  <a:blip r:embed="rId6"/>
                  <a:stretch>
                    <a:fillRect l="-795" b="-10952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" name="Rectangle 1"/>
                <p:cNvSpPr/>
                <p:nvPr/>
              </p:nvSpPr>
              <p:spPr>
                <a:xfrm>
                  <a:off x="1048602" y="3648914"/>
                  <a:ext cx="21504462" cy="1100238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r>
                    <a:rPr lang="vi-VN" sz="40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A.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ja-JP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𝒕𝒂𝒏</m:t>
                          </m:r>
                        </m:fName>
                        <m:e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</m:func>
                      <m:r>
                        <a:rPr lang="en-US" altLang="ja-JP" sz="44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ja-JP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ja-JP" altLang="ja-JP" sz="44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fr-FR" altLang="ja-JP" sz="44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rad>
                        </m:den>
                      </m:f>
                    </m:oMath>
                  </a14:m>
                  <a:r>
                    <a:rPr lang="vi-VN" sz="40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</a:t>
                  </a:r>
                  <a:r>
                    <a:rPr lang="en-US" sz="40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	             </a:t>
                  </a:r>
                  <a:r>
                    <a:rPr lang="vi-VN" sz="40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B.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ja-JP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𝒕𝒂𝒏</m:t>
                          </m:r>
                        </m:fName>
                        <m:e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</m:func>
                      <m:r>
                        <a:rPr lang="en-US" altLang="ja-JP" sz="44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ja-JP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ja-JP" altLang="ja-JP" sz="44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fr-FR" altLang="ja-JP" sz="44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rad>
                        </m:den>
                      </m:f>
                    </m:oMath>
                  </a14:m>
                  <a:r>
                    <a:rPr lang="en-US" sz="40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                   </a:t>
                  </a:r>
                  <a:r>
                    <a:rPr lang="vi-VN" sz="40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C.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ja-JP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𝒕𝒂𝒏</m:t>
                          </m:r>
                        </m:fName>
                        <m:e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</m:func>
                      <m:r>
                        <a:rPr lang="en-US" altLang="ja-JP" sz="44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ja-JP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ja-JP" altLang="ja-JP" sz="44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fr-FR" altLang="ja-JP" sz="44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rad>
                        </m:den>
                      </m:f>
                    </m:oMath>
                  </a14:m>
                  <a:r>
                    <a:rPr lang="vi-VN" sz="4000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.</a:t>
                  </a:r>
                  <a:r>
                    <a:rPr lang="en-US" sz="40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               </a:t>
                  </a:r>
                  <a:r>
                    <a:rPr lang="vi-VN" sz="40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D.</a:t>
                  </a:r>
                  <a:r>
                    <a:rPr lang="en-US" sz="4000" b="1" dirty="0">
                      <a:solidFill>
                        <a:srgbClr val="0070C0"/>
                      </a:solidFill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 </a:t>
                  </a:r>
                  <a14:m>
                    <m:oMath xmlns:m="http://schemas.openxmlformats.org/officeDocument/2006/math">
                      <m:func>
                        <m:funcPr>
                          <m:ctrlPr>
                            <a:rPr lang="ja-JP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𝒕𝒂𝒏</m:t>
                          </m:r>
                        </m:fName>
                        <m:e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𝜶</m:t>
                          </m:r>
                        </m:e>
                      </m:func>
                      <m:r>
                        <a:rPr lang="en-US" altLang="ja-JP" sz="4400" b="1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=</m:t>
                      </m:r>
                      <m:r>
                        <a:rPr lang="en-US" altLang="ja-JP" sz="4400" b="1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ja-JP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fr-FR" altLang="ja-JP" sz="4400" b="1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ja-JP" altLang="ja-JP" sz="44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fr-FR" altLang="ja-JP" sz="4400" b="1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𝟓</m:t>
                              </m:r>
                            </m:e>
                          </m:rad>
                        </m:den>
                      </m:f>
                    </m:oMath>
                  </a14:m>
                  <a:r>
                    <a:rPr lang="vi-VN" sz="4000" dirty="0">
                      <a:solidFill>
                        <a:srgbClr val="0070C0"/>
                      </a:solidFill>
                    </a:rPr>
                    <a:t>.</a:t>
                  </a:r>
                </a:p>
              </p:txBody>
            </p:sp>
          </mc:Choice>
          <mc:Fallback xmlns="">
            <p:sp>
              <p:nvSpPr>
                <p:cNvPr id="2" name="Rectangle 1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48602" y="3648914"/>
                  <a:ext cx="21504462" cy="1100238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l="-1021" r="-1389" b="-5556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25" name="Group 24"/>
          <p:cNvGrpSpPr/>
          <p:nvPr/>
        </p:nvGrpSpPr>
        <p:grpSpPr>
          <a:xfrm>
            <a:off x="629461" y="5994751"/>
            <a:ext cx="21948825" cy="7048473"/>
            <a:chOff x="1181732" y="4855869"/>
            <a:chExt cx="21948825" cy="7048473"/>
          </a:xfrm>
          <a:solidFill>
            <a:schemeClr val="accent6">
              <a:lumMod val="20000"/>
              <a:lumOff val="80000"/>
            </a:schemeClr>
          </a:solidFill>
        </p:grpSpPr>
        <p:grpSp>
          <p:nvGrpSpPr>
            <p:cNvPr id="3" name="Group 2"/>
            <p:cNvGrpSpPr/>
            <p:nvPr/>
          </p:nvGrpSpPr>
          <p:grpSpPr>
            <a:xfrm>
              <a:off x="1181732" y="4855869"/>
              <a:ext cx="21948825" cy="7048473"/>
              <a:chOff x="1181732" y="4855869"/>
              <a:chExt cx="21948825" cy="7048473"/>
            </a:xfrm>
            <a:grpFill/>
          </p:grpSpPr>
          <p:sp>
            <p:nvSpPr>
              <p:cNvPr id="105" name="Rounded Rectangle 104"/>
              <p:cNvSpPr/>
              <p:nvPr/>
            </p:nvSpPr>
            <p:spPr>
              <a:xfrm>
                <a:off x="1181732" y="4855869"/>
                <a:ext cx="21948825" cy="7048473"/>
              </a:xfrm>
              <a:prstGeom prst="roundRect">
                <a:avLst>
                  <a:gd name="adj" fmla="val 4611"/>
                </a:avLst>
              </a:prstGeom>
              <a:grpFill/>
              <a:ln/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rtlCol="0" anchor="ctr"/>
              <a:lstStyle/>
              <a:p>
                <a:pPr algn="ctr"/>
                <a:endParaRPr lang="en-US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9" name="Rectangle 28"/>
                  <p:cNvSpPr/>
                  <p:nvPr/>
                </p:nvSpPr>
                <p:spPr>
                  <a:xfrm>
                    <a:off x="2708957" y="5427342"/>
                    <a:ext cx="9996729" cy="5028951"/>
                  </a:xfrm>
                  <a:prstGeom prst="rect">
                    <a:avLst/>
                  </a:prstGeom>
                  <a:grpFill/>
                  <a:ln>
                    <a:noFill/>
                  </a:ln>
                </p:spPr>
                <p:style>
                  <a:lnRef idx="2">
                    <a:schemeClr val="accent2"/>
                  </a:lnRef>
                  <a:fillRef idx="1">
                    <a:schemeClr val="lt1"/>
                  </a:fillRef>
                  <a:effectRef idx="0">
                    <a:schemeClr val="accent2"/>
                  </a:effectRef>
                  <a:fontRef idx="minor">
                    <a:schemeClr val="dk1"/>
                  </a:fontRef>
                </p:style>
                <p:txBody>
                  <a:bodyPr wrap="none" lIns="182889" tIns="91445" rIns="182889" bIns="91445">
                    <a:spAutoFit/>
                  </a:bodyPr>
                  <a:lstStyle/>
                  <a:p>
                    <a:pPr algn="just">
                      <a:lnSpc>
                        <a:spcPct val="115000"/>
                      </a:lnSpc>
                      <a:spcAft>
                        <a:spcPts val="2000"/>
                      </a:spcAft>
                      <a:tabLst>
                        <a:tab pos="1259903" algn="l"/>
                      </a:tabLst>
                    </a:pPr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d>
                            <m:dPr>
                              <m:begChr m:val="{"/>
                              <m:endChr m:val=""/>
                              <m:ctrlPr>
                                <a:rPr lang="ja-JP" altLang="ja-JP" sz="48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eqArr>
                                <m:eqArrPr>
                                  <m:ctrlPr>
                                    <a:rPr lang="ja-JP" altLang="ja-JP" sz="4800" i="1">
                                      <a:latin typeface="Cambria Math" panose="02040503050406030204" pitchFamily="18" charset="0"/>
                                    </a:rPr>
                                  </m:ctrlPr>
                                </m:eqArrPr>
                                <m:e>
                                  <m:r>
                                    <a:rPr lang="fr-FR" altLang="ja-JP" sz="4800" i="1">
                                      <a:latin typeface="Cambria Math" panose="02040503050406030204" pitchFamily="18" charset="0"/>
                                    </a:rPr>
                                    <m:t>&amp;</m:t>
                                  </m:r>
                                  <m:func>
                                    <m:funcPr>
                                      <m:ctrlPr>
                                        <a:rPr lang="ja-JP" altLang="ja-JP" sz="4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a:rPr lang="fr-FR" altLang="ja-JP" sz="4800" i="1">
                                          <a:latin typeface="Cambria Math" panose="02040503050406030204" pitchFamily="18" charset="0"/>
                                        </a:rPr>
                                        <m:t>𝑠𝑖𝑛</m:t>
                                      </m:r>
                                    </m:fName>
                                    <m:e>
                                      <m:r>
                                        <a:rPr lang="fr-FR" altLang="ja-JP" sz="4800" i="1">
                                          <a:latin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</m:func>
                                  <m:r>
                                    <a:rPr lang="fr-FR" altLang="ja-JP" sz="4800" i="1">
                                      <a:latin typeface="Cambria Math" panose="02040503050406030204" pitchFamily="18" charset="0"/>
                                    </a:rPr>
                                    <m:t>=±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ja-JP" altLang="ja-JP" sz="4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fr-FR" altLang="ja-JP" sz="4800" i="1">
                                          <a:latin typeface="Cambria Math" panose="02040503050406030204" pitchFamily="18" charset="0"/>
                                        </a:rPr>
                                        <m:t>1−</m:t>
                                      </m:r>
                                      <m:func>
                                        <m:funcPr>
                                          <m:ctrlPr>
                                            <a:rPr lang="ja-JP" altLang="ja-JP" sz="48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funcPr>
                                        <m:fName>
                                          <m:sSup>
                                            <m:sSupPr>
                                              <m:ctrlPr>
                                                <a:rPr lang="ja-JP" altLang="ja-JP" sz="4800" i="1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fr-FR" altLang="ja-JP" sz="4800" i="1">
                                                  <a:latin typeface="Cambria Math" panose="02040503050406030204" pitchFamily="18" charset="0"/>
                                                </a:rPr>
                                                <m:t>𝑐𝑜𝑠</m:t>
                                              </m:r>
                                            </m:e>
                                            <m:sup>
                                              <m:r>
                                                <a:rPr lang="fr-FR" altLang="ja-JP" sz="4800" i="1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fName>
                                        <m:e>
                                          <m:r>
                                            <a:rPr lang="fr-FR" altLang="ja-JP" sz="4800" i="1">
                                              <a:latin typeface="Cambria Math" panose="02040503050406030204" pitchFamily="18" charset="0"/>
                                            </a:rPr>
                                            <m:t>𝛼</m:t>
                                          </m:r>
                                        </m:e>
                                      </m:func>
                                    </m:e>
                                  </m:rad>
                                  <m:r>
                                    <a:rPr lang="fr-FR" altLang="ja-JP" sz="4800" i="1">
                                      <a:latin typeface="Cambria Math" panose="02040503050406030204" pitchFamily="18" charset="0"/>
                                    </a:rPr>
                                    <m:t>=±</m:t>
                                  </m:r>
                                  <m:f>
                                    <m:fPr>
                                      <m:ctrlPr>
                                        <a:rPr lang="ja-JP" altLang="ja-JP" sz="4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fr-FR" altLang="ja-JP" sz="48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num>
                                    <m:den>
                                      <m:r>
                                        <a:rPr lang="fr-FR" altLang="ja-JP" sz="48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den>
                                  </m:f>
                                </m:e>
                                <m:e>
                                  <m:r>
                                    <a:rPr lang="fr-FR" altLang="ja-JP" sz="4800" i="1">
                                      <a:latin typeface="Cambria Math" panose="02040503050406030204" pitchFamily="18" charset="0"/>
                                    </a:rPr>
                                    <m:t>&amp;</m:t>
                                  </m:r>
                                  <m:r>
                                    <a:rPr lang="fr-FR" altLang="ja-JP" sz="4800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  <m:r>
                                    <a:rPr lang="fr-FR" altLang="ja-JP" sz="4800" i="1">
                                      <a:latin typeface="Cambria Math" panose="02040503050406030204" pitchFamily="18" charset="0"/>
                                    </a:rPr>
                                    <m:t>&lt;</m:t>
                                  </m:r>
                                  <m:r>
                                    <a:rPr lang="fr-FR" altLang="ja-JP" sz="4800" i="1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  <m:r>
                                    <a:rPr lang="fr-FR" altLang="ja-JP" sz="4800" i="1">
                                      <a:latin typeface="Cambria Math" panose="02040503050406030204" pitchFamily="18" charset="0"/>
                                    </a:rPr>
                                    <m:t>&lt;</m:t>
                                  </m:r>
                                  <m:f>
                                    <m:fPr>
                                      <m:ctrlPr>
                                        <a:rPr lang="ja-JP" altLang="ja-JP" sz="4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fr-FR" altLang="ja-JP" sz="4800" i="1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  <m:r>
                                        <a:rPr lang="fr-FR" altLang="ja-JP" sz="4800" i="1">
                                          <a:latin typeface="Cambria Math" panose="02040503050406030204" pitchFamily="18" charset="0"/>
                                        </a:rPr>
                                        <m:t>𝜋</m:t>
                                      </m:r>
                                    </m:num>
                                    <m:den>
                                      <m:r>
                                        <a:rPr lang="fr-FR" altLang="ja-JP" sz="48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n-US" altLang="ja-JP" sz="4800" b="0" i="1" smtClean="0">
                                      <a:latin typeface="Cambria Math"/>
                                    </a:rPr>
                                    <m:t> </m:t>
                                  </m:r>
                                  <m:r>
                                    <a:rPr lang="en-US" altLang="ja-JP" sz="4800" i="1">
                                      <a:latin typeface="Cambria Math"/>
                                    </a:rPr>
                                    <m:t>𝑛</m:t>
                                  </m:r>
                                  <m:r>
                                    <a:rPr lang="en-US" altLang="ja-JP" sz="4800" i="1">
                                      <a:latin typeface="Cambria Math"/>
                                    </a:rPr>
                                    <m:t>ê</m:t>
                                  </m:r>
                                  <m:r>
                                    <a:rPr lang="en-US" altLang="ja-JP" sz="4800" i="1">
                                      <a:latin typeface="Cambria Math"/>
                                    </a:rPr>
                                    <m:t>𝑛</m:t>
                                  </m:r>
                                  <m:func>
                                    <m:funcPr>
                                      <m:ctrlPr>
                                        <a:rPr lang="ja-JP" altLang="ja-JP" sz="4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a:rPr lang="en-US" altLang="ja-JP" sz="4800" i="1">
                                          <a:latin typeface="Cambria Math" panose="02040503050406030204" pitchFamily="18" charset="0"/>
                                        </a:rPr>
                                        <m:t>𝑠𝑖𝑛</m:t>
                                      </m:r>
                                    </m:fName>
                                    <m:e>
                                      <m:r>
                                        <a:rPr lang="en-US" altLang="ja-JP" sz="4800" i="1">
                                          <a:latin typeface="Cambria Math" panose="02040503050406030204" pitchFamily="18" charset="0"/>
                                        </a:rPr>
                                        <m:t>𝛼</m:t>
                                      </m:r>
                                    </m:e>
                                  </m:func>
                                  <m:r>
                                    <a:rPr lang="en-US" altLang="ja-JP" sz="4800" i="1">
                                      <a:latin typeface="Cambria Math"/>
                                    </a:rPr>
                                    <m:t>&lt;0</m:t>
                                  </m:r>
                                </m:e>
                              </m:eqArr>
                            </m:e>
                          </m:d>
                        </m:oMath>
                      </m:oMathPara>
                    </a14:m>
                    <a:endParaRPr lang="ja-JP" altLang="ja-JP" sz="4800" dirty="0">
                      <a:latin typeface="Times New Roman" panose="02020603050405020304" pitchFamily="18" charset="0"/>
                      <a:cs typeface="Times New Roman" panose="02020603050405020304" pitchFamily="18" charset="0"/>
                    </a:endParaRPr>
                  </a:p>
                  <a:p>
                    <a:pPr algn="just">
                      <a:lnSpc>
                        <a:spcPct val="115000"/>
                      </a:lnSpc>
                      <a:spcAft>
                        <a:spcPts val="2000"/>
                      </a:spcAft>
                      <a:tabLst>
                        <a:tab pos="1259903" algn="l"/>
                      </a:tabLst>
                    </a:pPr>
                    <a14:m>
                      <m:oMath xmlns:m="http://schemas.openxmlformats.org/officeDocument/2006/math">
                        <m:r>
                          <a:rPr lang="en-US" altLang="ja-JP" sz="4800" i="1">
                            <a:latin typeface="Cambria Math" panose="02040503050406030204" pitchFamily="18" charset="0"/>
                          </a:rPr>
                          <m:t>⇒</m:t>
                        </m:r>
                        <m:func>
                          <m:funcPr>
                            <m:ctrlPr>
                              <a:rPr lang="ja-JP" altLang="ja-JP" sz="48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altLang="ja-JP" sz="4800" i="1">
                                <a:latin typeface="Cambria Math" panose="02040503050406030204" pitchFamily="18" charset="0"/>
                              </a:rPr>
                              <m:t>𝑠𝑖𝑛</m:t>
                            </m:r>
                          </m:fName>
                          <m:e>
                            <m:r>
                              <a:rPr lang="en-US" altLang="ja-JP" sz="4800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altLang="ja-JP" sz="4800" i="1">
                            <a:latin typeface="Cambria Math" panose="02040503050406030204" pitchFamily="18" charset="0"/>
                          </a:rPr>
                          <m:t>=−</m:t>
                        </m:r>
                        <m:f>
                          <m:fPr>
                            <m:ctrlPr>
                              <a:rPr lang="ja-JP" altLang="ja-JP" sz="4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ja-JP" sz="4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>
                              <a:rPr lang="en-US" altLang="ja-JP" sz="48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  <m:r>
                          <a:rPr lang="en-US" altLang="ja-JP" sz="4800" i="1">
                            <a:latin typeface="Cambria Math" panose="02040503050406030204" pitchFamily="18" charset="0"/>
                          </a:rPr>
                          <m:t>⇒</m:t>
                        </m:r>
                        <m:func>
                          <m:funcPr>
                            <m:ctrlPr>
                              <a:rPr lang="ja-JP" altLang="ja-JP" sz="48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altLang="ja-JP" sz="4800" i="1">
                                <a:latin typeface="Cambria Math" panose="02040503050406030204" pitchFamily="18" charset="0"/>
                              </a:rPr>
                              <m:t>𝑡𝑎𝑛</m:t>
                            </m:r>
                          </m:fName>
                          <m:e>
                            <m:r>
                              <a:rPr lang="en-US" altLang="ja-JP" sz="4800" i="1"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altLang="ja-JP" sz="4800" i="1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ja-JP" altLang="ja-JP" sz="4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ja-JP" altLang="ja-JP" sz="4800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en-US" altLang="ja-JP" sz="4800" i="1">
                                    <a:latin typeface="Cambria Math" panose="02040503050406030204" pitchFamily="18" charset="0"/>
                                  </a:rPr>
                                  <m:t>𝑠𝑖𝑛</m:t>
                                </m:r>
                              </m:fName>
                              <m:e>
                                <m:r>
                                  <a:rPr lang="en-US" altLang="ja-JP" sz="4800" i="1"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func>
                          </m:num>
                          <m:den>
                            <m:func>
                              <m:funcPr>
                                <m:ctrlPr>
                                  <a:rPr lang="ja-JP" altLang="ja-JP" sz="4800" i="1"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a:rPr lang="en-US" altLang="ja-JP" sz="4800" i="1">
                                    <a:latin typeface="Cambria Math" panose="02040503050406030204" pitchFamily="18" charset="0"/>
                                  </a:rPr>
                                  <m:t>𝑐𝑜𝑠</m:t>
                                </m:r>
                              </m:fName>
                              <m:e>
                                <m:r>
                                  <a:rPr lang="en-US" altLang="ja-JP" sz="4800" i="1"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func>
                          </m:den>
                        </m:f>
                        <m:r>
                          <a:rPr lang="en-US" altLang="ja-JP" sz="4800" i="1"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ja-JP" altLang="ja-JP" sz="4800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ja-JP" sz="48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num>
                          <m:den>
                            <m:rad>
                              <m:radPr>
                                <m:degHide m:val="on"/>
                                <m:ctrlPr>
                                  <a:rPr lang="ja-JP" altLang="ja-JP" sz="4800" i="1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altLang="ja-JP" sz="4800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rad>
                          </m:den>
                        </m:f>
                      </m:oMath>
                    </a14:m>
                    <a:r>
                      <a:rPr lang="es-ES" sz="5600" dirty="0"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a:t>. </a:t>
                    </a:r>
                    <a:endParaRPr lang="vi-VN" sz="5600" dirty="0">
                      <a:latin typeface="Times New Roman" panose="02020603050405020304" pitchFamily="18" charset="0"/>
                      <a:ea typeface="Calibri" panose="020F0502020204030204" pitchFamily="34" charset="0"/>
                      <a:cs typeface="Times New Roman" panose="02020603050405020304" pitchFamily="18" charset="0"/>
                    </a:endParaRPr>
                  </a:p>
                </p:txBody>
              </p:sp>
            </mc:Choice>
            <mc:Fallback xmlns="">
              <p:sp>
                <p:nvSpPr>
                  <p:cNvPr id="29" name="Rectangle 28"/>
                  <p:cNvSpPr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708957" y="5427342"/>
                    <a:ext cx="9996729" cy="5028951"/>
                  </a:xfrm>
                  <a:prstGeom prst="rect">
                    <a:avLst/>
                  </a:prstGeom>
                  <a:blipFill>
                    <a:blip r:embed="rId8"/>
                    <a:stretch>
                      <a:fillRect b="-12364"/>
                    </a:stretch>
                  </a:blipFill>
                  <a:ln>
                    <a:noFill/>
                  </a:ln>
                </p:spPr>
                <p:txBody>
                  <a:bodyPr/>
                  <a:lstStyle/>
                  <a:p>
                    <a:r>
                      <a:rPr 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Rectangle 4"/>
                <p:cNvSpPr/>
                <p:nvPr/>
              </p:nvSpPr>
              <p:spPr>
                <a:xfrm>
                  <a:off x="1946957" y="5427342"/>
                  <a:ext cx="1861407" cy="830997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2"/>
                </a:lnRef>
                <a:fillRef idx="1">
                  <a:schemeClr val="lt1"/>
                </a:fillRef>
                <a:effectRef idx="0">
                  <a:schemeClr val="accent2"/>
                </a:effectRef>
                <a:fontRef idx="minor">
                  <a:schemeClr val="dk1"/>
                </a:fontRef>
              </p:style>
              <p:txBody>
                <a:bodyPr wrap="none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m:rPr>
                            <m:nor/>
                          </m:rPr>
                          <a:rPr lang="fr-FR" altLang="ja-JP" sz="4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Ta</m:t>
                        </m:r>
                        <m:r>
                          <m:rPr>
                            <m:nor/>
                          </m:rPr>
                          <a:rPr lang="fr-FR" altLang="ja-JP" sz="4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fr-FR" altLang="ja-JP" sz="4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c</m:t>
                        </m:r>
                        <m:r>
                          <m:rPr>
                            <m:nor/>
                          </m:rPr>
                          <a:rPr lang="fr-FR" altLang="ja-JP" sz="4800">
                            <a:latin typeface="Times New Roman" panose="02020603050405020304" pitchFamily="18" charset="0"/>
                            <a:cs typeface="Times New Roman" panose="02020603050405020304" pitchFamily="18" charset="0"/>
                          </a:rPr>
                          <m:t>ó </m:t>
                        </m:r>
                      </m:oMath>
                    </m:oMathPara>
                  </a14:m>
                  <a:endParaRPr lang="en-US" sz="4800" dirty="0"/>
                </a:p>
              </p:txBody>
            </p:sp>
          </mc:Choice>
          <mc:Fallback xmlns="">
            <p:sp>
              <p:nvSpPr>
                <p:cNvPr id="5" name="Rectangle 4"/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946957" y="5427342"/>
                  <a:ext cx="1861407" cy="830997"/>
                </a:xfrm>
                <a:prstGeom prst="rect">
                  <a:avLst/>
                </a:prstGeom>
                <a:blipFill>
                  <a:blip r:embed="rId9"/>
                  <a:stretch>
                    <a:fillRect/>
                  </a:stretch>
                </a:blipFill>
                <a:ln>
                  <a:noFill/>
                </a:ln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35" name="Oval 34"/>
          <p:cNvSpPr/>
          <p:nvPr/>
        </p:nvSpPr>
        <p:spPr>
          <a:xfrm>
            <a:off x="6554787" y="3429000"/>
            <a:ext cx="1007735" cy="995918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9" tIns="91445" rIns="182889" bIns="91445" rtlCol="0" anchor="ctr"/>
          <a:lstStyle/>
          <a:p>
            <a:pPr algn="ctr"/>
            <a:endParaRPr lang="en-US"/>
          </a:p>
        </p:txBody>
      </p:sp>
      <p:grpSp>
        <p:nvGrpSpPr>
          <p:cNvPr id="31" name="Group 30"/>
          <p:cNvGrpSpPr/>
          <p:nvPr/>
        </p:nvGrpSpPr>
        <p:grpSpPr>
          <a:xfrm>
            <a:off x="13260387" y="6096000"/>
            <a:ext cx="8153400" cy="4152873"/>
            <a:chOff x="13260387" y="6096000"/>
            <a:chExt cx="8978254" cy="4152873"/>
          </a:xfrm>
        </p:grpSpPr>
        <p:sp>
          <p:nvSpPr>
            <p:cNvPr id="27" name="Oval Callout 26"/>
            <p:cNvSpPr/>
            <p:nvPr/>
          </p:nvSpPr>
          <p:spPr>
            <a:xfrm>
              <a:off x="13260387" y="6096000"/>
              <a:ext cx="8978254" cy="4152873"/>
            </a:xfrm>
            <a:prstGeom prst="wedgeEllipseCallou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14719935" y="6678563"/>
              <a:ext cx="605915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Chú</a:t>
              </a:r>
              <a:r>
                <a:rPr lang="en-US" sz="48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ý: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Object 29"/>
                <p:cNvSpPr txBox="1"/>
                <p:nvPr/>
              </p:nvSpPr>
              <p:spPr>
                <a:xfrm>
                  <a:off x="14860587" y="7778412"/>
                  <a:ext cx="6743359" cy="2127588"/>
                </a:xfrm>
                <a:prstGeom prst="rect">
                  <a:avLst/>
                </a:prstGeom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i="1" smtClean="0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oMath>
                      <m:oMath xmlns:m="http://schemas.openxmlformats.org/officeDocument/2006/math"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⇒</m:t>
                        </m:r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b="0" i="1" smtClean="0">
                            <a:solidFill>
                              <a:srgbClr val="FFFFFF"/>
                            </a:solidFill>
                            <a:latin typeface="Cambria Math"/>
                          </a:rPr>
                          <m:t>=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30" name="Object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860587" y="7778412"/>
                  <a:ext cx="6743359" cy="2127588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t="-601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custDataLst>
      <p:tags r:id="rId1"/>
    </p:custDataLst>
    <p:extLst>
      <p:ext uri="{BB962C8B-B14F-4D97-AF65-F5344CB8AC3E}">
        <p14:creationId xmlns:p14="http://schemas.microsoft.com/office/powerpoint/2010/main" val="4059195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44"/>
          <p:cNvGrpSpPr/>
          <p:nvPr/>
        </p:nvGrpSpPr>
        <p:grpSpPr>
          <a:xfrm>
            <a:off x="1090543" y="1600200"/>
            <a:ext cx="21771044" cy="3190034"/>
            <a:chOff x="1076414" y="3099768"/>
            <a:chExt cx="21773564" cy="3190403"/>
          </a:xfrm>
        </p:grpSpPr>
        <p:sp>
          <p:nvSpPr>
            <p:cNvPr id="7" name="Rounded Rectangle 6"/>
            <p:cNvSpPr/>
            <p:nvPr/>
          </p:nvSpPr>
          <p:spPr>
            <a:xfrm>
              <a:off x="1312551" y="3442480"/>
              <a:ext cx="21537427" cy="2847691"/>
            </a:xfrm>
            <a:prstGeom prst="roundRect">
              <a:avLst>
                <a:gd name="adj" fmla="val 5894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rgbClr val="0999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5996" tIns="17998" rIns="35996" bIns="17998" rtlCol="0" anchor="ctr"/>
            <a:lstStyle/>
            <a:p>
              <a:pPr algn="ctr"/>
              <a:endParaRPr lang="en-US" sz="46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8" name="Group 65"/>
            <p:cNvGrpSpPr/>
            <p:nvPr/>
          </p:nvGrpSpPr>
          <p:grpSpPr>
            <a:xfrm>
              <a:off x="1076414" y="3099768"/>
              <a:ext cx="4867186" cy="831457"/>
              <a:chOff x="166396" y="8705567"/>
              <a:chExt cx="4867186" cy="831457"/>
            </a:xfrm>
          </p:grpSpPr>
          <p:sp>
            <p:nvSpPr>
              <p:cNvPr id="9" name="Freeform 20"/>
              <p:cNvSpPr>
                <a:spLocks/>
              </p:cNvSpPr>
              <p:nvPr/>
            </p:nvSpPr>
            <p:spPr bwMode="auto">
              <a:xfrm>
                <a:off x="384522" y="8755081"/>
                <a:ext cx="4649060" cy="781943"/>
              </a:xfrm>
              <a:prstGeom prst="roundRect">
                <a:avLst/>
              </a:prstGeom>
              <a:solidFill>
                <a:srgbClr val="0072BC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60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10" name="Group 11"/>
              <p:cNvGrpSpPr/>
              <p:nvPr/>
            </p:nvGrpSpPr>
            <p:grpSpPr>
              <a:xfrm>
                <a:off x="166396" y="8780577"/>
                <a:ext cx="702538" cy="572229"/>
                <a:chOff x="-145995" y="8633545"/>
                <a:chExt cx="787401" cy="641352"/>
              </a:xfrm>
            </p:grpSpPr>
            <p:sp>
              <p:nvSpPr>
                <p:cNvPr id="12" name="Freeform 45"/>
                <p:cNvSpPr>
                  <a:spLocks/>
                </p:cNvSpPr>
                <p:nvPr/>
              </p:nvSpPr>
              <p:spPr bwMode="auto">
                <a:xfrm>
                  <a:off x="255643" y="9062171"/>
                  <a:ext cx="363538" cy="88900"/>
                </a:xfrm>
                <a:custGeom>
                  <a:avLst/>
                  <a:gdLst>
                    <a:gd name="T0" fmla="*/ 6 w 97"/>
                    <a:gd name="T1" fmla="*/ 24 h 24"/>
                    <a:gd name="T2" fmla="*/ 0 w 97"/>
                    <a:gd name="T3" fmla="*/ 18 h 24"/>
                    <a:gd name="T4" fmla="*/ 0 w 97"/>
                    <a:gd name="T5" fmla="*/ 6 h 24"/>
                    <a:gd name="T6" fmla="*/ 6 w 97"/>
                    <a:gd name="T7" fmla="*/ 0 h 24"/>
                    <a:gd name="T8" fmla="*/ 91 w 97"/>
                    <a:gd name="T9" fmla="*/ 0 h 24"/>
                    <a:gd name="T10" fmla="*/ 97 w 97"/>
                    <a:gd name="T11" fmla="*/ 6 h 24"/>
                    <a:gd name="T12" fmla="*/ 97 w 97"/>
                    <a:gd name="T13" fmla="*/ 18 h 24"/>
                    <a:gd name="T14" fmla="*/ 91 w 97"/>
                    <a:gd name="T15" fmla="*/ 24 h 24"/>
                    <a:gd name="T16" fmla="*/ 6 w 97"/>
                    <a:gd name="T1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7" h="24">
                      <a:moveTo>
                        <a:pt x="6" y="24"/>
                      </a:moveTo>
                      <a:cubicBezTo>
                        <a:pt x="3" y="24"/>
                        <a:pt x="0" y="21"/>
                        <a:pt x="0" y="18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95" y="0"/>
                        <a:pt x="97" y="3"/>
                        <a:pt x="97" y="6"/>
                      </a:cubicBezTo>
                      <a:cubicBezTo>
                        <a:pt x="97" y="18"/>
                        <a:pt x="97" y="18"/>
                        <a:pt x="97" y="18"/>
                      </a:cubicBezTo>
                      <a:cubicBezTo>
                        <a:pt x="97" y="21"/>
                        <a:pt x="95" y="24"/>
                        <a:pt x="91" y="24"/>
                      </a:cubicBezTo>
                      <a:lnTo>
                        <a:pt x="6" y="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3" name="Freeform 46"/>
                <p:cNvSpPr>
                  <a:spLocks noEditPoints="1"/>
                </p:cNvSpPr>
                <p:nvPr/>
              </p:nvSpPr>
              <p:spPr bwMode="auto">
                <a:xfrm>
                  <a:off x="233418" y="9039946"/>
                  <a:ext cx="407988" cy="134938"/>
                </a:xfrm>
                <a:custGeom>
                  <a:avLst/>
                  <a:gdLst>
                    <a:gd name="T0" fmla="*/ 97 w 109"/>
                    <a:gd name="T1" fmla="*/ 12 h 36"/>
                    <a:gd name="T2" fmla="*/ 97 w 109"/>
                    <a:gd name="T3" fmla="*/ 24 h 36"/>
                    <a:gd name="T4" fmla="*/ 12 w 109"/>
                    <a:gd name="T5" fmla="*/ 24 h 36"/>
                    <a:gd name="T6" fmla="*/ 12 w 109"/>
                    <a:gd name="T7" fmla="*/ 12 h 36"/>
                    <a:gd name="T8" fmla="*/ 97 w 109"/>
                    <a:gd name="T9" fmla="*/ 12 h 36"/>
                    <a:gd name="T10" fmla="*/ 97 w 109"/>
                    <a:gd name="T11" fmla="*/ 0 h 36"/>
                    <a:gd name="T12" fmla="*/ 12 w 109"/>
                    <a:gd name="T13" fmla="*/ 0 h 36"/>
                    <a:gd name="T14" fmla="*/ 0 w 109"/>
                    <a:gd name="T15" fmla="*/ 12 h 36"/>
                    <a:gd name="T16" fmla="*/ 0 w 109"/>
                    <a:gd name="T17" fmla="*/ 24 h 36"/>
                    <a:gd name="T18" fmla="*/ 12 w 109"/>
                    <a:gd name="T19" fmla="*/ 36 h 36"/>
                    <a:gd name="T20" fmla="*/ 97 w 109"/>
                    <a:gd name="T21" fmla="*/ 36 h 36"/>
                    <a:gd name="T22" fmla="*/ 109 w 109"/>
                    <a:gd name="T23" fmla="*/ 24 h 36"/>
                    <a:gd name="T24" fmla="*/ 109 w 109"/>
                    <a:gd name="T25" fmla="*/ 12 h 36"/>
                    <a:gd name="T26" fmla="*/ 97 w 109"/>
                    <a:gd name="T27" fmla="*/ 0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09" h="36">
                      <a:moveTo>
                        <a:pt x="97" y="12"/>
                      </a:moveTo>
                      <a:cubicBezTo>
                        <a:pt x="97" y="24"/>
                        <a:pt x="97" y="24"/>
                        <a:pt x="97" y="24"/>
                      </a:cubicBezTo>
                      <a:cubicBezTo>
                        <a:pt x="12" y="24"/>
                        <a:pt x="12" y="24"/>
                        <a:pt x="12" y="24"/>
                      </a:cubicBezTo>
                      <a:cubicBezTo>
                        <a:pt x="12" y="12"/>
                        <a:pt x="12" y="12"/>
                        <a:pt x="12" y="12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moveTo>
                        <a:pt x="97" y="0"/>
                      </a:move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5" y="0"/>
                        <a:pt x="0" y="6"/>
                        <a:pt x="0" y="12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30"/>
                        <a:pt x="5" y="36"/>
                        <a:pt x="12" y="36"/>
                      </a:cubicBezTo>
                      <a:cubicBezTo>
                        <a:pt x="97" y="36"/>
                        <a:pt x="97" y="36"/>
                        <a:pt x="97" y="36"/>
                      </a:cubicBezTo>
                      <a:cubicBezTo>
                        <a:pt x="104" y="36"/>
                        <a:pt x="109" y="30"/>
                        <a:pt x="109" y="24"/>
                      </a:cubicBezTo>
                      <a:cubicBezTo>
                        <a:pt x="109" y="12"/>
                        <a:pt x="109" y="12"/>
                        <a:pt x="109" y="12"/>
                      </a:cubicBezTo>
                      <a:cubicBezTo>
                        <a:pt x="109" y="6"/>
                        <a:pt x="104" y="0"/>
                        <a:pt x="97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4" name="Freeform 47"/>
                <p:cNvSpPr>
                  <a:spLocks/>
                </p:cNvSpPr>
                <p:nvPr/>
              </p:nvSpPr>
              <p:spPr bwMode="auto">
                <a:xfrm>
                  <a:off x="255643" y="9136784"/>
                  <a:ext cx="363538" cy="90488"/>
                </a:xfrm>
                <a:custGeom>
                  <a:avLst/>
                  <a:gdLst>
                    <a:gd name="T0" fmla="*/ 6 w 97"/>
                    <a:gd name="T1" fmla="*/ 24 h 24"/>
                    <a:gd name="T2" fmla="*/ 0 w 97"/>
                    <a:gd name="T3" fmla="*/ 18 h 24"/>
                    <a:gd name="T4" fmla="*/ 0 w 97"/>
                    <a:gd name="T5" fmla="*/ 6 h 24"/>
                    <a:gd name="T6" fmla="*/ 6 w 97"/>
                    <a:gd name="T7" fmla="*/ 0 h 24"/>
                    <a:gd name="T8" fmla="*/ 91 w 97"/>
                    <a:gd name="T9" fmla="*/ 0 h 24"/>
                    <a:gd name="T10" fmla="*/ 97 w 97"/>
                    <a:gd name="T11" fmla="*/ 6 h 24"/>
                    <a:gd name="T12" fmla="*/ 97 w 97"/>
                    <a:gd name="T13" fmla="*/ 18 h 24"/>
                    <a:gd name="T14" fmla="*/ 91 w 97"/>
                    <a:gd name="T15" fmla="*/ 24 h 24"/>
                    <a:gd name="T16" fmla="*/ 6 w 97"/>
                    <a:gd name="T1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7" h="24">
                      <a:moveTo>
                        <a:pt x="6" y="24"/>
                      </a:moveTo>
                      <a:cubicBezTo>
                        <a:pt x="3" y="24"/>
                        <a:pt x="0" y="21"/>
                        <a:pt x="0" y="18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95" y="0"/>
                        <a:pt x="97" y="3"/>
                        <a:pt x="97" y="6"/>
                      </a:cubicBezTo>
                      <a:cubicBezTo>
                        <a:pt x="97" y="18"/>
                        <a:pt x="97" y="18"/>
                        <a:pt x="97" y="18"/>
                      </a:cubicBezTo>
                      <a:cubicBezTo>
                        <a:pt x="97" y="21"/>
                        <a:pt x="95" y="24"/>
                        <a:pt x="91" y="24"/>
                      </a:cubicBezTo>
                      <a:lnTo>
                        <a:pt x="6" y="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5" name="Freeform 48"/>
                <p:cNvSpPr>
                  <a:spLocks noEditPoints="1"/>
                </p:cNvSpPr>
                <p:nvPr/>
              </p:nvSpPr>
              <p:spPr bwMode="auto">
                <a:xfrm>
                  <a:off x="233418" y="9114559"/>
                  <a:ext cx="407988" cy="134938"/>
                </a:xfrm>
                <a:custGeom>
                  <a:avLst/>
                  <a:gdLst>
                    <a:gd name="T0" fmla="*/ 97 w 109"/>
                    <a:gd name="T1" fmla="*/ 12 h 36"/>
                    <a:gd name="T2" fmla="*/ 97 w 109"/>
                    <a:gd name="T3" fmla="*/ 24 h 36"/>
                    <a:gd name="T4" fmla="*/ 12 w 109"/>
                    <a:gd name="T5" fmla="*/ 24 h 36"/>
                    <a:gd name="T6" fmla="*/ 12 w 109"/>
                    <a:gd name="T7" fmla="*/ 12 h 36"/>
                    <a:gd name="T8" fmla="*/ 97 w 109"/>
                    <a:gd name="T9" fmla="*/ 12 h 36"/>
                    <a:gd name="T10" fmla="*/ 97 w 109"/>
                    <a:gd name="T11" fmla="*/ 0 h 36"/>
                    <a:gd name="T12" fmla="*/ 12 w 109"/>
                    <a:gd name="T13" fmla="*/ 0 h 36"/>
                    <a:gd name="T14" fmla="*/ 0 w 109"/>
                    <a:gd name="T15" fmla="*/ 12 h 36"/>
                    <a:gd name="T16" fmla="*/ 0 w 109"/>
                    <a:gd name="T17" fmla="*/ 24 h 36"/>
                    <a:gd name="T18" fmla="*/ 12 w 109"/>
                    <a:gd name="T19" fmla="*/ 36 h 36"/>
                    <a:gd name="T20" fmla="*/ 97 w 109"/>
                    <a:gd name="T21" fmla="*/ 36 h 36"/>
                    <a:gd name="T22" fmla="*/ 109 w 109"/>
                    <a:gd name="T23" fmla="*/ 24 h 36"/>
                    <a:gd name="T24" fmla="*/ 109 w 109"/>
                    <a:gd name="T25" fmla="*/ 12 h 36"/>
                    <a:gd name="T26" fmla="*/ 97 w 109"/>
                    <a:gd name="T27" fmla="*/ 0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09" h="36">
                      <a:moveTo>
                        <a:pt x="97" y="12"/>
                      </a:moveTo>
                      <a:cubicBezTo>
                        <a:pt x="97" y="24"/>
                        <a:pt x="97" y="24"/>
                        <a:pt x="97" y="24"/>
                      </a:cubicBezTo>
                      <a:cubicBezTo>
                        <a:pt x="12" y="24"/>
                        <a:pt x="12" y="24"/>
                        <a:pt x="12" y="24"/>
                      </a:cubicBezTo>
                      <a:cubicBezTo>
                        <a:pt x="12" y="12"/>
                        <a:pt x="12" y="12"/>
                        <a:pt x="12" y="12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moveTo>
                        <a:pt x="97" y="0"/>
                      </a:move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5" y="0"/>
                        <a:pt x="0" y="6"/>
                        <a:pt x="0" y="12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31"/>
                        <a:pt x="5" y="36"/>
                        <a:pt x="12" y="36"/>
                      </a:cubicBezTo>
                      <a:cubicBezTo>
                        <a:pt x="97" y="36"/>
                        <a:pt x="97" y="36"/>
                        <a:pt x="97" y="36"/>
                      </a:cubicBezTo>
                      <a:cubicBezTo>
                        <a:pt x="104" y="36"/>
                        <a:pt x="109" y="31"/>
                        <a:pt x="109" y="24"/>
                      </a:cubicBezTo>
                      <a:cubicBezTo>
                        <a:pt x="109" y="12"/>
                        <a:pt x="109" y="12"/>
                        <a:pt x="109" y="12"/>
                      </a:cubicBezTo>
                      <a:cubicBezTo>
                        <a:pt x="109" y="6"/>
                        <a:pt x="104" y="0"/>
                        <a:pt x="97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6" name="Freeform 49"/>
                <p:cNvSpPr>
                  <a:spLocks/>
                </p:cNvSpPr>
                <p:nvPr/>
              </p:nvSpPr>
              <p:spPr bwMode="auto">
                <a:xfrm>
                  <a:off x="217543" y="8657358"/>
                  <a:ext cx="263525" cy="254000"/>
                </a:xfrm>
                <a:custGeom>
                  <a:avLst/>
                  <a:gdLst>
                    <a:gd name="T0" fmla="*/ 50 w 70"/>
                    <a:gd name="T1" fmla="*/ 68 h 68"/>
                    <a:gd name="T2" fmla="*/ 45 w 70"/>
                    <a:gd name="T3" fmla="*/ 67 h 68"/>
                    <a:gd name="T4" fmla="*/ 2 w 70"/>
                    <a:gd name="T5" fmla="*/ 23 h 68"/>
                    <a:gd name="T6" fmla="*/ 2 w 70"/>
                    <a:gd name="T7" fmla="*/ 15 h 68"/>
                    <a:gd name="T8" fmla="*/ 14 w 70"/>
                    <a:gd name="T9" fmla="*/ 3 h 68"/>
                    <a:gd name="T10" fmla="*/ 22 w 70"/>
                    <a:gd name="T11" fmla="*/ 0 h 68"/>
                    <a:gd name="T12" fmla="*/ 31 w 70"/>
                    <a:gd name="T13" fmla="*/ 3 h 68"/>
                    <a:gd name="T14" fmla="*/ 65 w 70"/>
                    <a:gd name="T15" fmla="*/ 38 h 68"/>
                    <a:gd name="T16" fmla="*/ 65 w 70"/>
                    <a:gd name="T17" fmla="*/ 55 h 68"/>
                    <a:gd name="T18" fmla="*/ 54 w 70"/>
                    <a:gd name="T19" fmla="*/ 67 h 68"/>
                    <a:gd name="T20" fmla="*/ 50 w 70"/>
                    <a:gd name="T21" fmla="*/ 68 h 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70" h="68">
                      <a:moveTo>
                        <a:pt x="50" y="68"/>
                      </a:moveTo>
                      <a:cubicBezTo>
                        <a:pt x="48" y="68"/>
                        <a:pt x="47" y="68"/>
                        <a:pt x="45" y="67"/>
                      </a:cubicBezTo>
                      <a:cubicBezTo>
                        <a:pt x="2" y="23"/>
                        <a:pt x="2" y="23"/>
                        <a:pt x="2" y="23"/>
                      </a:cubicBezTo>
                      <a:cubicBezTo>
                        <a:pt x="0" y="21"/>
                        <a:pt x="0" y="17"/>
                        <a:pt x="2" y="15"/>
                      </a:cubicBezTo>
                      <a:cubicBezTo>
                        <a:pt x="14" y="3"/>
                        <a:pt x="14" y="3"/>
                        <a:pt x="14" y="3"/>
                      </a:cubicBezTo>
                      <a:cubicBezTo>
                        <a:pt x="16" y="1"/>
                        <a:pt x="19" y="0"/>
                        <a:pt x="22" y="0"/>
                      </a:cubicBezTo>
                      <a:cubicBezTo>
                        <a:pt x="26" y="0"/>
                        <a:pt x="29" y="1"/>
                        <a:pt x="31" y="3"/>
                      </a:cubicBezTo>
                      <a:cubicBezTo>
                        <a:pt x="65" y="38"/>
                        <a:pt x="65" y="38"/>
                        <a:pt x="65" y="38"/>
                      </a:cubicBezTo>
                      <a:cubicBezTo>
                        <a:pt x="70" y="42"/>
                        <a:pt x="70" y="50"/>
                        <a:pt x="65" y="55"/>
                      </a:cubicBezTo>
                      <a:cubicBezTo>
                        <a:pt x="54" y="67"/>
                        <a:pt x="54" y="67"/>
                        <a:pt x="54" y="67"/>
                      </a:cubicBezTo>
                      <a:cubicBezTo>
                        <a:pt x="53" y="68"/>
                        <a:pt x="51" y="68"/>
                        <a:pt x="50" y="68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7" name="Freeform 50"/>
                <p:cNvSpPr>
                  <a:spLocks noEditPoints="1"/>
                </p:cNvSpPr>
                <p:nvPr/>
              </p:nvSpPr>
              <p:spPr bwMode="auto">
                <a:xfrm>
                  <a:off x="192143" y="8633545"/>
                  <a:ext cx="314325" cy="300038"/>
                </a:xfrm>
                <a:custGeom>
                  <a:avLst/>
                  <a:gdLst>
                    <a:gd name="T0" fmla="*/ 29 w 84"/>
                    <a:gd name="T1" fmla="*/ 12 h 80"/>
                    <a:gd name="T2" fmla="*/ 34 w 84"/>
                    <a:gd name="T3" fmla="*/ 13 h 80"/>
                    <a:gd name="T4" fmla="*/ 68 w 84"/>
                    <a:gd name="T5" fmla="*/ 48 h 80"/>
                    <a:gd name="T6" fmla="*/ 68 w 84"/>
                    <a:gd name="T7" fmla="*/ 57 h 80"/>
                    <a:gd name="T8" fmla="*/ 57 w 84"/>
                    <a:gd name="T9" fmla="*/ 68 h 80"/>
                    <a:gd name="T10" fmla="*/ 13 w 84"/>
                    <a:gd name="T11" fmla="*/ 25 h 80"/>
                    <a:gd name="T12" fmla="*/ 25 w 84"/>
                    <a:gd name="T13" fmla="*/ 13 h 80"/>
                    <a:gd name="T14" fmla="*/ 29 w 84"/>
                    <a:gd name="T15" fmla="*/ 12 h 80"/>
                    <a:gd name="T16" fmla="*/ 29 w 84"/>
                    <a:gd name="T17" fmla="*/ 0 h 80"/>
                    <a:gd name="T18" fmla="*/ 16 w 84"/>
                    <a:gd name="T19" fmla="*/ 5 h 80"/>
                    <a:gd name="T20" fmla="*/ 5 w 84"/>
                    <a:gd name="T21" fmla="*/ 16 h 80"/>
                    <a:gd name="T22" fmla="*/ 5 w 84"/>
                    <a:gd name="T23" fmla="*/ 33 h 80"/>
                    <a:gd name="T24" fmla="*/ 48 w 84"/>
                    <a:gd name="T25" fmla="*/ 77 h 80"/>
                    <a:gd name="T26" fmla="*/ 57 w 84"/>
                    <a:gd name="T27" fmla="*/ 80 h 80"/>
                    <a:gd name="T28" fmla="*/ 57 w 84"/>
                    <a:gd name="T29" fmla="*/ 80 h 80"/>
                    <a:gd name="T30" fmla="*/ 65 w 84"/>
                    <a:gd name="T31" fmla="*/ 77 h 80"/>
                    <a:gd name="T32" fmla="*/ 77 w 84"/>
                    <a:gd name="T33" fmla="*/ 65 h 80"/>
                    <a:gd name="T34" fmla="*/ 77 w 84"/>
                    <a:gd name="T35" fmla="*/ 39 h 80"/>
                    <a:gd name="T36" fmla="*/ 42 w 84"/>
                    <a:gd name="T37" fmla="*/ 5 h 80"/>
                    <a:gd name="T38" fmla="*/ 29 w 84"/>
                    <a:gd name="T39" fmla="*/ 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84" h="80">
                      <a:moveTo>
                        <a:pt x="29" y="12"/>
                      </a:moveTo>
                      <a:cubicBezTo>
                        <a:pt x="31" y="12"/>
                        <a:pt x="33" y="12"/>
                        <a:pt x="34" y="13"/>
                      </a:cubicBezTo>
                      <a:cubicBezTo>
                        <a:pt x="34" y="13"/>
                        <a:pt x="34" y="13"/>
                        <a:pt x="68" y="48"/>
                      </a:cubicBezTo>
                      <a:cubicBezTo>
                        <a:pt x="71" y="50"/>
                        <a:pt x="71" y="54"/>
                        <a:pt x="68" y="57"/>
                      </a:cubicBezTo>
                      <a:cubicBezTo>
                        <a:pt x="68" y="57"/>
                        <a:pt x="68" y="57"/>
                        <a:pt x="57" y="68"/>
                      </a:cubicBezTo>
                      <a:cubicBezTo>
                        <a:pt x="57" y="68"/>
                        <a:pt x="57" y="68"/>
                        <a:pt x="13" y="25"/>
                      </a:cubicBezTo>
                      <a:cubicBezTo>
                        <a:pt x="13" y="25"/>
                        <a:pt x="13" y="25"/>
                        <a:pt x="25" y="13"/>
                      </a:cubicBezTo>
                      <a:cubicBezTo>
                        <a:pt x="26" y="12"/>
                        <a:pt x="28" y="12"/>
                        <a:pt x="29" y="12"/>
                      </a:cubicBezTo>
                      <a:moveTo>
                        <a:pt x="29" y="0"/>
                      </a:moveTo>
                      <a:cubicBezTo>
                        <a:pt x="24" y="0"/>
                        <a:pt x="20" y="2"/>
                        <a:pt x="16" y="5"/>
                      </a:cubicBezTo>
                      <a:cubicBezTo>
                        <a:pt x="5" y="16"/>
                        <a:pt x="5" y="16"/>
                        <a:pt x="5" y="16"/>
                      </a:cubicBezTo>
                      <a:cubicBezTo>
                        <a:pt x="0" y="21"/>
                        <a:pt x="0" y="29"/>
                        <a:pt x="5" y="33"/>
                      </a:cubicBezTo>
                      <a:cubicBezTo>
                        <a:pt x="48" y="77"/>
                        <a:pt x="48" y="77"/>
                        <a:pt x="48" y="77"/>
                      </a:cubicBezTo>
                      <a:cubicBezTo>
                        <a:pt x="50" y="79"/>
                        <a:pt x="53" y="80"/>
                        <a:pt x="57" y="80"/>
                      </a:cubicBezTo>
                      <a:cubicBezTo>
                        <a:pt x="57" y="80"/>
                        <a:pt x="57" y="80"/>
                        <a:pt x="57" y="80"/>
                      </a:cubicBezTo>
                      <a:cubicBezTo>
                        <a:pt x="60" y="80"/>
                        <a:pt x="63" y="79"/>
                        <a:pt x="65" y="77"/>
                      </a:cubicBezTo>
                      <a:cubicBezTo>
                        <a:pt x="77" y="65"/>
                        <a:pt x="77" y="65"/>
                        <a:pt x="77" y="65"/>
                      </a:cubicBezTo>
                      <a:cubicBezTo>
                        <a:pt x="84" y="58"/>
                        <a:pt x="84" y="47"/>
                        <a:pt x="77" y="39"/>
                      </a:cubicBezTo>
                      <a:cubicBezTo>
                        <a:pt x="42" y="5"/>
                        <a:pt x="42" y="5"/>
                        <a:pt x="42" y="5"/>
                      </a:cubicBezTo>
                      <a:cubicBezTo>
                        <a:pt x="39" y="2"/>
                        <a:pt x="34" y="0"/>
                        <a:pt x="29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8" name="Freeform 51"/>
                <p:cNvSpPr>
                  <a:spLocks noEditPoints="1"/>
                </p:cNvSpPr>
                <p:nvPr/>
              </p:nvSpPr>
              <p:spPr bwMode="auto">
                <a:xfrm>
                  <a:off x="-123770" y="8724033"/>
                  <a:ext cx="742950" cy="528639"/>
                </a:xfrm>
                <a:custGeom>
                  <a:avLst/>
                  <a:gdLst>
                    <a:gd name="T0" fmla="*/ 12 w 198"/>
                    <a:gd name="T1" fmla="*/ 141 h 141"/>
                    <a:gd name="T2" fmla="*/ 8 w 198"/>
                    <a:gd name="T3" fmla="*/ 140 h 141"/>
                    <a:gd name="T4" fmla="*/ 3 w 198"/>
                    <a:gd name="T5" fmla="*/ 134 h 141"/>
                    <a:gd name="T6" fmla="*/ 1 w 198"/>
                    <a:gd name="T7" fmla="*/ 128 h 141"/>
                    <a:gd name="T8" fmla="*/ 14 w 198"/>
                    <a:gd name="T9" fmla="*/ 77 h 141"/>
                    <a:gd name="T10" fmla="*/ 15 w 198"/>
                    <a:gd name="T11" fmla="*/ 75 h 141"/>
                    <a:gd name="T12" fmla="*/ 88 w 198"/>
                    <a:gd name="T13" fmla="*/ 1 h 141"/>
                    <a:gd name="T14" fmla="*/ 92 w 198"/>
                    <a:gd name="T15" fmla="*/ 0 h 141"/>
                    <a:gd name="T16" fmla="*/ 92 w 198"/>
                    <a:gd name="T17" fmla="*/ 0 h 141"/>
                    <a:gd name="T18" fmla="*/ 97 w 198"/>
                    <a:gd name="T19" fmla="*/ 1 h 141"/>
                    <a:gd name="T20" fmla="*/ 103 w 198"/>
                    <a:gd name="T21" fmla="*/ 8 h 141"/>
                    <a:gd name="T22" fmla="*/ 105 w 198"/>
                    <a:gd name="T23" fmla="*/ 12 h 141"/>
                    <a:gd name="T24" fmla="*/ 109 w 198"/>
                    <a:gd name="T25" fmla="*/ 13 h 141"/>
                    <a:gd name="T26" fmla="*/ 116 w 198"/>
                    <a:gd name="T27" fmla="*/ 21 h 141"/>
                    <a:gd name="T28" fmla="*/ 117 w 198"/>
                    <a:gd name="T29" fmla="*/ 24 h 141"/>
                    <a:gd name="T30" fmla="*/ 121 w 198"/>
                    <a:gd name="T31" fmla="*/ 26 h 141"/>
                    <a:gd name="T32" fmla="*/ 128 w 198"/>
                    <a:gd name="T33" fmla="*/ 33 h 141"/>
                    <a:gd name="T34" fmla="*/ 130 w 198"/>
                    <a:gd name="T35" fmla="*/ 37 h 141"/>
                    <a:gd name="T36" fmla="*/ 133 w 198"/>
                    <a:gd name="T37" fmla="*/ 38 h 141"/>
                    <a:gd name="T38" fmla="*/ 140 w 198"/>
                    <a:gd name="T39" fmla="*/ 45 h 141"/>
                    <a:gd name="T40" fmla="*/ 142 w 198"/>
                    <a:gd name="T41" fmla="*/ 49 h 141"/>
                    <a:gd name="T42" fmla="*/ 140 w 198"/>
                    <a:gd name="T43" fmla="*/ 53 h 141"/>
                    <a:gd name="T44" fmla="*/ 124 w 198"/>
                    <a:gd name="T45" fmla="*/ 70 h 141"/>
                    <a:gd name="T46" fmla="*/ 192 w 198"/>
                    <a:gd name="T47" fmla="*/ 70 h 141"/>
                    <a:gd name="T48" fmla="*/ 198 w 198"/>
                    <a:gd name="T49" fmla="*/ 76 h 141"/>
                    <a:gd name="T50" fmla="*/ 198 w 198"/>
                    <a:gd name="T51" fmla="*/ 87 h 141"/>
                    <a:gd name="T52" fmla="*/ 192 w 198"/>
                    <a:gd name="T53" fmla="*/ 93 h 141"/>
                    <a:gd name="T54" fmla="*/ 107 w 198"/>
                    <a:gd name="T55" fmla="*/ 93 h 141"/>
                    <a:gd name="T56" fmla="*/ 103 w 198"/>
                    <a:gd name="T57" fmla="*/ 91 h 141"/>
                    <a:gd name="T58" fmla="*/ 67 w 198"/>
                    <a:gd name="T59" fmla="*/ 127 h 141"/>
                    <a:gd name="T60" fmla="*/ 64 w 198"/>
                    <a:gd name="T61" fmla="*/ 128 h 141"/>
                    <a:gd name="T62" fmla="*/ 14 w 198"/>
                    <a:gd name="T63" fmla="*/ 141 h 141"/>
                    <a:gd name="T64" fmla="*/ 12 w 198"/>
                    <a:gd name="T65" fmla="*/ 141 h 141"/>
                    <a:gd name="T66" fmla="*/ 23 w 198"/>
                    <a:gd name="T67" fmla="*/ 119 h 141"/>
                    <a:gd name="T68" fmla="*/ 45 w 198"/>
                    <a:gd name="T69" fmla="*/ 113 h 141"/>
                    <a:gd name="T70" fmla="*/ 29 w 198"/>
                    <a:gd name="T71" fmla="*/ 97 h 141"/>
                    <a:gd name="T72" fmla="*/ 23 w 198"/>
                    <a:gd name="T73" fmla="*/ 119 h 1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98" h="141">
                      <a:moveTo>
                        <a:pt x="12" y="141"/>
                      </a:moveTo>
                      <a:cubicBezTo>
                        <a:pt x="11" y="141"/>
                        <a:pt x="9" y="141"/>
                        <a:pt x="8" y="140"/>
                      </a:cubicBezTo>
                      <a:cubicBezTo>
                        <a:pt x="3" y="134"/>
                        <a:pt x="3" y="134"/>
                        <a:pt x="3" y="134"/>
                      </a:cubicBezTo>
                      <a:cubicBezTo>
                        <a:pt x="1" y="133"/>
                        <a:pt x="0" y="131"/>
                        <a:pt x="1" y="128"/>
                      </a:cubicBezTo>
                      <a:cubicBezTo>
                        <a:pt x="14" y="77"/>
                        <a:pt x="14" y="77"/>
                        <a:pt x="14" y="77"/>
                      </a:cubicBezTo>
                      <a:cubicBezTo>
                        <a:pt x="14" y="76"/>
                        <a:pt x="15" y="75"/>
                        <a:pt x="15" y="75"/>
                      </a:cubicBezTo>
                      <a:cubicBezTo>
                        <a:pt x="88" y="1"/>
                        <a:pt x="88" y="1"/>
                        <a:pt x="88" y="1"/>
                      </a:cubicBezTo>
                      <a:cubicBezTo>
                        <a:pt x="89" y="0"/>
                        <a:pt x="91" y="0"/>
                        <a:pt x="92" y="0"/>
                      </a:cubicBezTo>
                      <a:cubicBezTo>
                        <a:pt x="92" y="0"/>
                        <a:pt x="92" y="0"/>
                        <a:pt x="92" y="0"/>
                      </a:cubicBezTo>
                      <a:cubicBezTo>
                        <a:pt x="94" y="0"/>
                        <a:pt x="96" y="0"/>
                        <a:pt x="97" y="1"/>
                      </a:cubicBezTo>
                      <a:cubicBezTo>
                        <a:pt x="103" y="8"/>
                        <a:pt x="103" y="8"/>
                        <a:pt x="103" y="8"/>
                      </a:cubicBezTo>
                      <a:cubicBezTo>
                        <a:pt x="104" y="9"/>
                        <a:pt x="105" y="10"/>
                        <a:pt x="105" y="12"/>
                      </a:cubicBezTo>
                      <a:cubicBezTo>
                        <a:pt x="106" y="12"/>
                        <a:pt x="108" y="12"/>
                        <a:pt x="109" y="13"/>
                      </a:cubicBezTo>
                      <a:cubicBezTo>
                        <a:pt x="116" y="21"/>
                        <a:pt x="116" y="21"/>
                        <a:pt x="116" y="21"/>
                      </a:cubicBezTo>
                      <a:cubicBezTo>
                        <a:pt x="117" y="22"/>
                        <a:pt x="117" y="23"/>
                        <a:pt x="117" y="24"/>
                      </a:cubicBezTo>
                      <a:cubicBezTo>
                        <a:pt x="119" y="24"/>
                        <a:pt x="120" y="25"/>
                        <a:pt x="121" y="26"/>
                      </a:cubicBezTo>
                      <a:cubicBezTo>
                        <a:pt x="128" y="33"/>
                        <a:pt x="128" y="33"/>
                        <a:pt x="128" y="33"/>
                      </a:cubicBezTo>
                      <a:cubicBezTo>
                        <a:pt x="129" y="34"/>
                        <a:pt x="130" y="35"/>
                        <a:pt x="130" y="37"/>
                      </a:cubicBezTo>
                      <a:cubicBezTo>
                        <a:pt x="131" y="37"/>
                        <a:pt x="132" y="37"/>
                        <a:pt x="133" y="38"/>
                      </a:cubicBezTo>
                      <a:cubicBezTo>
                        <a:pt x="140" y="45"/>
                        <a:pt x="140" y="45"/>
                        <a:pt x="140" y="45"/>
                      </a:cubicBezTo>
                      <a:cubicBezTo>
                        <a:pt x="141" y="46"/>
                        <a:pt x="142" y="47"/>
                        <a:pt x="142" y="49"/>
                      </a:cubicBezTo>
                      <a:cubicBezTo>
                        <a:pt x="142" y="51"/>
                        <a:pt x="141" y="52"/>
                        <a:pt x="140" y="53"/>
                      </a:cubicBezTo>
                      <a:cubicBezTo>
                        <a:pt x="124" y="70"/>
                        <a:pt x="124" y="70"/>
                        <a:pt x="124" y="70"/>
                      </a:cubicBezTo>
                      <a:cubicBezTo>
                        <a:pt x="192" y="70"/>
                        <a:pt x="192" y="70"/>
                        <a:pt x="192" y="70"/>
                      </a:cubicBezTo>
                      <a:cubicBezTo>
                        <a:pt x="196" y="70"/>
                        <a:pt x="198" y="72"/>
                        <a:pt x="198" y="76"/>
                      </a:cubicBezTo>
                      <a:cubicBezTo>
                        <a:pt x="198" y="87"/>
                        <a:pt x="198" y="87"/>
                        <a:pt x="198" y="87"/>
                      </a:cubicBezTo>
                      <a:cubicBezTo>
                        <a:pt x="198" y="91"/>
                        <a:pt x="196" y="93"/>
                        <a:pt x="192" y="93"/>
                      </a:cubicBezTo>
                      <a:cubicBezTo>
                        <a:pt x="107" y="93"/>
                        <a:pt x="107" y="93"/>
                        <a:pt x="107" y="93"/>
                      </a:cubicBezTo>
                      <a:cubicBezTo>
                        <a:pt x="105" y="93"/>
                        <a:pt x="104" y="92"/>
                        <a:pt x="103" y="91"/>
                      </a:cubicBezTo>
                      <a:cubicBezTo>
                        <a:pt x="67" y="127"/>
                        <a:pt x="67" y="127"/>
                        <a:pt x="67" y="127"/>
                      </a:cubicBezTo>
                      <a:cubicBezTo>
                        <a:pt x="66" y="127"/>
                        <a:pt x="65" y="128"/>
                        <a:pt x="64" y="128"/>
                      </a:cubicBezTo>
                      <a:cubicBezTo>
                        <a:pt x="14" y="141"/>
                        <a:pt x="14" y="141"/>
                        <a:pt x="14" y="141"/>
                      </a:cubicBezTo>
                      <a:cubicBezTo>
                        <a:pt x="13" y="141"/>
                        <a:pt x="13" y="141"/>
                        <a:pt x="12" y="141"/>
                      </a:cubicBezTo>
                      <a:close/>
                      <a:moveTo>
                        <a:pt x="23" y="119"/>
                      </a:moveTo>
                      <a:cubicBezTo>
                        <a:pt x="45" y="113"/>
                        <a:pt x="45" y="113"/>
                        <a:pt x="45" y="113"/>
                      </a:cubicBezTo>
                      <a:cubicBezTo>
                        <a:pt x="29" y="97"/>
                        <a:pt x="29" y="97"/>
                        <a:pt x="29" y="97"/>
                      </a:cubicBezTo>
                      <a:lnTo>
                        <a:pt x="23" y="1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9" name="Freeform 52"/>
                <p:cNvSpPr>
                  <a:spLocks noEditPoints="1"/>
                </p:cNvSpPr>
                <p:nvPr/>
              </p:nvSpPr>
              <p:spPr bwMode="auto">
                <a:xfrm>
                  <a:off x="-145995" y="8701808"/>
                  <a:ext cx="787400" cy="573089"/>
                </a:xfrm>
                <a:custGeom>
                  <a:avLst/>
                  <a:gdLst>
                    <a:gd name="T0" fmla="*/ 98 w 210"/>
                    <a:gd name="T1" fmla="*/ 12 h 153"/>
                    <a:gd name="T2" fmla="*/ 105 w 210"/>
                    <a:gd name="T3" fmla="*/ 18 h 153"/>
                    <a:gd name="T4" fmla="*/ 37 w 210"/>
                    <a:gd name="T5" fmla="*/ 86 h 153"/>
                    <a:gd name="T6" fmla="*/ 43 w 210"/>
                    <a:gd name="T7" fmla="*/ 92 h 153"/>
                    <a:gd name="T8" fmla="*/ 110 w 210"/>
                    <a:gd name="T9" fmla="*/ 24 h 153"/>
                    <a:gd name="T10" fmla="*/ 118 w 210"/>
                    <a:gd name="T11" fmla="*/ 31 h 153"/>
                    <a:gd name="T12" fmla="*/ 50 w 210"/>
                    <a:gd name="T13" fmla="*/ 99 h 153"/>
                    <a:gd name="T14" fmla="*/ 55 w 210"/>
                    <a:gd name="T15" fmla="*/ 104 h 153"/>
                    <a:gd name="T16" fmla="*/ 123 w 210"/>
                    <a:gd name="T17" fmla="*/ 36 h 153"/>
                    <a:gd name="T18" fmla="*/ 130 w 210"/>
                    <a:gd name="T19" fmla="*/ 43 h 153"/>
                    <a:gd name="T20" fmla="*/ 62 w 210"/>
                    <a:gd name="T21" fmla="*/ 111 h 153"/>
                    <a:gd name="T22" fmla="*/ 68 w 210"/>
                    <a:gd name="T23" fmla="*/ 116 h 153"/>
                    <a:gd name="T24" fmla="*/ 135 w 210"/>
                    <a:gd name="T25" fmla="*/ 49 h 153"/>
                    <a:gd name="T26" fmla="*/ 142 w 210"/>
                    <a:gd name="T27" fmla="*/ 55 h 153"/>
                    <a:gd name="T28" fmla="*/ 115 w 210"/>
                    <a:gd name="T29" fmla="*/ 82 h 153"/>
                    <a:gd name="T30" fmla="*/ 198 w 210"/>
                    <a:gd name="T31" fmla="*/ 82 h 153"/>
                    <a:gd name="T32" fmla="*/ 198 w 210"/>
                    <a:gd name="T33" fmla="*/ 93 h 153"/>
                    <a:gd name="T34" fmla="*/ 113 w 210"/>
                    <a:gd name="T35" fmla="*/ 93 h 153"/>
                    <a:gd name="T36" fmla="*/ 113 w 210"/>
                    <a:gd name="T37" fmla="*/ 84 h 153"/>
                    <a:gd name="T38" fmla="*/ 69 w 210"/>
                    <a:gd name="T39" fmla="*/ 128 h 153"/>
                    <a:gd name="T40" fmla="*/ 18 w 210"/>
                    <a:gd name="T41" fmla="*/ 141 h 153"/>
                    <a:gd name="T42" fmla="*/ 13 w 210"/>
                    <a:gd name="T43" fmla="*/ 136 h 153"/>
                    <a:gd name="T44" fmla="*/ 26 w 210"/>
                    <a:gd name="T45" fmla="*/ 85 h 153"/>
                    <a:gd name="T46" fmla="*/ 98 w 210"/>
                    <a:gd name="T47" fmla="*/ 12 h 153"/>
                    <a:gd name="T48" fmla="*/ 21 w 210"/>
                    <a:gd name="T49" fmla="*/ 133 h 153"/>
                    <a:gd name="T50" fmla="*/ 62 w 210"/>
                    <a:gd name="T51" fmla="*/ 122 h 153"/>
                    <a:gd name="T52" fmla="*/ 32 w 210"/>
                    <a:gd name="T53" fmla="*/ 91 h 153"/>
                    <a:gd name="T54" fmla="*/ 21 w 210"/>
                    <a:gd name="T55" fmla="*/ 133 h 153"/>
                    <a:gd name="T56" fmla="*/ 98 w 210"/>
                    <a:gd name="T57" fmla="*/ 0 h 153"/>
                    <a:gd name="T58" fmla="*/ 98 w 210"/>
                    <a:gd name="T59" fmla="*/ 0 h 153"/>
                    <a:gd name="T60" fmla="*/ 90 w 210"/>
                    <a:gd name="T61" fmla="*/ 3 h 153"/>
                    <a:gd name="T62" fmla="*/ 17 w 210"/>
                    <a:gd name="T63" fmla="*/ 76 h 153"/>
                    <a:gd name="T64" fmla="*/ 14 w 210"/>
                    <a:gd name="T65" fmla="*/ 82 h 153"/>
                    <a:gd name="T66" fmla="*/ 1 w 210"/>
                    <a:gd name="T67" fmla="*/ 133 h 153"/>
                    <a:gd name="T68" fmla="*/ 4 w 210"/>
                    <a:gd name="T69" fmla="*/ 145 h 153"/>
                    <a:gd name="T70" fmla="*/ 10 w 210"/>
                    <a:gd name="T71" fmla="*/ 150 h 153"/>
                    <a:gd name="T72" fmla="*/ 18 w 210"/>
                    <a:gd name="T73" fmla="*/ 153 h 153"/>
                    <a:gd name="T74" fmla="*/ 21 w 210"/>
                    <a:gd name="T75" fmla="*/ 153 h 153"/>
                    <a:gd name="T76" fmla="*/ 72 w 210"/>
                    <a:gd name="T77" fmla="*/ 140 h 153"/>
                    <a:gd name="T78" fmla="*/ 77 w 210"/>
                    <a:gd name="T79" fmla="*/ 137 h 153"/>
                    <a:gd name="T80" fmla="*/ 109 w 210"/>
                    <a:gd name="T81" fmla="*/ 105 h 153"/>
                    <a:gd name="T82" fmla="*/ 113 w 210"/>
                    <a:gd name="T83" fmla="*/ 105 h 153"/>
                    <a:gd name="T84" fmla="*/ 198 w 210"/>
                    <a:gd name="T85" fmla="*/ 105 h 153"/>
                    <a:gd name="T86" fmla="*/ 210 w 210"/>
                    <a:gd name="T87" fmla="*/ 93 h 153"/>
                    <a:gd name="T88" fmla="*/ 210 w 210"/>
                    <a:gd name="T89" fmla="*/ 82 h 153"/>
                    <a:gd name="T90" fmla="*/ 198 w 210"/>
                    <a:gd name="T91" fmla="*/ 70 h 153"/>
                    <a:gd name="T92" fmla="*/ 144 w 210"/>
                    <a:gd name="T93" fmla="*/ 70 h 153"/>
                    <a:gd name="T94" fmla="*/ 150 w 210"/>
                    <a:gd name="T95" fmla="*/ 64 h 153"/>
                    <a:gd name="T96" fmla="*/ 154 w 210"/>
                    <a:gd name="T97" fmla="*/ 55 h 153"/>
                    <a:gd name="T98" fmla="*/ 150 w 210"/>
                    <a:gd name="T99" fmla="*/ 47 h 153"/>
                    <a:gd name="T100" fmla="*/ 144 w 210"/>
                    <a:gd name="T101" fmla="*/ 40 h 153"/>
                    <a:gd name="T102" fmla="*/ 140 w 210"/>
                    <a:gd name="T103" fmla="*/ 38 h 153"/>
                    <a:gd name="T104" fmla="*/ 138 w 210"/>
                    <a:gd name="T105" fmla="*/ 35 h 153"/>
                    <a:gd name="T106" fmla="*/ 131 w 210"/>
                    <a:gd name="T107" fmla="*/ 28 h 153"/>
                    <a:gd name="T108" fmla="*/ 128 w 210"/>
                    <a:gd name="T109" fmla="*/ 25 h 153"/>
                    <a:gd name="T110" fmla="*/ 126 w 210"/>
                    <a:gd name="T111" fmla="*/ 22 h 153"/>
                    <a:gd name="T112" fmla="*/ 119 w 210"/>
                    <a:gd name="T113" fmla="*/ 15 h 153"/>
                    <a:gd name="T114" fmla="*/ 116 w 210"/>
                    <a:gd name="T115" fmla="*/ 13 h 153"/>
                    <a:gd name="T116" fmla="*/ 113 w 210"/>
                    <a:gd name="T117" fmla="*/ 10 h 153"/>
                    <a:gd name="T118" fmla="*/ 107 w 210"/>
                    <a:gd name="T119" fmla="*/ 3 h 153"/>
                    <a:gd name="T120" fmla="*/ 98 w 210"/>
                    <a:gd name="T121" fmla="*/ 0 h 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210" h="153">
                      <a:moveTo>
                        <a:pt x="98" y="12"/>
                      </a:moveTo>
                      <a:cubicBezTo>
                        <a:pt x="105" y="18"/>
                        <a:pt x="105" y="18"/>
                        <a:pt x="105" y="18"/>
                      </a:cubicBezTo>
                      <a:cubicBezTo>
                        <a:pt x="37" y="86"/>
                        <a:pt x="37" y="86"/>
                        <a:pt x="37" y="86"/>
                      </a:cubicBezTo>
                      <a:cubicBezTo>
                        <a:pt x="43" y="92"/>
                        <a:pt x="43" y="92"/>
                        <a:pt x="43" y="92"/>
                      </a:cubicBezTo>
                      <a:cubicBezTo>
                        <a:pt x="110" y="24"/>
                        <a:pt x="110" y="24"/>
                        <a:pt x="110" y="24"/>
                      </a:cubicBezTo>
                      <a:cubicBezTo>
                        <a:pt x="118" y="31"/>
                        <a:pt x="118" y="31"/>
                        <a:pt x="118" y="31"/>
                      </a:cubicBezTo>
                      <a:cubicBezTo>
                        <a:pt x="50" y="99"/>
                        <a:pt x="50" y="99"/>
                        <a:pt x="50" y="99"/>
                      </a:cubicBezTo>
                      <a:cubicBezTo>
                        <a:pt x="55" y="104"/>
                        <a:pt x="55" y="104"/>
                        <a:pt x="55" y="104"/>
                      </a:cubicBezTo>
                      <a:cubicBezTo>
                        <a:pt x="123" y="36"/>
                        <a:pt x="123" y="36"/>
                        <a:pt x="123" y="36"/>
                      </a:cubicBezTo>
                      <a:cubicBezTo>
                        <a:pt x="130" y="43"/>
                        <a:pt x="130" y="43"/>
                        <a:pt x="130" y="43"/>
                      </a:cubicBezTo>
                      <a:cubicBezTo>
                        <a:pt x="62" y="111"/>
                        <a:pt x="62" y="111"/>
                        <a:pt x="62" y="111"/>
                      </a:cubicBezTo>
                      <a:cubicBezTo>
                        <a:pt x="68" y="116"/>
                        <a:pt x="68" y="116"/>
                        <a:pt x="68" y="116"/>
                      </a:cubicBezTo>
                      <a:cubicBezTo>
                        <a:pt x="135" y="49"/>
                        <a:pt x="135" y="49"/>
                        <a:pt x="135" y="49"/>
                      </a:cubicBezTo>
                      <a:cubicBezTo>
                        <a:pt x="142" y="55"/>
                        <a:pt x="142" y="55"/>
                        <a:pt x="142" y="55"/>
                      </a:cubicBezTo>
                      <a:cubicBezTo>
                        <a:pt x="115" y="82"/>
                        <a:pt x="115" y="82"/>
                        <a:pt x="115" y="82"/>
                      </a:cubicBezTo>
                      <a:cubicBezTo>
                        <a:pt x="198" y="82"/>
                        <a:pt x="198" y="82"/>
                        <a:pt x="198" y="82"/>
                      </a:cubicBezTo>
                      <a:cubicBezTo>
                        <a:pt x="198" y="93"/>
                        <a:pt x="198" y="93"/>
                        <a:pt x="198" y="93"/>
                      </a:cubicBezTo>
                      <a:cubicBezTo>
                        <a:pt x="113" y="93"/>
                        <a:pt x="113" y="93"/>
                        <a:pt x="113" y="93"/>
                      </a:cubicBezTo>
                      <a:cubicBezTo>
                        <a:pt x="113" y="84"/>
                        <a:pt x="113" y="84"/>
                        <a:pt x="113" y="84"/>
                      </a:cubicBezTo>
                      <a:cubicBezTo>
                        <a:pt x="69" y="128"/>
                        <a:pt x="69" y="128"/>
                        <a:pt x="69" y="128"/>
                      </a:cubicBezTo>
                      <a:cubicBezTo>
                        <a:pt x="18" y="141"/>
                        <a:pt x="18" y="141"/>
                        <a:pt x="18" y="141"/>
                      </a:cubicBezTo>
                      <a:cubicBezTo>
                        <a:pt x="13" y="136"/>
                        <a:pt x="13" y="136"/>
                        <a:pt x="13" y="136"/>
                      </a:cubicBezTo>
                      <a:cubicBezTo>
                        <a:pt x="26" y="85"/>
                        <a:pt x="26" y="85"/>
                        <a:pt x="26" y="85"/>
                      </a:cubicBezTo>
                      <a:cubicBezTo>
                        <a:pt x="98" y="12"/>
                        <a:pt x="98" y="12"/>
                        <a:pt x="98" y="12"/>
                      </a:cubicBezTo>
                      <a:moveTo>
                        <a:pt x="21" y="133"/>
                      </a:moveTo>
                      <a:cubicBezTo>
                        <a:pt x="62" y="122"/>
                        <a:pt x="62" y="122"/>
                        <a:pt x="62" y="122"/>
                      </a:cubicBezTo>
                      <a:cubicBezTo>
                        <a:pt x="32" y="91"/>
                        <a:pt x="32" y="91"/>
                        <a:pt x="32" y="91"/>
                      </a:cubicBezTo>
                      <a:cubicBezTo>
                        <a:pt x="21" y="133"/>
                        <a:pt x="21" y="133"/>
                        <a:pt x="21" y="133"/>
                      </a:cubicBezTo>
                      <a:moveTo>
                        <a:pt x="98" y="0"/>
                      </a:moveTo>
                      <a:cubicBezTo>
                        <a:pt x="98" y="0"/>
                        <a:pt x="98" y="0"/>
                        <a:pt x="98" y="0"/>
                      </a:cubicBezTo>
                      <a:cubicBezTo>
                        <a:pt x="95" y="0"/>
                        <a:pt x="92" y="1"/>
                        <a:pt x="90" y="3"/>
                      </a:cubicBezTo>
                      <a:cubicBezTo>
                        <a:pt x="17" y="76"/>
                        <a:pt x="17" y="76"/>
                        <a:pt x="17" y="76"/>
                      </a:cubicBezTo>
                      <a:cubicBezTo>
                        <a:pt x="16" y="78"/>
                        <a:pt x="15" y="80"/>
                        <a:pt x="14" y="82"/>
                      </a:cubicBezTo>
                      <a:cubicBezTo>
                        <a:pt x="1" y="133"/>
                        <a:pt x="1" y="133"/>
                        <a:pt x="1" y="133"/>
                      </a:cubicBezTo>
                      <a:cubicBezTo>
                        <a:pt x="0" y="137"/>
                        <a:pt x="1" y="142"/>
                        <a:pt x="4" y="145"/>
                      </a:cubicBezTo>
                      <a:cubicBezTo>
                        <a:pt x="10" y="150"/>
                        <a:pt x="10" y="150"/>
                        <a:pt x="10" y="150"/>
                      </a:cubicBezTo>
                      <a:cubicBezTo>
                        <a:pt x="12" y="152"/>
                        <a:pt x="15" y="153"/>
                        <a:pt x="18" y="153"/>
                      </a:cubicBezTo>
                      <a:cubicBezTo>
                        <a:pt x="19" y="153"/>
                        <a:pt x="20" y="153"/>
                        <a:pt x="21" y="153"/>
                      </a:cubicBezTo>
                      <a:cubicBezTo>
                        <a:pt x="72" y="140"/>
                        <a:pt x="72" y="140"/>
                        <a:pt x="72" y="140"/>
                      </a:cubicBezTo>
                      <a:cubicBezTo>
                        <a:pt x="74" y="140"/>
                        <a:pt x="76" y="138"/>
                        <a:pt x="77" y="137"/>
                      </a:cubicBezTo>
                      <a:cubicBezTo>
                        <a:pt x="109" y="105"/>
                        <a:pt x="109" y="105"/>
                        <a:pt x="109" y="105"/>
                      </a:cubicBezTo>
                      <a:cubicBezTo>
                        <a:pt x="111" y="105"/>
                        <a:pt x="112" y="105"/>
                        <a:pt x="113" y="105"/>
                      </a:cubicBezTo>
                      <a:cubicBezTo>
                        <a:pt x="198" y="105"/>
                        <a:pt x="198" y="105"/>
                        <a:pt x="198" y="105"/>
                      </a:cubicBezTo>
                      <a:cubicBezTo>
                        <a:pt x="205" y="105"/>
                        <a:pt x="210" y="100"/>
                        <a:pt x="210" y="93"/>
                      </a:cubicBezTo>
                      <a:cubicBezTo>
                        <a:pt x="210" y="82"/>
                        <a:pt x="210" y="82"/>
                        <a:pt x="210" y="82"/>
                      </a:cubicBezTo>
                      <a:cubicBezTo>
                        <a:pt x="210" y="75"/>
                        <a:pt x="205" y="70"/>
                        <a:pt x="198" y="70"/>
                      </a:cubicBezTo>
                      <a:cubicBezTo>
                        <a:pt x="144" y="70"/>
                        <a:pt x="144" y="70"/>
                        <a:pt x="144" y="70"/>
                      </a:cubicBezTo>
                      <a:cubicBezTo>
                        <a:pt x="150" y="64"/>
                        <a:pt x="150" y="64"/>
                        <a:pt x="150" y="64"/>
                      </a:cubicBezTo>
                      <a:cubicBezTo>
                        <a:pt x="153" y="61"/>
                        <a:pt x="154" y="58"/>
                        <a:pt x="154" y="55"/>
                      </a:cubicBezTo>
                      <a:cubicBezTo>
                        <a:pt x="154" y="52"/>
                        <a:pt x="152" y="49"/>
                        <a:pt x="150" y="47"/>
                      </a:cubicBezTo>
                      <a:cubicBezTo>
                        <a:pt x="144" y="40"/>
                        <a:pt x="144" y="40"/>
                        <a:pt x="144" y="40"/>
                      </a:cubicBezTo>
                      <a:cubicBezTo>
                        <a:pt x="143" y="39"/>
                        <a:pt x="142" y="39"/>
                        <a:pt x="140" y="38"/>
                      </a:cubicBezTo>
                      <a:cubicBezTo>
                        <a:pt x="140" y="37"/>
                        <a:pt x="139" y="36"/>
                        <a:pt x="138" y="35"/>
                      </a:cubicBezTo>
                      <a:cubicBezTo>
                        <a:pt x="131" y="28"/>
                        <a:pt x="131" y="28"/>
                        <a:pt x="131" y="28"/>
                      </a:cubicBezTo>
                      <a:cubicBezTo>
                        <a:pt x="131" y="27"/>
                        <a:pt x="129" y="26"/>
                        <a:pt x="128" y="25"/>
                      </a:cubicBezTo>
                      <a:cubicBezTo>
                        <a:pt x="128" y="24"/>
                        <a:pt x="127" y="23"/>
                        <a:pt x="126" y="22"/>
                      </a:cubicBezTo>
                      <a:cubicBezTo>
                        <a:pt x="119" y="15"/>
                        <a:pt x="119" y="15"/>
                        <a:pt x="119" y="15"/>
                      </a:cubicBezTo>
                      <a:cubicBezTo>
                        <a:pt x="118" y="14"/>
                        <a:pt x="117" y="13"/>
                        <a:pt x="116" y="13"/>
                      </a:cubicBezTo>
                      <a:cubicBezTo>
                        <a:pt x="115" y="12"/>
                        <a:pt x="114" y="10"/>
                        <a:pt x="113" y="10"/>
                      </a:cubicBezTo>
                      <a:cubicBezTo>
                        <a:pt x="107" y="3"/>
                        <a:pt x="107" y="3"/>
                        <a:pt x="107" y="3"/>
                      </a:cubicBezTo>
                      <a:cubicBezTo>
                        <a:pt x="105" y="1"/>
                        <a:pt x="102" y="0"/>
                        <a:pt x="98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20" name="Rectangle 53"/>
                <p:cNvSpPr>
                  <a:spLocks noChangeArrowheads="1"/>
                </p:cNvSpPr>
                <p:nvPr/>
              </p:nvSpPr>
              <p:spPr bwMode="auto">
                <a:xfrm>
                  <a:off x="277868" y="9084396"/>
                  <a:ext cx="319088" cy="4445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21" name="Rectangle 54"/>
                <p:cNvSpPr>
                  <a:spLocks noChangeArrowheads="1"/>
                </p:cNvSpPr>
                <p:nvPr/>
              </p:nvSpPr>
              <p:spPr bwMode="auto">
                <a:xfrm>
                  <a:off x="277868" y="9159009"/>
                  <a:ext cx="319088" cy="4445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22" name="Freeform 55"/>
                <p:cNvSpPr>
                  <a:spLocks/>
                </p:cNvSpPr>
                <p:nvPr/>
              </p:nvSpPr>
              <p:spPr bwMode="auto">
                <a:xfrm>
                  <a:off x="239768" y="8674820"/>
                  <a:ext cx="217488" cy="214313"/>
                </a:xfrm>
                <a:custGeom>
                  <a:avLst/>
                  <a:gdLst>
                    <a:gd name="T0" fmla="*/ 55 w 58"/>
                    <a:gd name="T1" fmla="*/ 46 h 57"/>
                    <a:gd name="T2" fmla="*/ 55 w 58"/>
                    <a:gd name="T3" fmla="*/ 37 h 57"/>
                    <a:gd name="T4" fmla="*/ 21 w 58"/>
                    <a:gd name="T5" fmla="*/ 2 h 57"/>
                    <a:gd name="T6" fmla="*/ 12 w 58"/>
                    <a:gd name="T7" fmla="*/ 2 h 57"/>
                    <a:gd name="T8" fmla="*/ 0 w 58"/>
                    <a:gd name="T9" fmla="*/ 14 h 57"/>
                    <a:gd name="T10" fmla="*/ 44 w 58"/>
                    <a:gd name="T11" fmla="*/ 57 h 57"/>
                    <a:gd name="T12" fmla="*/ 55 w 58"/>
                    <a:gd name="T13" fmla="*/ 46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8" h="57">
                      <a:moveTo>
                        <a:pt x="55" y="46"/>
                      </a:moveTo>
                      <a:cubicBezTo>
                        <a:pt x="58" y="43"/>
                        <a:pt x="58" y="39"/>
                        <a:pt x="55" y="37"/>
                      </a:cubicBezTo>
                      <a:cubicBezTo>
                        <a:pt x="21" y="2"/>
                        <a:pt x="21" y="2"/>
                        <a:pt x="21" y="2"/>
                      </a:cubicBezTo>
                      <a:cubicBezTo>
                        <a:pt x="18" y="0"/>
                        <a:pt x="14" y="0"/>
                        <a:pt x="12" y="2"/>
                      </a:cubicBezTo>
                      <a:cubicBezTo>
                        <a:pt x="0" y="14"/>
                        <a:pt x="0" y="14"/>
                        <a:pt x="0" y="14"/>
                      </a:cubicBezTo>
                      <a:cubicBezTo>
                        <a:pt x="44" y="57"/>
                        <a:pt x="44" y="57"/>
                        <a:pt x="44" y="57"/>
                      </a:cubicBezTo>
                      <a:cubicBezTo>
                        <a:pt x="55" y="46"/>
                        <a:pt x="55" y="46"/>
                        <a:pt x="55" y="4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23" name="Freeform 56"/>
                <p:cNvSpPr>
                  <a:spLocks noEditPoints="1"/>
                </p:cNvSpPr>
                <p:nvPr/>
              </p:nvSpPr>
              <p:spPr bwMode="auto">
                <a:xfrm>
                  <a:off x="-96782" y="8746258"/>
                  <a:ext cx="693738" cy="484189"/>
                </a:xfrm>
                <a:custGeom>
                  <a:avLst/>
                  <a:gdLst>
                    <a:gd name="T0" fmla="*/ 241 w 437"/>
                    <a:gd name="T1" fmla="*/ 166 h 305"/>
                    <a:gd name="T2" fmla="*/ 305 w 437"/>
                    <a:gd name="T3" fmla="*/ 102 h 305"/>
                    <a:gd name="T4" fmla="*/ 288 w 437"/>
                    <a:gd name="T5" fmla="*/ 88 h 305"/>
                    <a:gd name="T6" fmla="*/ 130 w 437"/>
                    <a:gd name="T7" fmla="*/ 246 h 305"/>
                    <a:gd name="T8" fmla="*/ 116 w 437"/>
                    <a:gd name="T9" fmla="*/ 234 h 305"/>
                    <a:gd name="T10" fmla="*/ 276 w 437"/>
                    <a:gd name="T11" fmla="*/ 74 h 305"/>
                    <a:gd name="T12" fmla="*/ 260 w 437"/>
                    <a:gd name="T13" fmla="*/ 57 h 305"/>
                    <a:gd name="T14" fmla="*/ 99 w 437"/>
                    <a:gd name="T15" fmla="*/ 218 h 305"/>
                    <a:gd name="T16" fmla="*/ 87 w 437"/>
                    <a:gd name="T17" fmla="*/ 206 h 305"/>
                    <a:gd name="T18" fmla="*/ 248 w 437"/>
                    <a:gd name="T19" fmla="*/ 45 h 305"/>
                    <a:gd name="T20" fmla="*/ 229 w 437"/>
                    <a:gd name="T21" fmla="*/ 29 h 305"/>
                    <a:gd name="T22" fmla="*/ 71 w 437"/>
                    <a:gd name="T23" fmla="*/ 189 h 305"/>
                    <a:gd name="T24" fmla="*/ 56 w 437"/>
                    <a:gd name="T25" fmla="*/ 175 h 305"/>
                    <a:gd name="T26" fmla="*/ 217 w 437"/>
                    <a:gd name="T27" fmla="*/ 14 h 305"/>
                    <a:gd name="T28" fmla="*/ 201 w 437"/>
                    <a:gd name="T29" fmla="*/ 0 h 305"/>
                    <a:gd name="T30" fmla="*/ 30 w 437"/>
                    <a:gd name="T31" fmla="*/ 173 h 305"/>
                    <a:gd name="T32" fmla="*/ 0 w 437"/>
                    <a:gd name="T33" fmla="*/ 293 h 305"/>
                    <a:gd name="T34" fmla="*/ 12 w 437"/>
                    <a:gd name="T35" fmla="*/ 305 h 305"/>
                    <a:gd name="T36" fmla="*/ 132 w 437"/>
                    <a:gd name="T37" fmla="*/ 274 h 305"/>
                    <a:gd name="T38" fmla="*/ 236 w 437"/>
                    <a:gd name="T39" fmla="*/ 170 h 305"/>
                    <a:gd name="T40" fmla="*/ 236 w 437"/>
                    <a:gd name="T41" fmla="*/ 192 h 305"/>
                    <a:gd name="T42" fmla="*/ 437 w 437"/>
                    <a:gd name="T43" fmla="*/ 192 h 305"/>
                    <a:gd name="T44" fmla="*/ 437 w 437"/>
                    <a:gd name="T45" fmla="*/ 166 h 305"/>
                    <a:gd name="T46" fmla="*/ 241 w 437"/>
                    <a:gd name="T47" fmla="*/ 166 h 305"/>
                    <a:gd name="T48" fmla="*/ 19 w 437"/>
                    <a:gd name="T49" fmla="*/ 286 h 305"/>
                    <a:gd name="T50" fmla="*/ 45 w 437"/>
                    <a:gd name="T51" fmla="*/ 187 h 305"/>
                    <a:gd name="T52" fmla="*/ 116 w 437"/>
                    <a:gd name="T53" fmla="*/ 260 h 305"/>
                    <a:gd name="T54" fmla="*/ 19 w 437"/>
                    <a:gd name="T55" fmla="*/ 286 h 3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437" h="305">
                      <a:moveTo>
                        <a:pt x="241" y="166"/>
                      </a:moveTo>
                      <a:lnTo>
                        <a:pt x="305" y="102"/>
                      </a:lnTo>
                      <a:lnTo>
                        <a:pt x="288" y="88"/>
                      </a:lnTo>
                      <a:lnTo>
                        <a:pt x="130" y="246"/>
                      </a:lnTo>
                      <a:lnTo>
                        <a:pt x="116" y="234"/>
                      </a:lnTo>
                      <a:lnTo>
                        <a:pt x="276" y="74"/>
                      </a:lnTo>
                      <a:lnTo>
                        <a:pt x="260" y="57"/>
                      </a:lnTo>
                      <a:lnTo>
                        <a:pt x="99" y="218"/>
                      </a:lnTo>
                      <a:lnTo>
                        <a:pt x="87" y="206"/>
                      </a:lnTo>
                      <a:lnTo>
                        <a:pt x="248" y="45"/>
                      </a:lnTo>
                      <a:lnTo>
                        <a:pt x="229" y="29"/>
                      </a:lnTo>
                      <a:lnTo>
                        <a:pt x="71" y="189"/>
                      </a:lnTo>
                      <a:lnTo>
                        <a:pt x="56" y="175"/>
                      </a:lnTo>
                      <a:lnTo>
                        <a:pt x="217" y="14"/>
                      </a:lnTo>
                      <a:lnTo>
                        <a:pt x="201" y="0"/>
                      </a:lnTo>
                      <a:lnTo>
                        <a:pt x="30" y="173"/>
                      </a:lnTo>
                      <a:lnTo>
                        <a:pt x="0" y="293"/>
                      </a:lnTo>
                      <a:lnTo>
                        <a:pt x="12" y="305"/>
                      </a:lnTo>
                      <a:lnTo>
                        <a:pt x="132" y="274"/>
                      </a:lnTo>
                      <a:lnTo>
                        <a:pt x="236" y="170"/>
                      </a:lnTo>
                      <a:lnTo>
                        <a:pt x="236" y="192"/>
                      </a:lnTo>
                      <a:lnTo>
                        <a:pt x="437" y="192"/>
                      </a:lnTo>
                      <a:lnTo>
                        <a:pt x="437" y="166"/>
                      </a:lnTo>
                      <a:lnTo>
                        <a:pt x="241" y="166"/>
                      </a:lnTo>
                      <a:close/>
                      <a:moveTo>
                        <a:pt x="19" y="286"/>
                      </a:moveTo>
                      <a:lnTo>
                        <a:pt x="45" y="187"/>
                      </a:lnTo>
                      <a:lnTo>
                        <a:pt x="116" y="260"/>
                      </a:lnTo>
                      <a:lnTo>
                        <a:pt x="19" y="28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  <p:sp>
            <p:nvSpPr>
              <p:cNvPr id="11" name="TextBox 10"/>
              <p:cNvSpPr txBox="1"/>
              <p:nvPr/>
            </p:nvSpPr>
            <p:spPr>
              <a:xfrm>
                <a:off x="932118" y="8705567"/>
                <a:ext cx="2348992" cy="76953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400" b="1" dirty="0" err="1">
                    <a:solidFill>
                      <a:schemeClr val="bg1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Bài</a:t>
                </a:r>
                <a:r>
                  <a:rPr lang="en-US" sz="4400" b="1" dirty="0">
                    <a:solidFill>
                      <a:schemeClr val="bg1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solidFill>
                      <a:schemeClr val="bg1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tập</a:t>
                </a:r>
                <a:r>
                  <a:rPr lang="en-US" sz="4400" b="1" dirty="0">
                    <a:solidFill>
                      <a:schemeClr val="bg1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 3</a:t>
                </a:r>
              </a:p>
            </p:txBody>
          </p:sp>
        </p:grpSp>
      </p:grpSp>
      <p:grpSp>
        <p:nvGrpSpPr>
          <p:cNvPr id="25" name="Group 24"/>
          <p:cNvGrpSpPr/>
          <p:nvPr/>
        </p:nvGrpSpPr>
        <p:grpSpPr>
          <a:xfrm>
            <a:off x="561155" y="5095034"/>
            <a:ext cx="23090187" cy="8392366"/>
            <a:chOff x="1069749" y="5334000"/>
            <a:chExt cx="21948825" cy="8392366"/>
          </a:xfrm>
        </p:grpSpPr>
        <p:grpSp>
          <p:nvGrpSpPr>
            <p:cNvPr id="34" name="Group 2"/>
            <p:cNvGrpSpPr/>
            <p:nvPr/>
          </p:nvGrpSpPr>
          <p:grpSpPr>
            <a:xfrm>
              <a:off x="1149666" y="5334000"/>
              <a:ext cx="3699955" cy="800219"/>
              <a:chOff x="1147594" y="10988402"/>
              <a:chExt cx="3700383" cy="800312"/>
            </a:xfrm>
          </p:grpSpPr>
          <p:sp>
            <p:nvSpPr>
              <p:cNvPr id="36" name="Freeform 20"/>
              <p:cNvSpPr>
                <a:spLocks/>
              </p:cNvSpPr>
              <p:nvPr/>
            </p:nvSpPr>
            <p:spPr bwMode="auto">
              <a:xfrm rot="5400000">
                <a:off x="2607591" y="9548236"/>
                <a:ext cx="780389" cy="3700383"/>
              </a:xfrm>
              <a:prstGeom prst="roundRect">
                <a:avLst/>
              </a:prstGeom>
              <a:solidFill>
                <a:srgbClr val="AB7C37"/>
              </a:solidFill>
              <a:ln w="57150">
                <a:solidFill>
                  <a:srgbClr val="AB7C37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1314449" y="10988402"/>
                <a:ext cx="2324944" cy="8003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Lời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105" name="Rounded Rectangle 104"/>
            <p:cNvSpPr/>
            <p:nvPr/>
          </p:nvSpPr>
          <p:spPr>
            <a:xfrm>
              <a:off x="1069749" y="6286526"/>
              <a:ext cx="21948825" cy="7439840"/>
            </a:xfrm>
            <a:prstGeom prst="roundRect">
              <a:avLst>
                <a:gd name="adj" fmla="val 4611"/>
              </a:avLst>
            </a:prstGeom>
            <a:solidFill>
              <a:srgbClr val="E7D2B3"/>
            </a:solidFill>
            <a:ln w="28575">
              <a:solidFill>
                <a:srgbClr val="AB7C3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Rectangle 30"/>
              <p:cNvSpPr/>
              <p:nvPr/>
            </p:nvSpPr>
            <p:spPr>
              <a:xfrm>
                <a:off x="1374243" y="2590800"/>
                <a:ext cx="21446724" cy="22447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4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4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𝑡𝑎𝑛</m:t>
                        </m:r>
                      </m:fName>
                      <m:e>
                        <m:r>
                          <a:rPr lang="en-US" sz="4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𝛼</m:t>
                        </m:r>
                      </m:e>
                    </m:func>
                    <m:r>
                      <a:rPr lang="en-US" sz="48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US" sz="4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pt-BR" sz="4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Giá trị của</a:t>
                </a:r>
                <a:r>
                  <a:rPr lang="vi-VN" sz="4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pt-BR" sz="4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fr-FR" sz="48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pt-BR" sz="48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pt-BR" sz="4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func>
                          <m:funcPr>
                            <m:ctrlPr>
                              <a:rPr lang="en-US" sz="48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fr-FR" sz="48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𝑠𝑖𝑛</m:t>
                            </m:r>
                          </m:fName>
                          <m:e>
                            <m:r>
                              <a:rPr lang="fr-FR" sz="48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pt-BR" sz="4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unc>
                          <m:funcPr>
                            <m:ctrlPr>
                              <a:rPr lang="en-US" sz="48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fr-FR" sz="48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</m:fName>
                          <m:e>
                            <m:r>
                              <a:rPr lang="fr-FR" sz="48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US" sz="48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fr-FR" sz="48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𝑠𝑖𝑛</m:t>
                            </m:r>
                          </m:fName>
                          <m:e>
                            <m:r>
                              <a:rPr lang="fr-FR" sz="48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pt-BR" sz="4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unc>
                          <m:funcPr>
                            <m:ctrlPr>
                              <a:rPr lang="en-US" sz="48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fr-FR" sz="48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</m:fName>
                          <m:e>
                            <m:r>
                              <a:rPr lang="fr-FR" sz="48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</m:den>
                    </m:f>
                  </m:oMath>
                </a14:m>
                <a:r>
                  <a:rPr lang="pt-BR" sz="4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sz="4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pt-BR" sz="4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là :</a:t>
                </a:r>
                <a:endParaRPr lang="en-US" sz="48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pt-BR" sz="4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A.</a:t>
                </a:r>
                <a14:m>
                  <m:oMath xmlns:m="http://schemas.openxmlformats.org/officeDocument/2006/math">
                    <m:r>
                      <a:rPr lang="en-US" sz="48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fr-FR" sz="48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𝟓</m:t>
                    </m:r>
                  </m:oMath>
                </a14:m>
                <a:r>
                  <a:rPr lang="vi-VN" sz="4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n-US" sz="4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	</a:t>
                </a:r>
                <a:r>
                  <a:rPr lang="vi-VN" sz="4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B.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4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𝟓</m:t>
                        </m:r>
                      </m:num>
                      <m:den>
                        <m:r>
                          <a:rPr lang="vi-VN" sz="4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vi-VN" sz="4800" b="0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r>
                  <a:rPr lang="en-US" sz="4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	</a:t>
                </a:r>
                <a:r>
                  <a:rPr lang="vi-VN" sz="4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C.</a:t>
                </a:r>
                <a14:m>
                  <m:oMath xmlns:m="http://schemas.openxmlformats.org/officeDocument/2006/math">
                    <m:r>
                      <a:rPr lang="en-US" sz="48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vi-VN" sz="4800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𝟕</m:t>
                    </m:r>
                  </m:oMath>
                </a14:m>
                <a:r>
                  <a:rPr lang="vi-VN" sz="4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n-US" sz="4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	</a:t>
                </a:r>
                <a:r>
                  <a:rPr lang="vi-VN" sz="4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D.</a:t>
                </a:r>
                <a:r>
                  <a:rPr lang="en-US" sz="4800" b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4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𝟕</m:t>
                        </m:r>
                      </m:num>
                      <m:den>
                        <m:r>
                          <a:rPr lang="vi-VN" sz="48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</m:oMath>
                </a14:m>
                <a:r>
                  <a:rPr lang="vi-VN" sz="4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4800" dirty="0">
                  <a:solidFill>
                    <a:srgbClr val="0070C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1" name="Rectangle 3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4243" y="2590800"/>
                <a:ext cx="21446724" cy="2244782"/>
              </a:xfrm>
              <a:prstGeom prst="rect">
                <a:avLst/>
              </a:prstGeom>
              <a:blipFill rotWithShape="1">
                <a:blip r:embed="rId5"/>
                <a:stretch>
                  <a:fillRect l="-1279" b="-62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Oval 31">
            <a:extLst>
              <a:ext uri="{FF2B5EF4-FFF2-40B4-BE49-F238E27FC236}">
                <a16:creationId xmlns:a16="http://schemas.microsoft.com/office/drawing/2014/main" xmlns="" id="{FE7191CA-C2CE-4A07-9F78-36C2D9AE3C16}"/>
              </a:ext>
            </a:extLst>
          </p:cNvPr>
          <p:cNvSpPr/>
          <p:nvPr/>
        </p:nvSpPr>
        <p:spPr>
          <a:xfrm>
            <a:off x="14250987" y="3733800"/>
            <a:ext cx="990600" cy="99746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2135187" y="11634614"/>
                <a:ext cx="10284812" cy="11669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fr-FR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vi-VN" sz="4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𝐴</m:t>
                    </m:r>
                    <m:r>
                      <a:rPr lang="vi-VN" sz="4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func>
                          <m:funcPr>
                            <m:ctrlPr>
                              <a:rPr lang="en-US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vi-VN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𝑠𝑖𝑛</m:t>
                            </m:r>
                          </m:fName>
                          <m:e>
                            <m:r>
                              <a:rPr lang="vi-VN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vi-VN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unc>
                          <m:funcPr>
                            <m:ctrlPr>
                              <a:rPr lang="en-US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vi-VN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</m:fName>
                          <m:e>
                            <m:r>
                              <a:rPr lang="vi-VN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US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vi-VN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𝑠𝑖𝑛</m:t>
                            </m:r>
                          </m:fName>
                          <m:e>
                            <m:r>
                              <a:rPr lang="vi-VN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vi-VN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unc>
                          <m:funcPr>
                            <m:ctrlPr>
                              <a:rPr lang="en-US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vi-VN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</m:fName>
                          <m:e>
                            <m:r>
                              <a:rPr lang="vi-VN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</m:den>
                    </m:f>
                    <m:r>
                      <a:rPr lang="vi-VN" sz="4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vi-VN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func>
                          <m:funcPr>
                            <m:ctrlPr>
                              <a:rPr lang="en-US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vi-VN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𝑡𝑎𝑛</m:t>
                            </m:r>
                          </m:fName>
                          <m:e>
                            <m:r>
                              <a:rPr lang="vi-VN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vi-VN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+1</m:t>
                        </m:r>
                      </m:num>
                      <m:den>
                        <m:func>
                          <m:funcPr>
                            <m:ctrlPr>
                              <a:rPr lang="en-US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vi-VN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𝑡𝑎𝑛</m:t>
                            </m:r>
                          </m:fName>
                          <m:e>
                            <m:r>
                              <a:rPr lang="vi-VN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vi-VN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den>
                    </m:f>
                    <m:r>
                      <a:rPr lang="vi-VN" sz="4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=7</m:t>
                    </m:r>
                  </m:oMath>
                </a14:m>
                <a:r>
                  <a:rPr lang="vi-VN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4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35187" y="11634614"/>
                <a:ext cx="10284812" cy="1166986"/>
              </a:xfrm>
              <a:prstGeom prst="rect">
                <a:avLst/>
              </a:prstGeom>
              <a:blipFill rotWithShape="1">
                <a:blip r:embed="rId6"/>
                <a:stretch>
                  <a:fillRect l="-2667" b="-130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34987" y="10446603"/>
                <a:ext cx="1638300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685800" indent="-685800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ja-JP" altLang="ja-JP" sz="48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altLang="ja-JP" sz="4800" b="1" i="0" smtClean="0">
                            <a:latin typeface="Cambria Math"/>
                          </a:rPr>
                          <m:t>𝐂</m:t>
                        </m:r>
                        <m:r>
                          <a:rPr lang="en-US" altLang="ja-JP" sz="4800" b="1" i="0" smtClean="0">
                            <a:latin typeface="Cambria Math"/>
                          </a:rPr>
                          <m:t>á</m:t>
                        </m:r>
                        <m:r>
                          <a:rPr lang="en-US" altLang="ja-JP" sz="4800" b="1" i="0" smtClean="0">
                            <a:latin typeface="Cambria Math"/>
                          </a:rPr>
                          <m:t>𝐜𝐡</m:t>
                        </m:r>
                        <m:r>
                          <a:rPr lang="en-US" altLang="ja-JP" sz="4800" b="1" i="0" smtClean="0">
                            <a:latin typeface="Cambria Math"/>
                          </a:rPr>
                          <m:t> </m:t>
                        </m:r>
                        <m:r>
                          <a:rPr lang="en-US" altLang="ja-JP" sz="4800" b="1" i="0" smtClean="0">
                            <a:latin typeface="Cambria Math"/>
                          </a:rPr>
                          <m:t>𝟐</m:t>
                        </m:r>
                        <m:r>
                          <a:rPr lang="en-US" altLang="ja-JP" sz="4800" b="1" i="0" smtClean="0">
                            <a:latin typeface="Cambria Math"/>
                          </a:rPr>
                          <m:t>:</m:t>
                        </m:r>
                        <m:r>
                          <a:rPr lang="en-US" altLang="ja-JP" sz="4800" b="0" i="0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ja-JP" sz="4800" b="0" i="0" smtClean="0">
                            <a:latin typeface="Cambria Math"/>
                          </a:rPr>
                          <m:t>Chia</m:t>
                        </m:r>
                        <m:r>
                          <a:rPr lang="en-US" altLang="ja-JP" sz="4800" b="0" i="0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ja-JP" sz="4800" b="0" i="0" smtClean="0">
                            <a:latin typeface="Cambria Math"/>
                          </a:rPr>
                          <m:t>c</m:t>
                        </m:r>
                        <m:r>
                          <a:rPr lang="en-US" altLang="ja-JP" sz="4800" b="0" i="0" smtClean="0">
                            <a:latin typeface="Cambria Math"/>
                          </a:rPr>
                          <m:t>ả </m:t>
                        </m:r>
                        <m:r>
                          <m:rPr>
                            <m:sty m:val="p"/>
                          </m:rPr>
                          <a:rPr lang="en-US" altLang="ja-JP" sz="4800" b="0" i="0" smtClean="0">
                            <a:latin typeface="Cambria Math"/>
                          </a:rPr>
                          <m:t>t</m:t>
                        </m:r>
                        <m:r>
                          <a:rPr lang="en-US" altLang="ja-JP" sz="4800" b="0" i="0" smtClean="0">
                            <a:latin typeface="Cambria Math"/>
                          </a:rPr>
                          <m:t>ử </m:t>
                        </m:r>
                        <m:r>
                          <m:rPr>
                            <m:sty m:val="p"/>
                          </m:rPr>
                          <a:rPr lang="en-US" altLang="ja-JP" sz="4800" b="0" i="0" smtClean="0">
                            <a:latin typeface="Cambria Math"/>
                          </a:rPr>
                          <m:t>v</m:t>
                        </m:r>
                        <m:r>
                          <a:rPr lang="en-US" altLang="ja-JP" sz="4800" b="0" i="0" smtClean="0">
                            <a:latin typeface="Cambria Math"/>
                          </a:rPr>
                          <m:t>à </m:t>
                        </m:r>
                        <m:r>
                          <m:rPr>
                            <m:sty m:val="p"/>
                          </m:rPr>
                          <a:rPr lang="en-US" altLang="ja-JP" sz="4800" b="0" i="0" smtClean="0">
                            <a:latin typeface="Cambria Math"/>
                          </a:rPr>
                          <m:t>m</m:t>
                        </m:r>
                        <m:r>
                          <a:rPr lang="en-US" altLang="ja-JP" sz="4800" b="0" i="0" smtClean="0">
                            <a:latin typeface="Cambria Math"/>
                          </a:rPr>
                          <m:t>ẫ</m:t>
                        </m:r>
                        <m:r>
                          <m:rPr>
                            <m:sty m:val="p"/>
                          </m:rPr>
                          <a:rPr lang="en-US" altLang="ja-JP" sz="4800" b="0" i="0" smtClean="0">
                            <a:latin typeface="Cambria Math"/>
                          </a:rPr>
                          <m:t>u</m:t>
                        </m:r>
                        <m:r>
                          <a:rPr lang="en-US" altLang="ja-JP" sz="4800" b="0" i="0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ja-JP" sz="4800" b="0" i="0" smtClean="0">
                            <a:latin typeface="Cambria Math"/>
                          </a:rPr>
                          <m:t>c</m:t>
                        </m:r>
                        <m:r>
                          <a:rPr lang="en-US" altLang="ja-JP" sz="4800" b="0" i="0" smtClean="0">
                            <a:latin typeface="Cambria Math"/>
                          </a:rPr>
                          <m:t>ủ</m:t>
                        </m:r>
                        <m:r>
                          <m:rPr>
                            <m:sty m:val="p"/>
                          </m:rPr>
                          <a:rPr lang="en-US" altLang="ja-JP" sz="4800" b="0" i="0" smtClean="0">
                            <a:latin typeface="Cambria Math"/>
                          </a:rPr>
                          <m:t>a</m:t>
                        </m:r>
                        <m:r>
                          <a:rPr lang="en-US" altLang="ja-JP" sz="4800" b="0" i="0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ja-JP" sz="4800" b="0" i="0" smtClean="0">
                            <a:latin typeface="Cambria Math"/>
                          </a:rPr>
                          <m:t>bi</m:t>
                        </m:r>
                        <m:r>
                          <a:rPr lang="en-US" altLang="ja-JP" sz="4800" b="0" i="0" smtClean="0">
                            <a:latin typeface="Cambria Math"/>
                          </a:rPr>
                          <m:t>ể</m:t>
                        </m:r>
                        <m:r>
                          <m:rPr>
                            <m:sty m:val="p"/>
                          </m:rPr>
                          <a:rPr lang="en-US" altLang="ja-JP" sz="4800" b="0" i="0" smtClean="0">
                            <a:latin typeface="Cambria Math"/>
                          </a:rPr>
                          <m:t>u</m:t>
                        </m:r>
                        <m:r>
                          <a:rPr lang="en-US" altLang="ja-JP" sz="4800" b="0" i="0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ja-JP" sz="4800" b="0" i="0" smtClean="0">
                            <a:latin typeface="Cambria Math"/>
                          </a:rPr>
                          <m:t>th</m:t>
                        </m:r>
                        <m:r>
                          <a:rPr lang="en-US" altLang="ja-JP" sz="4800" b="0" i="0" smtClean="0">
                            <a:latin typeface="Cambria Math"/>
                          </a:rPr>
                          <m:t>ứ</m:t>
                        </m:r>
                        <m:r>
                          <m:rPr>
                            <m:sty m:val="p"/>
                          </m:rPr>
                          <a:rPr lang="en-US" altLang="ja-JP" sz="4800" b="0" i="0" smtClean="0">
                            <a:latin typeface="Cambria Math"/>
                          </a:rPr>
                          <m:t>c</m:t>
                        </m:r>
                        <m:r>
                          <a:rPr lang="en-US" altLang="ja-JP" sz="4800" b="0" i="0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ja-JP" sz="4800" b="0" i="0" smtClean="0">
                            <a:latin typeface="Cambria Math"/>
                          </a:rPr>
                          <m:t>cho</m:t>
                        </m:r>
                        <m:r>
                          <a:rPr lang="en-US" altLang="ja-JP" sz="4800" b="0" i="0" smtClean="0">
                            <a:latin typeface="Cambria Math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altLang="ja-JP" sz="4800" b="0" i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m:rPr>
                            <m:sty m:val="p"/>
                          </m:rPr>
                          <a:rPr lang="en-US" altLang="ja-JP" sz="4800" b="0" i="0">
                            <a:latin typeface="Cambria Math" panose="02040503050406030204" pitchFamily="18" charset="0"/>
                          </a:rPr>
                          <m:t>α</m:t>
                        </m:r>
                      </m:e>
                    </m:func>
                    <m:r>
                      <a:rPr lang="en-US" altLang="ja-JP" sz="4800" b="0" i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en-US" altLang="ja-JP" sz="4800" b="0" i="0" smtClean="0">
                        <a:latin typeface="Cambria Math"/>
                      </a:rPr>
                      <m:t>ta</m:t>
                    </m:r>
                    <m:r>
                      <a:rPr lang="en-US" altLang="ja-JP" sz="4800" b="0" i="0" smtClean="0">
                        <a:latin typeface="Cambria Math"/>
                      </a:rPr>
                      <m:t> đượ</m:t>
                    </m:r>
                    <m:r>
                      <m:rPr>
                        <m:sty m:val="p"/>
                      </m:rPr>
                      <a:rPr lang="en-US" altLang="ja-JP" sz="4800" b="0" i="0" smtClean="0">
                        <a:latin typeface="Cambria Math"/>
                      </a:rPr>
                      <m:t>c</m:t>
                    </m:r>
                    <m:r>
                      <a:rPr lang="en-US" altLang="ja-JP" sz="4800" b="0" i="0" smtClean="0">
                        <a:latin typeface="Cambria Math"/>
                      </a:rPr>
                      <m:t>:</m:t>
                    </m:r>
                  </m:oMath>
                </a14:m>
                <a:endParaRPr lang="en-US" sz="48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987" y="10446603"/>
                <a:ext cx="16383000" cy="830997"/>
              </a:xfrm>
              <a:prstGeom prst="rect">
                <a:avLst/>
              </a:prstGeom>
              <a:blipFill rotWithShape="1">
                <a:blip r:embed="rId7"/>
                <a:stretch>
                  <a:fillRect t="-16176" r="-1563" b="-3897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" name="Group 3"/>
          <p:cNvGrpSpPr/>
          <p:nvPr/>
        </p:nvGrpSpPr>
        <p:grpSpPr>
          <a:xfrm>
            <a:off x="16864262" y="6347653"/>
            <a:ext cx="6705600" cy="3597213"/>
            <a:chOff x="14833313" y="7063476"/>
            <a:chExt cx="7647274" cy="3597213"/>
          </a:xfrm>
        </p:grpSpPr>
        <p:sp>
          <p:nvSpPr>
            <p:cNvPr id="29" name="Oval Callout 28"/>
            <p:cNvSpPr/>
            <p:nvPr/>
          </p:nvSpPr>
          <p:spPr>
            <a:xfrm>
              <a:off x="14833313" y="7063476"/>
              <a:ext cx="7647274" cy="3597213"/>
            </a:xfrm>
            <a:prstGeom prst="wedgeEllipseCallou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" name="TextBox 1"/>
            <p:cNvSpPr txBox="1"/>
            <p:nvPr/>
          </p:nvSpPr>
          <p:spPr>
            <a:xfrm>
              <a:off x="16460787" y="7322403"/>
              <a:ext cx="54864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Chú</a:t>
              </a:r>
              <a:r>
                <a:rPr lang="en-US" sz="48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ý: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" name="Object 2"/>
                <p:cNvSpPr txBox="1"/>
                <p:nvPr/>
              </p:nvSpPr>
              <p:spPr>
                <a:xfrm>
                  <a:off x="16460787" y="8020038"/>
                  <a:ext cx="4762500" cy="1962162"/>
                </a:xfrm>
                <a:prstGeom prst="rect">
                  <a:avLst/>
                </a:prstGeom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tan</m:t>
                            </m:r>
                          </m:fName>
                          <m:e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func>
                              <m:func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fName>
                              <m:e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func>
                          </m:num>
                          <m:den>
                            <m:func>
                              <m:func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fName>
                              <m:e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func>
                          </m:den>
                        </m:f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3" name="Object 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6460787" y="8020038"/>
                  <a:ext cx="4762500" cy="1962162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sp>
        <p:nvSpPr>
          <p:cNvPr id="26" name="TextBox 25"/>
          <p:cNvSpPr txBox="1"/>
          <p:nvPr/>
        </p:nvSpPr>
        <p:spPr>
          <a:xfrm>
            <a:off x="534987" y="6255603"/>
            <a:ext cx="1133401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Arial" pitchFamily="34" charset="0"/>
              <a:buChar char="•"/>
            </a:pPr>
            <a:r>
              <a:rPr lang="en-US" sz="4800" b="1" dirty="0" err="1"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Ta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có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Object 26"/>
              <p:cNvSpPr txBox="1"/>
              <p:nvPr/>
            </p:nvSpPr>
            <p:spPr>
              <a:xfrm>
                <a:off x="5099315" y="6049962"/>
                <a:ext cx="8313472" cy="1493838"/>
              </a:xfrm>
              <a:prstGeom prst="rect">
                <a:avLst/>
              </a:prstGeom>
            </p:spPr>
            <p:txBody>
              <a:bodyPr>
                <a:normAutofit fontScale="92500"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</m:den>
                      </m:f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=2⇒</m:t>
                      </m:r>
                      <m:func>
                        <m:func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Object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99315" y="6049962"/>
                <a:ext cx="8313472" cy="149383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1068387" y="7474803"/>
            <a:ext cx="1469494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 A ta </a:t>
            </a:r>
            <a:r>
              <a:rPr lang="en-US" sz="4800" dirty="0" err="1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: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Object 29"/>
              <p:cNvSpPr txBox="1"/>
              <p:nvPr/>
            </p:nvSpPr>
            <p:spPr>
              <a:xfrm>
                <a:off x="2211387" y="8527197"/>
                <a:ext cx="14097000" cy="1531203"/>
              </a:xfrm>
              <a:prstGeom prst="rect">
                <a:avLst/>
              </a:prstGeom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func>
                            <m:func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func>
                            <m:func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</m:den>
                      </m:f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3.2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os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</m:num>
                        <m:den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func>
                            <m:func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os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7</m:t>
                          </m:r>
                          <m:func>
                            <m:funcPr>
                              <m:ctrlP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US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</m:num>
                        <m:den>
                          <m:r>
                            <m:rPr>
                              <m:nor/>
                            </m:rPr>
                            <a:rPr lang="en-US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cos</m:t>
                          </m:r>
                          <m:r>
                            <a:rPr lang="en-US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</m:den>
                      </m:f>
                      <m:r>
                        <a:rPr lang="en-US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=7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0" name="Object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1387" y="8527197"/>
                <a:ext cx="14097000" cy="153120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876001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 animBg="1"/>
      <p:bldP spid="33" grpId="0"/>
      <p:bldP spid="5" grpId="0"/>
      <p:bldP spid="26" grpId="0"/>
      <p:bldP spid="27" grpId="0"/>
      <p:bldP spid="28" grpId="0"/>
      <p:bldP spid="3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44"/>
          <p:cNvGrpSpPr/>
          <p:nvPr/>
        </p:nvGrpSpPr>
        <p:grpSpPr>
          <a:xfrm>
            <a:off x="916119" y="1616742"/>
            <a:ext cx="21771044" cy="1964658"/>
            <a:chOff x="1076414" y="3174778"/>
            <a:chExt cx="21773564" cy="3115393"/>
          </a:xfrm>
        </p:grpSpPr>
        <p:sp>
          <p:nvSpPr>
            <p:cNvPr id="3" name="Rounded Rectangle 2"/>
            <p:cNvSpPr/>
            <p:nvPr/>
          </p:nvSpPr>
          <p:spPr>
            <a:xfrm>
              <a:off x="1312551" y="3442480"/>
              <a:ext cx="21537427" cy="2847691"/>
            </a:xfrm>
            <a:prstGeom prst="roundRect">
              <a:avLst>
                <a:gd name="adj" fmla="val 5894"/>
              </a:avLst>
            </a:prstGeom>
            <a:solidFill>
              <a:schemeClr val="accent1">
                <a:lumMod val="20000"/>
                <a:lumOff val="80000"/>
              </a:schemeClr>
            </a:solidFill>
            <a:ln w="28575">
              <a:solidFill>
                <a:srgbClr val="0999C8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5996" tIns="17998" rIns="35996" bIns="17998" rtlCol="0" anchor="ctr"/>
            <a:lstStyle/>
            <a:p>
              <a:pPr algn="ctr"/>
              <a:endParaRPr lang="en-US" sz="4600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  <p:grpSp>
          <p:nvGrpSpPr>
            <p:cNvPr id="4" name="Group 65"/>
            <p:cNvGrpSpPr/>
            <p:nvPr/>
          </p:nvGrpSpPr>
          <p:grpSpPr>
            <a:xfrm>
              <a:off x="1076414" y="3174778"/>
              <a:ext cx="4867186" cy="1447919"/>
              <a:chOff x="166396" y="8780577"/>
              <a:chExt cx="4867186" cy="1447919"/>
            </a:xfrm>
          </p:grpSpPr>
          <p:sp>
            <p:nvSpPr>
              <p:cNvPr id="5" name="Freeform 20"/>
              <p:cNvSpPr>
                <a:spLocks/>
              </p:cNvSpPr>
              <p:nvPr/>
            </p:nvSpPr>
            <p:spPr bwMode="auto">
              <a:xfrm>
                <a:off x="384522" y="8917356"/>
                <a:ext cx="4649060" cy="1311140"/>
              </a:xfrm>
              <a:prstGeom prst="roundRect">
                <a:avLst/>
              </a:prstGeom>
              <a:solidFill>
                <a:srgbClr val="0072BC"/>
              </a:solid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 sz="4600"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  <p:grpSp>
            <p:nvGrpSpPr>
              <p:cNvPr id="6" name="Group 11"/>
              <p:cNvGrpSpPr/>
              <p:nvPr/>
            </p:nvGrpSpPr>
            <p:grpSpPr>
              <a:xfrm>
                <a:off x="166396" y="8780577"/>
                <a:ext cx="702538" cy="572229"/>
                <a:chOff x="-145995" y="8633545"/>
                <a:chExt cx="787401" cy="641352"/>
              </a:xfrm>
            </p:grpSpPr>
            <p:sp>
              <p:nvSpPr>
                <p:cNvPr id="8" name="Freeform 45"/>
                <p:cNvSpPr>
                  <a:spLocks/>
                </p:cNvSpPr>
                <p:nvPr/>
              </p:nvSpPr>
              <p:spPr bwMode="auto">
                <a:xfrm>
                  <a:off x="255643" y="9062171"/>
                  <a:ext cx="363538" cy="88900"/>
                </a:xfrm>
                <a:custGeom>
                  <a:avLst/>
                  <a:gdLst>
                    <a:gd name="T0" fmla="*/ 6 w 97"/>
                    <a:gd name="T1" fmla="*/ 24 h 24"/>
                    <a:gd name="T2" fmla="*/ 0 w 97"/>
                    <a:gd name="T3" fmla="*/ 18 h 24"/>
                    <a:gd name="T4" fmla="*/ 0 w 97"/>
                    <a:gd name="T5" fmla="*/ 6 h 24"/>
                    <a:gd name="T6" fmla="*/ 6 w 97"/>
                    <a:gd name="T7" fmla="*/ 0 h 24"/>
                    <a:gd name="T8" fmla="*/ 91 w 97"/>
                    <a:gd name="T9" fmla="*/ 0 h 24"/>
                    <a:gd name="T10" fmla="*/ 97 w 97"/>
                    <a:gd name="T11" fmla="*/ 6 h 24"/>
                    <a:gd name="T12" fmla="*/ 97 w 97"/>
                    <a:gd name="T13" fmla="*/ 18 h 24"/>
                    <a:gd name="T14" fmla="*/ 91 w 97"/>
                    <a:gd name="T15" fmla="*/ 24 h 24"/>
                    <a:gd name="T16" fmla="*/ 6 w 97"/>
                    <a:gd name="T1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7" h="24">
                      <a:moveTo>
                        <a:pt x="6" y="24"/>
                      </a:moveTo>
                      <a:cubicBezTo>
                        <a:pt x="3" y="24"/>
                        <a:pt x="0" y="21"/>
                        <a:pt x="0" y="18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95" y="0"/>
                        <a:pt x="97" y="3"/>
                        <a:pt x="97" y="6"/>
                      </a:cubicBezTo>
                      <a:cubicBezTo>
                        <a:pt x="97" y="18"/>
                        <a:pt x="97" y="18"/>
                        <a:pt x="97" y="18"/>
                      </a:cubicBezTo>
                      <a:cubicBezTo>
                        <a:pt x="97" y="21"/>
                        <a:pt x="95" y="24"/>
                        <a:pt x="91" y="24"/>
                      </a:cubicBezTo>
                      <a:lnTo>
                        <a:pt x="6" y="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9" name="Freeform 46"/>
                <p:cNvSpPr>
                  <a:spLocks noEditPoints="1"/>
                </p:cNvSpPr>
                <p:nvPr/>
              </p:nvSpPr>
              <p:spPr bwMode="auto">
                <a:xfrm>
                  <a:off x="233418" y="9039946"/>
                  <a:ext cx="407988" cy="134938"/>
                </a:xfrm>
                <a:custGeom>
                  <a:avLst/>
                  <a:gdLst>
                    <a:gd name="T0" fmla="*/ 97 w 109"/>
                    <a:gd name="T1" fmla="*/ 12 h 36"/>
                    <a:gd name="T2" fmla="*/ 97 w 109"/>
                    <a:gd name="T3" fmla="*/ 24 h 36"/>
                    <a:gd name="T4" fmla="*/ 12 w 109"/>
                    <a:gd name="T5" fmla="*/ 24 h 36"/>
                    <a:gd name="T6" fmla="*/ 12 w 109"/>
                    <a:gd name="T7" fmla="*/ 12 h 36"/>
                    <a:gd name="T8" fmla="*/ 97 w 109"/>
                    <a:gd name="T9" fmla="*/ 12 h 36"/>
                    <a:gd name="T10" fmla="*/ 97 w 109"/>
                    <a:gd name="T11" fmla="*/ 0 h 36"/>
                    <a:gd name="T12" fmla="*/ 12 w 109"/>
                    <a:gd name="T13" fmla="*/ 0 h 36"/>
                    <a:gd name="T14" fmla="*/ 0 w 109"/>
                    <a:gd name="T15" fmla="*/ 12 h 36"/>
                    <a:gd name="T16" fmla="*/ 0 w 109"/>
                    <a:gd name="T17" fmla="*/ 24 h 36"/>
                    <a:gd name="T18" fmla="*/ 12 w 109"/>
                    <a:gd name="T19" fmla="*/ 36 h 36"/>
                    <a:gd name="T20" fmla="*/ 97 w 109"/>
                    <a:gd name="T21" fmla="*/ 36 h 36"/>
                    <a:gd name="T22" fmla="*/ 109 w 109"/>
                    <a:gd name="T23" fmla="*/ 24 h 36"/>
                    <a:gd name="T24" fmla="*/ 109 w 109"/>
                    <a:gd name="T25" fmla="*/ 12 h 36"/>
                    <a:gd name="T26" fmla="*/ 97 w 109"/>
                    <a:gd name="T27" fmla="*/ 0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09" h="36">
                      <a:moveTo>
                        <a:pt x="97" y="12"/>
                      </a:moveTo>
                      <a:cubicBezTo>
                        <a:pt x="97" y="24"/>
                        <a:pt x="97" y="24"/>
                        <a:pt x="97" y="24"/>
                      </a:cubicBezTo>
                      <a:cubicBezTo>
                        <a:pt x="12" y="24"/>
                        <a:pt x="12" y="24"/>
                        <a:pt x="12" y="24"/>
                      </a:cubicBezTo>
                      <a:cubicBezTo>
                        <a:pt x="12" y="12"/>
                        <a:pt x="12" y="12"/>
                        <a:pt x="12" y="12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moveTo>
                        <a:pt x="97" y="0"/>
                      </a:move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5" y="0"/>
                        <a:pt x="0" y="6"/>
                        <a:pt x="0" y="12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30"/>
                        <a:pt x="5" y="36"/>
                        <a:pt x="12" y="36"/>
                      </a:cubicBezTo>
                      <a:cubicBezTo>
                        <a:pt x="97" y="36"/>
                        <a:pt x="97" y="36"/>
                        <a:pt x="97" y="36"/>
                      </a:cubicBezTo>
                      <a:cubicBezTo>
                        <a:pt x="104" y="36"/>
                        <a:pt x="109" y="30"/>
                        <a:pt x="109" y="24"/>
                      </a:cubicBezTo>
                      <a:cubicBezTo>
                        <a:pt x="109" y="12"/>
                        <a:pt x="109" y="12"/>
                        <a:pt x="109" y="12"/>
                      </a:cubicBezTo>
                      <a:cubicBezTo>
                        <a:pt x="109" y="6"/>
                        <a:pt x="104" y="0"/>
                        <a:pt x="97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0" name="Freeform 47"/>
                <p:cNvSpPr>
                  <a:spLocks/>
                </p:cNvSpPr>
                <p:nvPr/>
              </p:nvSpPr>
              <p:spPr bwMode="auto">
                <a:xfrm>
                  <a:off x="255643" y="9136784"/>
                  <a:ext cx="363538" cy="90488"/>
                </a:xfrm>
                <a:custGeom>
                  <a:avLst/>
                  <a:gdLst>
                    <a:gd name="T0" fmla="*/ 6 w 97"/>
                    <a:gd name="T1" fmla="*/ 24 h 24"/>
                    <a:gd name="T2" fmla="*/ 0 w 97"/>
                    <a:gd name="T3" fmla="*/ 18 h 24"/>
                    <a:gd name="T4" fmla="*/ 0 w 97"/>
                    <a:gd name="T5" fmla="*/ 6 h 24"/>
                    <a:gd name="T6" fmla="*/ 6 w 97"/>
                    <a:gd name="T7" fmla="*/ 0 h 24"/>
                    <a:gd name="T8" fmla="*/ 91 w 97"/>
                    <a:gd name="T9" fmla="*/ 0 h 24"/>
                    <a:gd name="T10" fmla="*/ 97 w 97"/>
                    <a:gd name="T11" fmla="*/ 6 h 24"/>
                    <a:gd name="T12" fmla="*/ 97 w 97"/>
                    <a:gd name="T13" fmla="*/ 18 h 24"/>
                    <a:gd name="T14" fmla="*/ 91 w 97"/>
                    <a:gd name="T15" fmla="*/ 24 h 24"/>
                    <a:gd name="T16" fmla="*/ 6 w 97"/>
                    <a:gd name="T17" fmla="*/ 24 h 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97" h="24">
                      <a:moveTo>
                        <a:pt x="6" y="24"/>
                      </a:moveTo>
                      <a:cubicBezTo>
                        <a:pt x="3" y="24"/>
                        <a:pt x="0" y="21"/>
                        <a:pt x="0" y="18"/>
                      </a:cubicBezTo>
                      <a:cubicBezTo>
                        <a:pt x="0" y="6"/>
                        <a:pt x="0" y="6"/>
                        <a:pt x="0" y="6"/>
                      </a:cubicBezTo>
                      <a:cubicBezTo>
                        <a:pt x="0" y="3"/>
                        <a:pt x="3" y="0"/>
                        <a:pt x="6" y="0"/>
                      </a:cubicBezTo>
                      <a:cubicBezTo>
                        <a:pt x="91" y="0"/>
                        <a:pt x="91" y="0"/>
                        <a:pt x="91" y="0"/>
                      </a:cubicBezTo>
                      <a:cubicBezTo>
                        <a:pt x="95" y="0"/>
                        <a:pt x="97" y="3"/>
                        <a:pt x="97" y="6"/>
                      </a:cubicBezTo>
                      <a:cubicBezTo>
                        <a:pt x="97" y="18"/>
                        <a:pt x="97" y="18"/>
                        <a:pt x="97" y="18"/>
                      </a:cubicBezTo>
                      <a:cubicBezTo>
                        <a:pt x="97" y="21"/>
                        <a:pt x="95" y="24"/>
                        <a:pt x="91" y="24"/>
                      </a:cubicBezTo>
                      <a:lnTo>
                        <a:pt x="6" y="24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1" name="Freeform 48"/>
                <p:cNvSpPr>
                  <a:spLocks noEditPoints="1"/>
                </p:cNvSpPr>
                <p:nvPr/>
              </p:nvSpPr>
              <p:spPr bwMode="auto">
                <a:xfrm>
                  <a:off x="233418" y="9114559"/>
                  <a:ext cx="407988" cy="134938"/>
                </a:xfrm>
                <a:custGeom>
                  <a:avLst/>
                  <a:gdLst>
                    <a:gd name="T0" fmla="*/ 97 w 109"/>
                    <a:gd name="T1" fmla="*/ 12 h 36"/>
                    <a:gd name="T2" fmla="*/ 97 w 109"/>
                    <a:gd name="T3" fmla="*/ 24 h 36"/>
                    <a:gd name="T4" fmla="*/ 12 w 109"/>
                    <a:gd name="T5" fmla="*/ 24 h 36"/>
                    <a:gd name="T6" fmla="*/ 12 w 109"/>
                    <a:gd name="T7" fmla="*/ 12 h 36"/>
                    <a:gd name="T8" fmla="*/ 97 w 109"/>
                    <a:gd name="T9" fmla="*/ 12 h 36"/>
                    <a:gd name="T10" fmla="*/ 97 w 109"/>
                    <a:gd name="T11" fmla="*/ 0 h 36"/>
                    <a:gd name="T12" fmla="*/ 12 w 109"/>
                    <a:gd name="T13" fmla="*/ 0 h 36"/>
                    <a:gd name="T14" fmla="*/ 0 w 109"/>
                    <a:gd name="T15" fmla="*/ 12 h 36"/>
                    <a:gd name="T16" fmla="*/ 0 w 109"/>
                    <a:gd name="T17" fmla="*/ 24 h 36"/>
                    <a:gd name="T18" fmla="*/ 12 w 109"/>
                    <a:gd name="T19" fmla="*/ 36 h 36"/>
                    <a:gd name="T20" fmla="*/ 97 w 109"/>
                    <a:gd name="T21" fmla="*/ 36 h 36"/>
                    <a:gd name="T22" fmla="*/ 109 w 109"/>
                    <a:gd name="T23" fmla="*/ 24 h 36"/>
                    <a:gd name="T24" fmla="*/ 109 w 109"/>
                    <a:gd name="T25" fmla="*/ 12 h 36"/>
                    <a:gd name="T26" fmla="*/ 97 w 109"/>
                    <a:gd name="T27" fmla="*/ 0 h 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09" h="36">
                      <a:moveTo>
                        <a:pt x="97" y="12"/>
                      </a:moveTo>
                      <a:cubicBezTo>
                        <a:pt x="97" y="24"/>
                        <a:pt x="97" y="24"/>
                        <a:pt x="97" y="24"/>
                      </a:cubicBezTo>
                      <a:cubicBezTo>
                        <a:pt x="12" y="24"/>
                        <a:pt x="12" y="24"/>
                        <a:pt x="12" y="24"/>
                      </a:cubicBezTo>
                      <a:cubicBezTo>
                        <a:pt x="12" y="12"/>
                        <a:pt x="12" y="12"/>
                        <a:pt x="12" y="12"/>
                      </a:cubicBezTo>
                      <a:cubicBezTo>
                        <a:pt x="97" y="12"/>
                        <a:pt x="97" y="12"/>
                        <a:pt x="97" y="12"/>
                      </a:cubicBezTo>
                      <a:moveTo>
                        <a:pt x="97" y="0"/>
                      </a:moveTo>
                      <a:cubicBezTo>
                        <a:pt x="12" y="0"/>
                        <a:pt x="12" y="0"/>
                        <a:pt x="12" y="0"/>
                      </a:cubicBezTo>
                      <a:cubicBezTo>
                        <a:pt x="5" y="0"/>
                        <a:pt x="0" y="6"/>
                        <a:pt x="0" y="12"/>
                      </a:cubicBezTo>
                      <a:cubicBezTo>
                        <a:pt x="0" y="24"/>
                        <a:pt x="0" y="24"/>
                        <a:pt x="0" y="24"/>
                      </a:cubicBezTo>
                      <a:cubicBezTo>
                        <a:pt x="0" y="31"/>
                        <a:pt x="5" y="36"/>
                        <a:pt x="12" y="36"/>
                      </a:cubicBezTo>
                      <a:cubicBezTo>
                        <a:pt x="97" y="36"/>
                        <a:pt x="97" y="36"/>
                        <a:pt x="97" y="36"/>
                      </a:cubicBezTo>
                      <a:cubicBezTo>
                        <a:pt x="104" y="36"/>
                        <a:pt x="109" y="31"/>
                        <a:pt x="109" y="24"/>
                      </a:cubicBezTo>
                      <a:cubicBezTo>
                        <a:pt x="109" y="12"/>
                        <a:pt x="109" y="12"/>
                        <a:pt x="109" y="12"/>
                      </a:cubicBezTo>
                      <a:cubicBezTo>
                        <a:pt x="109" y="6"/>
                        <a:pt x="104" y="0"/>
                        <a:pt x="97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2" name="Freeform 49"/>
                <p:cNvSpPr>
                  <a:spLocks/>
                </p:cNvSpPr>
                <p:nvPr/>
              </p:nvSpPr>
              <p:spPr bwMode="auto">
                <a:xfrm>
                  <a:off x="217543" y="8657358"/>
                  <a:ext cx="263525" cy="254000"/>
                </a:xfrm>
                <a:custGeom>
                  <a:avLst/>
                  <a:gdLst>
                    <a:gd name="T0" fmla="*/ 50 w 70"/>
                    <a:gd name="T1" fmla="*/ 68 h 68"/>
                    <a:gd name="T2" fmla="*/ 45 w 70"/>
                    <a:gd name="T3" fmla="*/ 67 h 68"/>
                    <a:gd name="T4" fmla="*/ 2 w 70"/>
                    <a:gd name="T5" fmla="*/ 23 h 68"/>
                    <a:gd name="T6" fmla="*/ 2 w 70"/>
                    <a:gd name="T7" fmla="*/ 15 h 68"/>
                    <a:gd name="T8" fmla="*/ 14 w 70"/>
                    <a:gd name="T9" fmla="*/ 3 h 68"/>
                    <a:gd name="T10" fmla="*/ 22 w 70"/>
                    <a:gd name="T11" fmla="*/ 0 h 68"/>
                    <a:gd name="T12" fmla="*/ 31 w 70"/>
                    <a:gd name="T13" fmla="*/ 3 h 68"/>
                    <a:gd name="T14" fmla="*/ 65 w 70"/>
                    <a:gd name="T15" fmla="*/ 38 h 68"/>
                    <a:gd name="T16" fmla="*/ 65 w 70"/>
                    <a:gd name="T17" fmla="*/ 55 h 68"/>
                    <a:gd name="T18" fmla="*/ 54 w 70"/>
                    <a:gd name="T19" fmla="*/ 67 h 68"/>
                    <a:gd name="T20" fmla="*/ 50 w 70"/>
                    <a:gd name="T21" fmla="*/ 68 h 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70" h="68">
                      <a:moveTo>
                        <a:pt x="50" y="68"/>
                      </a:moveTo>
                      <a:cubicBezTo>
                        <a:pt x="48" y="68"/>
                        <a:pt x="47" y="68"/>
                        <a:pt x="45" y="67"/>
                      </a:cubicBezTo>
                      <a:cubicBezTo>
                        <a:pt x="2" y="23"/>
                        <a:pt x="2" y="23"/>
                        <a:pt x="2" y="23"/>
                      </a:cubicBezTo>
                      <a:cubicBezTo>
                        <a:pt x="0" y="21"/>
                        <a:pt x="0" y="17"/>
                        <a:pt x="2" y="15"/>
                      </a:cubicBezTo>
                      <a:cubicBezTo>
                        <a:pt x="14" y="3"/>
                        <a:pt x="14" y="3"/>
                        <a:pt x="14" y="3"/>
                      </a:cubicBezTo>
                      <a:cubicBezTo>
                        <a:pt x="16" y="1"/>
                        <a:pt x="19" y="0"/>
                        <a:pt x="22" y="0"/>
                      </a:cubicBezTo>
                      <a:cubicBezTo>
                        <a:pt x="26" y="0"/>
                        <a:pt x="29" y="1"/>
                        <a:pt x="31" y="3"/>
                      </a:cubicBezTo>
                      <a:cubicBezTo>
                        <a:pt x="65" y="38"/>
                        <a:pt x="65" y="38"/>
                        <a:pt x="65" y="38"/>
                      </a:cubicBezTo>
                      <a:cubicBezTo>
                        <a:pt x="70" y="42"/>
                        <a:pt x="70" y="50"/>
                        <a:pt x="65" y="55"/>
                      </a:cubicBezTo>
                      <a:cubicBezTo>
                        <a:pt x="54" y="67"/>
                        <a:pt x="54" y="67"/>
                        <a:pt x="54" y="67"/>
                      </a:cubicBezTo>
                      <a:cubicBezTo>
                        <a:pt x="53" y="68"/>
                        <a:pt x="51" y="68"/>
                        <a:pt x="50" y="68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3" name="Freeform 50"/>
                <p:cNvSpPr>
                  <a:spLocks noEditPoints="1"/>
                </p:cNvSpPr>
                <p:nvPr/>
              </p:nvSpPr>
              <p:spPr bwMode="auto">
                <a:xfrm>
                  <a:off x="192143" y="8633545"/>
                  <a:ext cx="314325" cy="300038"/>
                </a:xfrm>
                <a:custGeom>
                  <a:avLst/>
                  <a:gdLst>
                    <a:gd name="T0" fmla="*/ 29 w 84"/>
                    <a:gd name="T1" fmla="*/ 12 h 80"/>
                    <a:gd name="T2" fmla="*/ 34 w 84"/>
                    <a:gd name="T3" fmla="*/ 13 h 80"/>
                    <a:gd name="T4" fmla="*/ 68 w 84"/>
                    <a:gd name="T5" fmla="*/ 48 h 80"/>
                    <a:gd name="T6" fmla="*/ 68 w 84"/>
                    <a:gd name="T7" fmla="*/ 57 h 80"/>
                    <a:gd name="T8" fmla="*/ 57 w 84"/>
                    <a:gd name="T9" fmla="*/ 68 h 80"/>
                    <a:gd name="T10" fmla="*/ 13 w 84"/>
                    <a:gd name="T11" fmla="*/ 25 h 80"/>
                    <a:gd name="T12" fmla="*/ 25 w 84"/>
                    <a:gd name="T13" fmla="*/ 13 h 80"/>
                    <a:gd name="T14" fmla="*/ 29 w 84"/>
                    <a:gd name="T15" fmla="*/ 12 h 80"/>
                    <a:gd name="T16" fmla="*/ 29 w 84"/>
                    <a:gd name="T17" fmla="*/ 0 h 80"/>
                    <a:gd name="T18" fmla="*/ 16 w 84"/>
                    <a:gd name="T19" fmla="*/ 5 h 80"/>
                    <a:gd name="T20" fmla="*/ 5 w 84"/>
                    <a:gd name="T21" fmla="*/ 16 h 80"/>
                    <a:gd name="T22" fmla="*/ 5 w 84"/>
                    <a:gd name="T23" fmla="*/ 33 h 80"/>
                    <a:gd name="T24" fmla="*/ 48 w 84"/>
                    <a:gd name="T25" fmla="*/ 77 h 80"/>
                    <a:gd name="T26" fmla="*/ 57 w 84"/>
                    <a:gd name="T27" fmla="*/ 80 h 80"/>
                    <a:gd name="T28" fmla="*/ 57 w 84"/>
                    <a:gd name="T29" fmla="*/ 80 h 80"/>
                    <a:gd name="T30" fmla="*/ 65 w 84"/>
                    <a:gd name="T31" fmla="*/ 77 h 80"/>
                    <a:gd name="T32" fmla="*/ 77 w 84"/>
                    <a:gd name="T33" fmla="*/ 65 h 80"/>
                    <a:gd name="T34" fmla="*/ 77 w 84"/>
                    <a:gd name="T35" fmla="*/ 39 h 80"/>
                    <a:gd name="T36" fmla="*/ 42 w 84"/>
                    <a:gd name="T37" fmla="*/ 5 h 80"/>
                    <a:gd name="T38" fmla="*/ 29 w 84"/>
                    <a:gd name="T39" fmla="*/ 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</a:cxnLst>
                  <a:rect l="0" t="0" r="r" b="b"/>
                  <a:pathLst>
                    <a:path w="84" h="80">
                      <a:moveTo>
                        <a:pt x="29" y="12"/>
                      </a:moveTo>
                      <a:cubicBezTo>
                        <a:pt x="31" y="12"/>
                        <a:pt x="33" y="12"/>
                        <a:pt x="34" y="13"/>
                      </a:cubicBezTo>
                      <a:cubicBezTo>
                        <a:pt x="34" y="13"/>
                        <a:pt x="34" y="13"/>
                        <a:pt x="68" y="48"/>
                      </a:cubicBezTo>
                      <a:cubicBezTo>
                        <a:pt x="71" y="50"/>
                        <a:pt x="71" y="54"/>
                        <a:pt x="68" y="57"/>
                      </a:cubicBezTo>
                      <a:cubicBezTo>
                        <a:pt x="68" y="57"/>
                        <a:pt x="68" y="57"/>
                        <a:pt x="57" y="68"/>
                      </a:cubicBezTo>
                      <a:cubicBezTo>
                        <a:pt x="57" y="68"/>
                        <a:pt x="57" y="68"/>
                        <a:pt x="13" y="25"/>
                      </a:cubicBezTo>
                      <a:cubicBezTo>
                        <a:pt x="13" y="25"/>
                        <a:pt x="13" y="25"/>
                        <a:pt x="25" y="13"/>
                      </a:cubicBezTo>
                      <a:cubicBezTo>
                        <a:pt x="26" y="12"/>
                        <a:pt x="28" y="12"/>
                        <a:pt x="29" y="12"/>
                      </a:cubicBezTo>
                      <a:moveTo>
                        <a:pt x="29" y="0"/>
                      </a:moveTo>
                      <a:cubicBezTo>
                        <a:pt x="24" y="0"/>
                        <a:pt x="20" y="2"/>
                        <a:pt x="16" y="5"/>
                      </a:cubicBezTo>
                      <a:cubicBezTo>
                        <a:pt x="5" y="16"/>
                        <a:pt x="5" y="16"/>
                        <a:pt x="5" y="16"/>
                      </a:cubicBezTo>
                      <a:cubicBezTo>
                        <a:pt x="0" y="21"/>
                        <a:pt x="0" y="29"/>
                        <a:pt x="5" y="33"/>
                      </a:cubicBezTo>
                      <a:cubicBezTo>
                        <a:pt x="48" y="77"/>
                        <a:pt x="48" y="77"/>
                        <a:pt x="48" y="77"/>
                      </a:cubicBezTo>
                      <a:cubicBezTo>
                        <a:pt x="50" y="79"/>
                        <a:pt x="53" y="80"/>
                        <a:pt x="57" y="80"/>
                      </a:cubicBezTo>
                      <a:cubicBezTo>
                        <a:pt x="57" y="80"/>
                        <a:pt x="57" y="80"/>
                        <a:pt x="57" y="80"/>
                      </a:cubicBezTo>
                      <a:cubicBezTo>
                        <a:pt x="60" y="80"/>
                        <a:pt x="63" y="79"/>
                        <a:pt x="65" y="77"/>
                      </a:cubicBezTo>
                      <a:cubicBezTo>
                        <a:pt x="77" y="65"/>
                        <a:pt x="77" y="65"/>
                        <a:pt x="77" y="65"/>
                      </a:cubicBezTo>
                      <a:cubicBezTo>
                        <a:pt x="84" y="58"/>
                        <a:pt x="84" y="47"/>
                        <a:pt x="77" y="39"/>
                      </a:cubicBezTo>
                      <a:cubicBezTo>
                        <a:pt x="42" y="5"/>
                        <a:pt x="42" y="5"/>
                        <a:pt x="42" y="5"/>
                      </a:cubicBezTo>
                      <a:cubicBezTo>
                        <a:pt x="39" y="2"/>
                        <a:pt x="34" y="0"/>
                        <a:pt x="29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4" name="Freeform 51"/>
                <p:cNvSpPr>
                  <a:spLocks noEditPoints="1"/>
                </p:cNvSpPr>
                <p:nvPr/>
              </p:nvSpPr>
              <p:spPr bwMode="auto">
                <a:xfrm>
                  <a:off x="-123770" y="8724033"/>
                  <a:ext cx="742950" cy="528639"/>
                </a:xfrm>
                <a:custGeom>
                  <a:avLst/>
                  <a:gdLst>
                    <a:gd name="T0" fmla="*/ 12 w 198"/>
                    <a:gd name="T1" fmla="*/ 141 h 141"/>
                    <a:gd name="T2" fmla="*/ 8 w 198"/>
                    <a:gd name="T3" fmla="*/ 140 h 141"/>
                    <a:gd name="T4" fmla="*/ 3 w 198"/>
                    <a:gd name="T5" fmla="*/ 134 h 141"/>
                    <a:gd name="T6" fmla="*/ 1 w 198"/>
                    <a:gd name="T7" fmla="*/ 128 h 141"/>
                    <a:gd name="T8" fmla="*/ 14 w 198"/>
                    <a:gd name="T9" fmla="*/ 77 h 141"/>
                    <a:gd name="T10" fmla="*/ 15 w 198"/>
                    <a:gd name="T11" fmla="*/ 75 h 141"/>
                    <a:gd name="T12" fmla="*/ 88 w 198"/>
                    <a:gd name="T13" fmla="*/ 1 h 141"/>
                    <a:gd name="T14" fmla="*/ 92 w 198"/>
                    <a:gd name="T15" fmla="*/ 0 h 141"/>
                    <a:gd name="T16" fmla="*/ 92 w 198"/>
                    <a:gd name="T17" fmla="*/ 0 h 141"/>
                    <a:gd name="T18" fmla="*/ 97 w 198"/>
                    <a:gd name="T19" fmla="*/ 1 h 141"/>
                    <a:gd name="T20" fmla="*/ 103 w 198"/>
                    <a:gd name="T21" fmla="*/ 8 h 141"/>
                    <a:gd name="T22" fmla="*/ 105 w 198"/>
                    <a:gd name="T23" fmla="*/ 12 h 141"/>
                    <a:gd name="T24" fmla="*/ 109 w 198"/>
                    <a:gd name="T25" fmla="*/ 13 h 141"/>
                    <a:gd name="T26" fmla="*/ 116 w 198"/>
                    <a:gd name="T27" fmla="*/ 21 h 141"/>
                    <a:gd name="T28" fmla="*/ 117 w 198"/>
                    <a:gd name="T29" fmla="*/ 24 h 141"/>
                    <a:gd name="T30" fmla="*/ 121 w 198"/>
                    <a:gd name="T31" fmla="*/ 26 h 141"/>
                    <a:gd name="T32" fmla="*/ 128 w 198"/>
                    <a:gd name="T33" fmla="*/ 33 h 141"/>
                    <a:gd name="T34" fmla="*/ 130 w 198"/>
                    <a:gd name="T35" fmla="*/ 37 h 141"/>
                    <a:gd name="T36" fmla="*/ 133 w 198"/>
                    <a:gd name="T37" fmla="*/ 38 h 141"/>
                    <a:gd name="T38" fmla="*/ 140 w 198"/>
                    <a:gd name="T39" fmla="*/ 45 h 141"/>
                    <a:gd name="T40" fmla="*/ 142 w 198"/>
                    <a:gd name="T41" fmla="*/ 49 h 141"/>
                    <a:gd name="T42" fmla="*/ 140 w 198"/>
                    <a:gd name="T43" fmla="*/ 53 h 141"/>
                    <a:gd name="T44" fmla="*/ 124 w 198"/>
                    <a:gd name="T45" fmla="*/ 70 h 141"/>
                    <a:gd name="T46" fmla="*/ 192 w 198"/>
                    <a:gd name="T47" fmla="*/ 70 h 141"/>
                    <a:gd name="T48" fmla="*/ 198 w 198"/>
                    <a:gd name="T49" fmla="*/ 76 h 141"/>
                    <a:gd name="T50" fmla="*/ 198 w 198"/>
                    <a:gd name="T51" fmla="*/ 87 h 141"/>
                    <a:gd name="T52" fmla="*/ 192 w 198"/>
                    <a:gd name="T53" fmla="*/ 93 h 141"/>
                    <a:gd name="T54" fmla="*/ 107 w 198"/>
                    <a:gd name="T55" fmla="*/ 93 h 141"/>
                    <a:gd name="T56" fmla="*/ 103 w 198"/>
                    <a:gd name="T57" fmla="*/ 91 h 141"/>
                    <a:gd name="T58" fmla="*/ 67 w 198"/>
                    <a:gd name="T59" fmla="*/ 127 h 141"/>
                    <a:gd name="T60" fmla="*/ 64 w 198"/>
                    <a:gd name="T61" fmla="*/ 128 h 141"/>
                    <a:gd name="T62" fmla="*/ 14 w 198"/>
                    <a:gd name="T63" fmla="*/ 141 h 141"/>
                    <a:gd name="T64" fmla="*/ 12 w 198"/>
                    <a:gd name="T65" fmla="*/ 141 h 141"/>
                    <a:gd name="T66" fmla="*/ 23 w 198"/>
                    <a:gd name="T67" fmla="*/ 119 h 141"/>
                    <a:gd name="T68" fmla="*/ 45 w 198"/>
                    <a:gd name="T69" fmla="*/ 113 h 141"/>
                    <a:gd name="T70" fmla="*/ 29 w 198"/>
                    <a:gd name="T71" fmla="*/ 97 h 141"/>
                    <a:gd name="T72" fmla="*/ 23 w 198"/>
                    <a:gd name="T73" fmla="*/ 119 h 14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</a:cxnLst>
                  <a:rect l="0" t="0" r="r" b="b"/>
                  <a:pathLst>
                    <a:path w="198" h="141">
                      <a:moveTo>
                        <a:pt x="12" y="141"/>
                      </a:moveTo>
                      <a:cubicBezTo>
                        <a:pt x="11" y="141"/>
                        <a:pt x="9" y="141"/>
                        <a:pt x="8" y="140"/>
                      </a:cubicBezTo>
                      <a:cubicBezTo>
                        <a:pt x="3" y="134"/>
                        <a:pt x="3" y="134"/>
                        <a:pt x="3" y="134"/>
                      </a:cubicBezTo>
                      <a:cubicBezTo>
                        <a:pt x="1" y="133"/>
                        <a:pt x="0" y="131"/>
                        <a:pt x="1" y="128"/>
                      </a:cubicBezTo>
                      <a:cubicBezTo>
                        <a:pt x="14" y="77"/>
                        <a:pt x="14" y="77"/>
                        <a:pt x="14" y="77"/>
                      </a:cubicBezTo>
                      <a:cubicBezTo>
                        <a:pt x="14" y="76"/>
                        <a:pt x="15" y="75"/>
                        <a:pt x="15" y="75"/>
                      </a:cubicBezTo>
                      <a:cubicBezTo>
                        <a:pt x="88" y="1"/>
                        <a:pt x="88" y="1"/>
                        <a:pt x="88" y="1"/>
                      </a:cubicBezTo>
                      <a:cubicBezTo>
                        <a:pt x="89" y="0"/>
                        <a:pt x="91" y="0"/>
                        <a:pt x="92" y="0"/>
                      </a:cubicBezTo>
                      <a:cubicBezTo>
                        <a:pt x="92" y="0"/>
                        <a:pt x="92" y="0"/>
                        <a:pt x="92" y="0"/>
                      </a:cubicBezTo>
                      <a:cubicBezTo>
                        <a:pt x="94" y="0"/>
                        <a:pt x="96" y="0"/>
                        <a:pt x="97" y="1"/>
                      </a:cubicBezTo>
                      <a:cubicBezTo>
                        <a:pt x="103" y="8"/>
                        <a:pt x="103" y="8"/>
                        <a:pt x="103" y="8"/>
                      </a:cubicBezTo>
                      <a:cubicBezTo>
                        <a:pt x="104" y="9"/>
                        <a:pt x="105" y="10"/>
                        <a:pt x="105" y="12"/>
                      </a:cubicBezTo>
                      <a:cubicBezTo>
                        <a:pt x="106" y="12"/>
                        <a:pt x="108" y="12"/>
                        <a:pt x="109" y="13"/>
                      </a:cubicBezTo>
                      <a:cubicBezTo>
                        <a:pt x="116" y="21"/>
                        <a:pt x="116" y="21"/>
                        <a:pt x="116" y="21"/>
                      </a:cubicBezTo>
                      <a:cubicBezTo>
                        <a:pt x="117" y="22"/>
                        <a:pt x="117" y="23"/>
                        <a:pt x="117" y="24"/>
                      </a:cubicBezTo>
                      <a:cubicBezTo>
                        <a:pt x="119" y="24"/>
                        <a:pt x="120" y="25"/>
                        <a:pt x="121" y="26"/>
                      </a:cubicBezTo>
                      <a:cubicBezTo>
                        <a:pt x="128" y="33"/>
                        <a:pt x="128" y="33"/>
                        <a:pt x="128" y="33"/>
                      </a:cubicBezTo>
                      <a:cubicBezTo>
                        <a:pt x="129" y="34"/>
                        <a:pt x="130" y="35"/>
                        <a:pt x="130" y="37"/>
                      </a:cubicBezTo>
                      <a:cubicBezTo>
                        <a:pt x="131" y="37"/>
                        <a:pt x="132" y="37"/>
                        <a:pt x="133" y="38"/>
                      </a:cubicBezTo>
                      <a:cubicBezTo>
                        <a:pt x="140" y="45"/>
                        <a:pt x="140" y="45"/>
                        <a:pt x="140" y="45"/>
                      </a:cubicBezTo>
                      <a:cubicBezTo>
                        <a:pt x="141" y="46"/>
                        <a:pt x="142" y="47"/>
                        <a:pt x="142" y="49"/>
                      </a:cubicBezTo>
                      <a:cubicBezTo>
                        <a:pt x="142" y="51"/>
                        <a:pt x="141" y="52"/>
                        <a:pt x="140" y="53"/>
                      </a:cubicBezTo>
                      <a:cubicBezTo>
                        <a:pt x="124" y="70"/>
                        <a:pt x="124" y="70"/>
                        <a:pt x="124" y="70"/>
                      </a:cubicBezTo>
                      <a:cubicBezTo>
                        <a:pt x="192" y="70"/>
                        <a:pt x="192" y="70"/>
                        <a:pt x="192" y="70"/>
                      </a:cubicBezTo>
                      <a:cubicBezTo>
                        <a:pt x="196" y="70"/>
                        <a:pt x="198" y="72"/>
                        <a:pt x="198" y="76"/>
                      </a:cubicBezTo>
                      <a:cubicBezTo>
                        <a:pt x="198" y="87"/>
                        <a:pt x="198" y="87"/>
                        <a:pt x="198" y="87"/>
                      </a:cubicBezTo>
                      <a:cubicBezTo>
                        <a:pt x="198" y="91"/>
                        <a:pt x="196" y="93"/>
                        <a:pt x="192" y="93"/>
                      </a:cubicBezTo>
                      <a:cubicBezTo>
                        <a:pt x="107" y="93"/>
                        <a:pt x="107" y="93"/>
                        <a:pt x="107" y="93"/>
                      </a:cubicBezTo>
                      <a:cubicBezTo>
                        <a:pt x="105" y="93"/>
                        <a:pt x="104" y="92"/>
                        <a:pt x="103" y="91"/>
                      </a:cubicBezTo>
                      <a:cubicBezTo>
                        <a:pt x="67" y="127"/>
                        <a:pt x="67" y="127"/>
                        <a:pt x="67" y="127"/>
                      </a:cubicBezTo>
                      <a:cubicBezTo>
                        <a:pt x="66" y="127"/>
                        <a:pt x="65" y="128"/>
                        <a:pt x="64" y="128"/>
                      </a:cubicBezTo>
                      <a:cubicBezTo>
                        <a:pt x="14" y="141"/>
                        <a:pt x="14" y="141"/>
                        <a:pt x="14" y="141"/>
                      </a:cubicBezTo>
                      <a:cubicBezTo>
                        <a:pt x="13" y="141"/>
                        <a:pt x="13" y="141"/>
                        <a:pt x="12" y="141"/>
                      </a:cubicBezTo>
                      <a:close/>
                      <a:moveTo>
                        <a:pt x="23" y="119"/>
                      </a:moveTo>
                      <a:cubicBezTo>
                        <a:pt x="45" y="113"/>
                        <a:pt x="45" y="113"/>
                        <a:pt x="45" y="113"/>
                      </a:cubicBezTo>
                      <a:cubicBezTo>
                        <a:pt x="29" y="97"/>
                        <a:pt x="29" y="97"/>
                        <a:pt x="29" y="97"/>
                      </a:cubicBezTo>
                      <a:lnTo>
                        <a:pt x="23" y="119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5" name="Freeform 52"/>
                <p:cNvSpPr>
                  <a:spLocks noEditPoints="1"/>
                </p:cNvSpPr>
                <p:nvPr/>
              </p:nvSpPr>
              <p:spPr bwMode="auto">
                <a:xfrm>
                  <a:off x="-145995" y="8701808"/>
                  <a:ext cx="787400" cy="573089"/>
                </a:xfrm>
                <a:custGeom>
                  <a:avLst/>
                  <a:gdLst>
                    <a:gd name="T0" fmla="*/ 98 w 210"/>
                    <a:gd name="T1" fmla="*/ 12 h 153"/>
                    <a:gd name="T2" fmla="*/ 105 w 210"/>
                    <a:gd name="T3" fmla="*/ 18 h 153"/>
                    <a:gd name="T4" fmla="*/ 37 w 210"/>
                    <a:gd name="T5" fmla="*/ 86 h 153"/>
                    <a:gd name="T6" fmla="*/ 43 w 210"/>
                    <a:gd name="T7" fmla="*/ 92 h 153"/>
                    <a:gd name="T8" fmla="*/ 110 w 210"/>
                    <a:gd name="T9" fmla="*/ 24 h 153"/>
                    <a:gd name="T10" fmla="*/ 118 w 210"/>
                    <a:gd name="T11" fmla="*/ 31 h 153"/>
                    <a:gd name="T12" fmla="*/ 50 w 210"/>
                    <a:gd name="T13" fmla="*/ 99 h 153"/>
                    <a:gd name="T14" fmla="*/ 55 w 210"/>
                    <a:gd name="T15" fmla="*/ 104 h 153"/>
                    <a:gd name="T16" fmla="*/ 123 w 210"/>
                    <a:gd name="T17" fmla="*/ 36 h 153"/>
                    <a:gd name="T18" fmla="*/ 130 w 210"/>
                    <a:gd name="T19" fmla="*/ 43 h 153"/>
                    <a:gd name="T20" fmla="*/ 62 w 210"/>
                    <a:gd name="T21" fmla="*/ 111 h 153"/>
                    <a:gd name="T22" fmla="*/ 68 w 210"/>
                    <a:gd name="T23" fmla="*/ 116 h 153"/>
                    <a:gd name="T24" fmla="*/ 135 w 210"/>
                    <a:gd name="T25" fmla="*/ 49 h 153"/>
                    <a:gd name="T26" fmla="*/ 142 w 210"/>
                    <a:gd name="T27" fmla="*/ 55 h 153"/>
                    <a:gd name="T28" fmla="*/ 115 w 210"/>
                    <a:gd name="T29" fmla="*/ 82 h 153"/>
                    <a:gd name="T30" fmla="*/ 198 w 210"/>
                    <a:gd name="T31" fmla="*/ 82 h 153"/>
                    <a:gd name="T32" fmla="*/ 198 w 210"/>
                    <a:gd name="T33" fmla="*/ 93 h 153"/>
                    <a:gd name="T34" fmla="*/ 113 w 210"/>
                    <a:gd name="T35" fmla="*/ 93 h 153"/>
                    <a:gd name="T36" fmla="*/ 113 w 210"/>
                    <a:gd name="T37" fmla="*/ 84 h 153"/>
                    <a:gd name="T38" fmla="*/ 69 w 210"/>
                    <a:gd name="T39" fmla="*/ 128 h 153"/>
                    <a:gd name="T40" fmla="*/ 18 w 210"/>
                    <a:gd name="T41" fmla="*/ 141 h 153"/>
                    <a:gd name="T42" fmla="*/ 13 w 210"/>
                    <a:gd name="T43" fmla="*/ 136 h 153"/>
                    <a:gd name="T44" fmla="*/ 26 w 210"/>
                    <a:gd name="T45" fmla="*/ 85 h 153"/>
                    <a:gd name="T46" fmla="*/ 98 w 210"/>
                    <a:gd name="T47" fmla="*/ 12 h 153"/>
                    <a:gd name="T48" fmla="*/ 21 w 210"/>
                    <a:gd name="T49" fmla="*/ 133 h 153"/>
                    <a:gd name="T50" fmla="*/ 62 w 210"/>
                    <a:gd name="T51" fmla="*/ 122 h 153"/>
                    <a:gd name="T52" fmla="*/ 32 w 210"/>
                    <a:gd name="T53" fmla="*/ 91 h 153"/>
                    <a:gd name="T54" fmla="*/ 21 w 210"/>
                    <a:gd name="T55" fmla="*/ 133 h 153"/>
                    <a:gd name="T56" fmla="*/ 98 w 210"/>
                    <a:gd name="T57" fmla="*/ 0 h 153"/>
                    <a:gd name="T58" fmla="*/ 98 w 210"/>
                    <a:gd name="T59" fmla="*/ 0 h 153"/>
                    <a:gd name="T60" fmla="*/ 90 w 210"/>
                    <a:gd name="T61" fmla="*/ 3 h 153"/>
                    <a:gd name="T62" fmla="*/ 17 w 210"/>
                    <a:gd name="T63" fmla="*/ 76 h 153"/>
                    <a:gd name="T64" fmla="*/ 14 w 210"/>
                    <a:gd name="T65" fmla="*/ 82 h 153"/>
                    <a:gd name="T66" fmla="*/ 1 w 210"/>
                    <a:gd name="T67" fmla="*/ 133 h 153"/>
                    <a:gd name="T68" fmla="*/ 4 w 210"/>
                    <a:gd name="T69" fmla="*/ 145 h 153"/>
                    <a:gd name="T70" fmla="*/ 10 w 210"/>
                    <a:gd name="T71" fmla="*/ 150 h 153"/>
                    <a:gd name="T72" fmla="*/ 18 w 210"/>
                    <a:gd name="T73" fmla="*/ 153 h 153"/>
                    <a:gd name="T74" fmla="*/ 21 w 210"/>
                    <a:gd name="T75" fmla="*/ 153 h 153"/>
                    <a:gd name="T76" fmla="*/ 72 w 210"/>
                    <a:gd name="T77" fmla="*/ 140 h 153"/>
                    <a:gd name="T78" fmla="*/ 77 w 210"/>
                    <a:gd name="T79" fmla="*/ 137 h 153"/>
                    <a:gd name="T80" fmla="*/ 109 w 210"/>
                    <a:gd name="T81" fmla="*/ 105 h 153"/>
                    <a:gd name="T82" fmla="*/ 113 w 210"/>
                    <a:gd name="T83" fmla="*/ 105 h 153"/>
                    <a:gd name="T84" fmla="*/ 198 w 210"/>
                    <a:gd name="T85" fmla="*/ 105 h 153"/>
                    <a:gd name="T86" fmla="*/ 210 w 210"/>
                    <a:gd name="T87" fmla="*/ 93 h 153"/>
                    <a:gd name="T88" fmla="*/ 210 w 210"/>
                    <a:gd name="T89" fmla="*/ 82 h 153"/>
                    <a:gd name="T90" fmla="*/ 198 w 210"/>
                    <a:gd name="T91" fmla="*/ 70 h 153"/>
                    <a:gd name="T92" fmla="*/ 144 w 210"/>
                    <a:gd name="T93" fmla="*/ 70 h 153"/>
                    <a:gd name="T94" fmla="*/ 150 w 210"/>
                    <a:gd name="T95" fmla="*/ 64 h 153"/>
                    <a:gd name="T96" fmla="*/ 154 w 210"/>
                    <a:gd name="T97" fmla="*/ 55 h 153"/>
                    <a:gd name="T98" fmla="*/ 150 w 210"/>
                    <a:gd name="T99" fmla="*/ 47 h 153"/>
                    <a:gd name="T100" fmla="*/ 144 w 210"/>
                    <a:gd name="T101" fmla="*/ 40 h 153"/>
                    <a:gd name="T102" fmla="*/ 140 w 210"/>
                    <a:gd name="T103" fmla="*/ 38 h 153"/>
                    <a:gd name="T104" fmla="*/ 138 w 210"/>
                    <a:gd name="T105" fmla="*/ 35 h 153"/>
                    <a:gd name="T106" fmla="*/ 131 w 210"/>
                    <a:gd name="T107" fmla="*/ 28 h 153"/>
                    <a:gd name="T108" fmla="*/ 128 w 210"/>
                    <a:gd name="T109" fmla="*/ 25 h 153"/>
                    <a:gd name="T110" fmla="*/ 126 w 210"/>
                    <a:gd name="T111" fmla="*/ 22 h 153"/>
                    <a:gd name="T112" fmla="*/ 119 w 210"/>
                    <a:gd name="T113" fmla="*/ 15 h 153"/>
                    <a:gd name="T114" fmla="*/ 116 w 210"/>
                    <a:gd name="T115" fmla="*/ 13 h 153"/>
                    <a:gd name="T116" fmla="*/ 113 w 210"/>
                    <a:gd name="T117" fmla="*/ 10 h 153"/>
                    <a:gd name="T118" fmla="*/ 107 w 210"/>
                    <a:gd name="T119" fmla="*/ 3 h 153"/>
                    <a:gd name="T120" fmla="*/ 98 w 210"/>
                    <a:gd name="T121" fmla="*/ 0 h 1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210" h="153">
                      <a:moveTo>
                        <a:pt x="98" y="12"/>
                      </a:moveTo>
                      <a:cubicBezTo>
                        <a:pt x="105" y="18"/>
                        <a:pt x="105" y="18"/>
                        <a:pt x="105" y="18"/>
                      </a:cubicBezTo>
                      <a:cubicBezTo>
                        <a:pt x="37" y="86"/>
                        <a:pt x="37" y="86"/>
                        <a:pt x="37" y="86"/>
                      </a:cubicBezTo>
                      <a:cubicBezTo>
                        <a:pt x="43" y="92"/>
                        <a:pt x="43" y="92"/>
                        <a:pt x="43" y="92"/>
                      </a:cubicBezTo>
                      <a:cubicBezTo>
                        <a:pt x="110" y="24"/>
                        <a:pt x="110" y="24"/>
                        <a:pt x="110" y="24"/>
                      </a:cubicBezTo>
                      <a:cubicBezTo>
                        <a:pt x="118" y="31"/>
                        <a:pt x="118" y="31"/>
                        <a:pt x="118" y="31"/>
                      </a:cubicBezTo>
                      <a:cubicBezTo>
                        <a:pt x="50" y="99"/>
                        <a:pt x="50" y="99"/>
                        <a:pt x="50" y="99"/>
                      </a:cubicBezTo>
                      <a:cubicBezTo>
                        <a:pt x="55" y="104"/>
                        <a:pt x="55" y="104"/>
                        <a:pt x="55" y="104"/>
                      </a:cubicBezTo>
                      <a:cubicBezTo>
                        <a:pt x="123" y="36"/>
                        <a:pt x="123" y="36"/>
                        <a:pt x="123" y="36"/>
                      </a:cubicBezTo>
                      <a:cubicBezTo>
                        <a:pt x="130" y="43"/>
                        <a:pt x="130" y="43"/>
                        <a:pt x="130" y="43"/>
                      </a:cubicBezTo>
                      <a:cubicBezTo>
                        <a:pt x="62" y="111"/>
                        <a:pt x="62" y="111"/>
                        <a:pt x="62" y="111"/>
                      </a:cubicBezTo>
                      <a:cubicBezTo>
                        <a:pt x="68" y="116"/>
                        <a:pt x="68" y="116"/>
                        <a:pt x="68" y="116"/>
                      </a:cubicBezTo>
                      <a:cubicBezTo>
                        <a:pt x="135" y="49"/>
                        <a:pt x="135" y="49"/>
                        <a:pt x="135" y="49"/>
                      </a:cubicBezTo>
                      <a:cubicBezTo>
                        <a:pt x="142" y="55"/>
                        <a:pt x="142" y="55"/>
                        <a:pt x="142" y="55"/>
                      </a:cubicBezTo>
                      <a:cubicBezTo>
                        <a:pt x="115" y="82"/>
                        <a:pt x="115" y="82"/>
                        <a:pt x="115" y="82"/>
                      </a:cubicBezTo>
                      <a:cubicBezTo>
                        <a:pt x="198" y="82"/>
                        <a:pt x="198" y="82"/>
                        <a:pt x="198" y="82"/>
                      </a:cubicBezTo>
                      <a:cubicBezTo>
                        <a:pt x="198" y="93"/>
                        <a:pt x="198" y="93"/>
                        <a:pt x="198" y="93"/>
                      </a:cubicBezTo>
                      <a:cubicBezTo>
                        <a:pt x="113" y="93"/>
                        <a:pt x="113" y="93"/>
                        <a:pt x="113" y="93"/>
                      </a:cubicBezTo>
                      <a:cubicBezTo>
                        <a:pt x="113" y="84"/>
                        <a:pt x="113" y="84"/>
                        <a:pt x="113" y="84"/>
                      </a:cubicBezTo>
                      <a:cubicBezTo>
                        <a:pt x="69" y="128"/>
                        <a:pt x="69" y="128"/>
                        <a:pt x="69" y="128"/>
                      </a:cubicBezTo>
                      <a:cubicBezTo>
                        <a:pt x="18" y="141"/>
                        <a:pt x="18" y="141"/>
                        <a:pt x="18" y="141"/>
                      </a:cubicBezTo>
                      <a:cubicBezTo>
                        <a:pt x="13" y="136"/>
                        <a:pt x="13" y="136"/>
                        <a:pt x="13" y="136"/>
                      </a:cubicBezTo>
                      <a:cubicBezTo>
                        <a:pt x="26" y="85"/>
                        <a:pt x="26" y="85"/>
                        <a:pt x="26" y="85"/>
                      </a:cubicBezTo>
                      <a:cubicBezTo>
                        <a:pt x="98" y="12"/>
                        <a:pt x="98" y="12"/>
                        <a:pt x="98" y="12"/>
                      </a:cubicBezTo>
                      <a:moveTo>
                        <a:pt x="21" y="133"/>
                      </a:moveTo>
                      <a:cubicBezTo>
                        <a:pt x="62" y="122"/>
                        <a:pt x="62" y="122"/>
                        <a:pt x="62" y="122"/>
                      </a:cubicBezTo>
                      <a:cubicBezTo>
                        <a:pt x="32" y="91"/>
                        <a:pt x="32" y="91"/>
                        <a:pt x="32" y="91"/>
                      </a:cubicBezTo>
                      <a:cubicBezTo>
                        <a:pt x="21" y="133"/>
                        <a:pt x="21" y="133"/>
                        <a:pt x="21" y="133"/>
                      </a:cubicBezTo>
                      <a:moveTo>
                        <a:pt x="98" y="0"/>
                      </a:moveTo>
                      <a:cubicBezTo>
                        <a:pt x="98" y="0"/>
                        <a:pt x="98" y="0"/>
                        <a:pt x="98" y="0"/>
                      </a:cubicBezTo>
                      <a:cubicBezTo>
                        <a:pt x="95" y="0"/>
                        <a:pt x="92" y="1"/>
                        <a:pt x="90" y="3"/>
                      </a:cubicBezTo>
                      <a:cubicBezTo>
                        <a:pt x="17" y="76"/>
                        <a:pt x="17" y="76"/>
                        <a:pt x="17" y="76"/>
                      </a:cubicBezTo>
                      <a:cubicBezTo>
                        <a:pt x="16" y="78"/>
                        <a:pt x="15" y="80"/>
                        <a:pt x="14" y="82"/>
                      </a:cubicBezTo>
                      <a:cubicBezTo>
                        <a:pt x="1" y="133"/>
                        <a:pt x="1" y="133"/>
                        <a:pt x="1" y="133"/>
                      </a:cubicBezTo>
                      <a:cubicBezTo>
                        <a:pt x="0" y="137"/>
                        <a:pt x="1" y="142"/>
                        <a:pt x="4" y="145"/>
                      </a:cubicBezTo>
                      <a:cubicBezTo>
                        <a:pt x="10" y="150"/>
                        <a:pt x="10" y="150"/>
                        <a:pt x="10" y="150"/>
                      </a:cubicBezTo>
                      <a:cubicBezTo>
                        <a:pt x="12" y="152"/>
                        <a:pt x="15" y="153"/>
                        <a:pt x="18" y="153"/>
                      </a:cubicBezTo>
                      <a:cubicBezTo>
                        <a:pt x="19" y="153"/>
                        <a:pt x="20" y="153"/>
                        <a:pt x="21" y="153"/>
                      </a:cubicBezTo>
                      <a:cubicBezTo>
                        <a:pt x="72" y="140"/>
                        <a:pt x="72" y="140"/>
                        <a:pt x="72" y="140"/>
                      </a:cubicBezTo>
                      <a:cubicBezTo>
                        <a:pt x="74" y="140"/>
                        <a:pt x="76" y="138"/>
                        <a:pt x="77" y="137"/>
                      </a:cubicBezTo>
                      <a:cubicBezTo>
                        <a:pt x="109" y="105"/>
                        <a:pt x="109" y="105"/>
                        <a:pt x="109" y="105"/>
                      </a:cubicBezTo>
                      <a:cubicBezTo>
                        <a:pt x="111" y="105"/>
                        <a:pt x="112" y="105"/>
                        <a:pt x="113" y="105"/>
                      </a:cubicBezTo>
                      <a:cubicBezTo>
                        <a:pt x="198" y="105"/>
                        <a:pt x="198" y="105"/>
                        <a:pt x="198" y="105"/>
                      </a:cubicBezTo>
                      <a:cubicBezTo>
                        <a:pt x="205" y="105"/>
                        <a:pt x="210" y="100"/>
                        <a:pt x="210" y="93"/>
                      </a:cubicBezTo>
                      <a:cubicBezTo>
                        <a:pt x="210" y="82"/>
                        <a:pt x="210" y="82"/>
                        <a:pt x="210" y="82"/>
                      </a:cubicBezTo>
                      <a:cubicBezTo>
                        <a:pt x="210" y="75"/>
                        <a:pt x="205" y="70"/>
                        <a:pt x="198" y="70"/>
                      </a:cubicBezTo>
                      <a:cubicBezTo>
                        <a:pt x="144" y="70"/>
                        <a:pt x="144" y="70"/>
                        <a:pt x="144" y="70"/>
                      </a:cubicBezTo>
                      <a:cubicBezTo>
                        <a:pt x="150" y="64"/>
                        <a:pt x="150" y="64"/>
                        <a:pt x="150" y="64"/>
                      </a:cubicBezTo>
                      <a:cubicBezTo>
                        <a:pt x="153" y="61"/>
                        <a:pt x="154" y="58"/>
                        <a:pt x="154" y="55"/>
                      </a:cubicBezTo>
                      <a:cubicBezTo>
                        <a:pt x="154" y="52"/>
                        <a:pt x="152" y="49"/>
                        <a:pt x="150" y="47"/>
                      </a:cubicBezTo>
                      <a:cubicBezTo>
                        <a:pt x="144" y="40"/>
                        <a:pt x="144" y="40"/>
                        <a:pt x="144" y="40"/>
                      </a:cubicBezTo>
                      <a:cubicBezTo>
                        <a:pt x="143" y="39"/>
                        <a:pt x="142" y="39"/>
                        <a:pt x="140" y="38"/>
                      </a:cubicBezTo>
                      <a:cubicBezTo>
                        <a:pt x="140" y="37"/>
                        <a:pt x="139" y="36"/>
                        <a:pt x="138" y="35"/>
                      </a:cubicBezTo>
                      <a:cubicBezTo>
                        <a:pt x="131" y="28"/>
                        <a:pt x="131" y="28"/>
                        <a:pt x="131" y="28"/>
                      </a:cubicBezTo>
                      <a:cubicBezTo>
                        <a:pt x="131" y="27"/>
                        <a:pt x="129" y="26"/>
                        <a:pt x="128" y="25"/>
                      </a:cubicBezTo>
                      <a:cubicBezTo>
                        <a:pt x="128" y="24"/>
                        <a:pt x="127" y="23"/>
                        <a:pt x="126" y="22"/>
                      </a:cubicBezTo>
                      <a:cubicBezTo>
                        <a:pt x="119" y="15"/>
                        <a:pt x="119" y="15"/>
                        <a:pt x="119" y="15"/>
                      </a:cubicBezTo>
                      <a:cubicBezTo>
                        <a:pt x="118" y="14"/>
                        <a:pt x="117" y="13"/>
                        <a:pt x="116" y="13"/>
                      </a:cubicBezTo>
                      <a:cubicBezTo>
                        <a:pt x="115" y="12"/>
                        <a:pt x="114" y="10"/>
                        <a:pt x="113" y="10"/>
                      </a:cubicBezTo>
                      <a:cubicBezTo>
                        <a:pt x="107" y="3"/>
                        <a:pt x="107" y="3"/>
                        <a:pt x="107" y="3"/>
                      </a:cubicBezTo>
                      <a:cubicBezTo>
                        <a:pt x="105" y="1"/>
                        <a:pt x="102" y="0"/>
                        <a:pt x="98" y="0"/>
                      </a:cubicBezTo>
                      <a:close/>
                    </a:path>
                  </a:pathLst>
                </a:custGeom>
                <a:solidFill>
                  <a:srgbClr val="0072BC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6" name="Rectangle 53"/>
                <p:cNvSpPr>
                  <a:spLocks noChangeArrowheads="1"/>
                </p:cNvSpPr>
                <p:nvPr/>
              </p:nvSpPr>
              <p:spPr bwMode="auto">
                <a:xfrm>
                  <a:off x="277868" y="9084396"/>
                  <a:ext cx="319088" cy="4445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7" name="Rectangle 54"/>
                <p:cNvSpPr>
                  <a:spLocks noChangeArrowheads="1"/>
                </p:cNvSpPr>
                <p:nvPr/>
              </p:nvSpPr>
              <p:spPr bwMode="auto">
                <a:xfrm>
                  <a:off x="277868" y="9159009"/>
                  <a:ext cx="319088" cy="44450"/>
                </a:xfrm>
                <a:prstGeom prst="rect">
                  <a:avLst/>
                </a:pr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8" name="Freeform 55"/>
                <p:cNvSpPr>
                  <a:spLocks/>
                </p:cNvSpPr>
                <p:nvPr/>
              </p:nvSpPr>
              <p:spPr bwMode="auto">
                <a:xfrm>
                  <a:off x="239768" y="8674820"/>
                  <a:ext cx="217488" cy="214313"/>
                </a:xfrm>
                <a:custGeom>
                  <a:avLst/>
                  <a:gdLst>
                    <a:gd name="T0" fmla="*/ 55 w 58"/>
                    <a:gd name="T1" fmla="*/ 46 h 57"/>
                    <a:gd name="T2" fmla="*/ 55 w 58"/>
                    <a:gd name="T3" fmla="*/ 37 h 57"/>
                    <a:gd name="T4" fmla="*/ 21 w 58"/>
                    <a:gd name="T5" fmla="*/ 2 h 57"/>
                    <a:gd name="T6" fmla="*/ 12 w 58"/>
                    <a:gd name="T7" fmla="*/ 2 h 57"/>
                    <a:gd name="T8" fmla="*/ 0 w 58"/>
                    <a:gd name="T9" fmla="*/ 14 h 57"/>
                    <a:gd name="T10" fmla="*/ 44 w 58"/>
                    <a:gd name="T11" fmla="*/ 57 h 57"/>
                    <a:gd name="T12" fmla="*/ 55 w 58"/>
                    <a:gd name="T13" fmla="*/ 46 h 5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8" h="57">
                      <a:moveTo>
                        <a:pt x="55" y="46"/>
                      </a:moveTo>
                      <a:cubicBezTo>
                        <a:pt x="58" y="43"/>
                        <a:pt x="58" y="39"/>
                        <a:pt x="55" y="37"/>
                      </a:cubicBezTo>
                      <a:cubicBezTo>
                        <a:pt x="21" y="2"/>
                        <a:pt x="21" y="2"/>
                        <a:pt x="21" y="2"/>
                      </a:cubicBezTo>
                      <a:cubicBezTo>
                        <a:pt x="18" y="0"/>
                        <a:pt x="14" y="0"/>
                        <a:pt x="12" y="2"/>
                      </a:cubicBezTo>
                      <a:cubicBezTo>
                        <a:pt x="0" y="14"/>
                        <a:pt x="0" y="14"/>
                        <a:pt x="0" y="14"/>
                      </a:cubicBezTo>
                      <a:cubicBezTo>
                        <a:pt x="44" y="57"/>
                        <a:pt x="44" y="57"/>
                        <a:pt x="44" y="57"/>
                      </a:cubicBezTo>
                      <a:cubicBezTo>
                        <a:pt x="55" y="46"/>
                        <a:pt x="55" y="46"/>
                        <a:pt x="55" y="4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  <p:sp>
              <p:nvSpPr>
                <p:cNvPr id="19" name="Freeform 56"/>
                <p:cNvSpPr>
                  <a:spLocks noEditPoints="1"/>
                </p:cNvSpPr>
                <p:nvPr/>
              </p:nvSpPr>
              <p:spPr bwMode="auto">
                <a:xfrm>
                  <a:off x="-96782" y="8746258"/>
                  <a:ext cx="693738" cy="484189"/>
                </a:xfrm>
                <a:custGeom>
                  <a:avLst/>
                  <a:gdLst>
                    <a:gd name="T0" fmla="*/ 241 w 437"/>
                    <a:gd name="T1" fmla="*/ 166 h 305"/>
                    <a:gd name="T2" fmla="*/ 305 w 437"/>
                    <a:gd name="T3" fmla="*/ 102 h 305"/>
                    <a:gd name="T4" fmla="*/ 288 w 437"/>
                    <a:gd name="T5" fmla="*/ 88 h 305"/>
                    <a:gd name="T6" fmla="*/ 130 w 437"/>
                    <a:gd name="T7" fmla="*/ 246 h 305"/>
                    <a:gd name="T8" fmla="*/ 116 w 437"/>
                    <a:gd name="T9" fmla="*/ 234 h 305"/>
                    <a:gd name="T10" fmla="*/ 276 w 437"/>
                    <a:gd name="T11" fmla="*/ 74 h 305"/>
                    <a:gd name="T12" fmla="*/ 260 w 437"/>
                    <a:gd name="T13" fmla="*/ 57 h 305"/>
                    <a:gd name="T14" fmla="*/ 99 w 437"/>
                    <a:gd name="T15" fmla="*/ 218 h 305"/>
                    <a:gd name="T16" fmla="*/ 87 w 437"/>
                    <a:gd name="T17" fmla="*/ 206 h 305"/>
                    <a:gd name="T18" fmla="*/ 248 w 437"/>
                    <a:gd name="T19" fmla="*/ 45 h 305"/>
                    <a:gd name="T20" fmla="*/ 229 w 437"/>
                    <a:gd name="T21" fmla="*/ 29 h 305"/>
                    <a:gd name="T22" fmla="*/ 71 w 437"/>
                    <a:gd name="T23" fmla="*/ 189 h 305"/>
                    <a:gd name="T24" fmla="*/ 56 w 437"/>
                    <a:gd name="T25" fmla="*/ 175 h 305"/>
                    <a:gd name="T26" fmla="*/ 217 w 437"/>
                    <a:gd name="T27" fmla="*/ 14 h 305"/>
                    <a:gd name="T28" fmla="*/ 201 w 437"/>
                    <a:gd name="T29" fmla="*/ 0 h 305"/>
                    <a:gd name="T30" fmla="*/ 30 w 437"/>
                    <a:gd name="T31" fmla="*/ 173 h 305"/>
                    <a:gd name="T32" fmla="*/ 0 w 437"/>
                    <a:gd name="T33" fmla="*/ 293 h 305"/>
                    <a:gd name="T34" fmla="*/ 12 w 437"/>
                    <a:gd name="T35" fmla="*/ 305 h 305"/>
                    <a:gd name="T36" fmla="*/ 132 w 437"/>
                    <a:gd name="T37" fmla="*/ 274 h 305"/>
                    <a:gd name="T38" fmla="*/ 236 w 437"/>
                    <a:gd name="T39" fmla="*/ 170 h 305"/>
                    <a:gd name="T40" fmla="*/ 236 w 437"/>
                    <a:gd name="T41" fmla="*/ 192 h 305"/>
                    <a:gd name="T42" fmla="*/ 437 w 437"/>
                    <a:gd name="T43" fmla="*/ 192 h 305"/>
                    <a:gd name="T44" fmla="*/ 437 w 437"/>
                    <a:gd name="T45" fmla="*/ 166 h 305"/>
                    <a:gd name="T46" fmla="*/ 241 w 437"/>
                    <a:gd name="T47" fmla="*/ 166 h 305"/>
                    <a:gd name="T48" fmla="*/ 19 w 437"/>
                    <a:gd name="T49" fmla="*/ 286 h 305"/>
                    <a:gd name="T50" fmla="*/ 45 w 437"/>
                    <a:gd name="T51" fmla="*/ 187 h 305"/>
                    <a:gd name="T52" fmla="*/ 116 w 437"/>
                    <a:gd name="T53" fmla="*/ 260 h 305"/>
                    <a:gd name="T54" fmla="*/ 19 w 437"/>
                    <a:gd name="T55" fmla="*/ 286 h 30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437" h="305">
                      <a:moveTo>
                        <a:pt x="241" y="166"/>
                      </a:moveTo>
                      <a:lnTo>
                        <a:pt x="305" y="102"/>
                      </a:lnTo>
                      <a:lnTo>
                        <a:pt x="288" y="88"/>
                      </a:lnTo>
                      <a:lnTo>
                        <a:pt x="130" y="246"/>
                      </a:lnTo>
                      <a:lnTo>
                        <a:pt x="116" y="234"/>
                      </a:lnTo>
                      <a:lnTo>
                        <a:pt x="276" y="74"/>
                      </a:lnTo>
                      <a:lnTo>
                        <a:pt x="260" y="57"/>
                      </a:lnTo>
                      <a:lnTo>
                        <a:pt x="99" y="218"/>
                      </a:lnTo>
                      <a:lnTo>
                        <a:pt x="87" y="206"/>
                      </a:lnTo>
                      <a:lnTo>
                        <a:pt x="248" y="45"/>
                      </a:lnTo>
                      <a:lnTo>
                        <a:pt x="229" y="29"/>
                      </a:lnTo>
                      <a:lnTo>
                        <a:pt x="71" y="189"/>
                      </a:lnTo>
                      <a:lnTo>
                        <a:pt x="56" y="175"/>
                      </a:lnTo>
                      <a:lnTo>
                        <a:pt x="217" y="14"/>
                      </a:lnTo>
                      <a:lnTo>
                        <a:pt x="201" y="0"/>
                      </a:lnTo>
                      <a:lnTo>
                        <a:pt x="30" y="173"/>
                      </a:lnTo>
                      <a:lnTo>
                        <a:pt x="0" y="293"/>
                      </a:lnTo>
                      <a:lnTo>
                        <a:pt x="12" y="305"/>
                      </a:lnTo>
                      <a:lnTo>
                        <a:pt x="132" y="274"/>
                      </a:lnTo>
                      <a:lnTo>
                        <a:pt x="236" y="170"/>
                      </a:lnTo>
                      <a:lnTo>
                        <a:pt x="236" y="192"/>
                      </a:lnTo>
                      <a:lnTo>
                        <a:pt x="437" y="192"/>
                      </a:lnTo>
                      <a:lnTo>
                        <a:pt x="437" y="166"/>
                      </a:lnTo>
                      <a:lnTo>
                        <a:pt x="241" y="166"/>
                      </a:lnTo>
                      <a:close/>
                      <a:moveTo>
                        <a:pt x="19" y="286"/>
                      </a:moveTo>
                      <a:lnTo>
                        <a:pt x="45" y="187"/>
                      </a:lnTo>
                      <a:lnTo>
                        <a:pt x="116" y="260"/>
                      </a:lnTo>
                      <a:lnTo>
                        <a:pt x="19" y="286"/>
                      </a:ln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29" tIns="45715" rIns="91429" bIns="45715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 sz="4600">
                    <a:latin typeface="Tahoma" pitchFamily="34" charset="0"/>
                    <a:ea typeface="Tahoma" pitchFamily="34" charset="0"/>
                    <a:cs typeface="Tahoma" pitchFamily="34" charset="0"/>
                  </a:endParaRPr>
                </a:p>
              </p:txBody>
            </p:sp>
          </p:grpSp>
          <p:sp>
            <p:nvSpPr>
              <p:cNvPr id="7" name="TextBox 6"/>
              <p:cNvSpPr txBox="1"/>
              <p:nvPr/>
            </p:nvSpPr>
            <p:spPr>
              <a:xfrm>
                <a:off x="932118" y="8929770"/>
                <a:ext cx="3014589" cy="10562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400" b="1" dirty="0" err="1">
                    <a:solidFill>
                      <a:schemeClr val="bg1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Bài</a:t>
                </a:r>
                <a:r>
                  <a:rPr lang="en-US" sz="4400" b="1" dirty="0">
                    <a:solidFill>
                      <a:schemeClr val="bg1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 </a:t>
                </a:r>
                <a:r>
                  <a:rPr lang="en-US" sz="4400" b="1" dirty="0" err="1">
                    <a:solidFill>
                      <a:schemeClr val="bg1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tập</a:t>
                </a:r>
                <a:r>
                  <a:rPr lang="en-US" sz="4400" b="1" dirty="0">
                    <a:solidFill>
                      <a:schemeClr val="bg1"/>
                    </a:solidFill>
                    <a:latin typeface="Times New Roman" pitchFamily="18" charset="0"/>
                    <a:ea typeface="Tahoma" pitchFamily="34" charset="0"/>
                    <a:cs typeface="Times New Roman" pitchFamily="18" charset="0"/>
                  </a:rPr>
                  <a:t> 4</a:t>
                </a:r>
              </a:p>
            </p:txBody>
          </p: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Rectangle 37"/>
              <p:cNvSpPr/>
              <p:nvPr/>
            </p:nvSpPr>
            <p:spPr>
              <a:xfrm>
                <a:off x="6042479" y="2101090"/>
                <a:ext cx="13847307" cy="14029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pt-BR" sz="60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Cho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600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m:t>cos</m:t>
                    </m:r>
                    <m:r>
                      <a:rPr lang="en-US" sz="60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𝛼</m:t>
                    </m:r>
                    <m:r>
                      <a:rPr lang="en-US" sz="600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6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6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sz="6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pt-BR" sz="60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. Tính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6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6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𝐴</m:t>
                        </m:r>
                      </m:fName>
                      <m:e>
                        <m:r>
                          <a:rPr lang="en-US" sz="6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e>
                    </m:func>
                    <m:f>
                      <m:fPr>
                        <m:ctrlPr>
                          <a:rPr lang="en-US" sz="6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func>
                          <m:funcPr>
                            <m:ctrlPr>
                              <a:rPr lang="en-US" sz="6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6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𝑡𝑎𝑛</m:t>
                            </m:r>
                          </m:fName>
                          <m:e>
                            <m:r>
                              <a:rPr lang="en-US" sz="6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sz="6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+3</m:t>
                        </m:r>
                        <m:func>
                          <m:funcPr>
                            <m:ctrlPr>
                              <a:rPr lang="en-US" sz="6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6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𝑐𝑜𝑡</m:t>
                            </m:r>
                          </m:fName>
                          <m:e>
                            <m:r>
                              <a:rPr lang="en-US" sz="6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</m:num>
                      <m:den>
                        <m:func>
                          <m:funcPr>
                            <m:ctrlPr>
                              <a:rPr lang="en-US" sz="6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6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𝑡𝑎𝑛</m:t>
                            </m:r>
                          </m:fName>
                          <m:e>
                            <m:r>
                              <a:rPr lang="en-US" sz="6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sz="60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unc>
                          <m:funcPr>
                            <m:ctrlPr>
                              <a:rPr lang="en-US" sz="6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en-US" sz="6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𝑐𝑜𝑡</m:t>
                            </m:r>
                          </m:fName>
                          <m:e>
                            <m:r>
                              <a:rPr lang="en-US" sz="6000" i="1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</m:den>
                    </m:f>
                  </m:oMath>
                </a14:m>
                <a:r>
                  <a:rPr lang="vi-VN" sz="60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2479" y="2101090"/>
                <a:ext cx="13847307" cy="1402948"/>
              </a:xfrm>
              <a:prstGeom prst="rect">
                <a:avLst/>
              </a:prstGeom>
              <a:blipFill>
                <a:blip r:embed="rId6"/>
                <a:stretch>
                  <a:fillRect l="-2641" t="-1304" b="-134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9" name="Group 38"/>
          <p:cNvGrpSpPr/>
          <p:nvPr/>
        </p:nvGrpSpPr>
        <p:grpSpPr>
          <a:xfrm>
            <a:off x="735443" y="3407762"/>
            <a:ext cx="21948825" cy="10134600"/>
            <a:chOff x="1069749" y="5334000"/>
            <a:chExt cx="21948825" cy="8000999"/>
          </a:xfrm>
        </p:grpSpPr>
        <p:grpSp>
          <p:nvGrpSpPr>
            <p:cNvPr id="40" name="Group 2"/>
            <p:cNvGrpSpPr/>
            <p:nvPr/>
          </p:nvGrpSpPr>
          <p:grpSpPr>
            <a:xfrm>
              <a:off x="1149666" y="5334000"/>
              <a:ext cx="3699955" cy="800219"/>
              <a:chOff x="1147594" y="10988402"/>
              <a:chExt cx="3700383" cy="800312"/>
            </a:xfrm>
          </p:grpSpPr>
          <p:sp>
            <p:nvSpPr>
              <p:cNvPr id="42" name="Freeform 20"/>
              <p:cNvSpPr>
                <a:spLocks/>
              </p:cNvSpPr>
              <p:nvPr/>
            </p:nvSpPr>
            <p:spPr bwMode="auto">
              <a:xfrm rot="5400000">
                <a:off x="2607591" y="9548236"/>
                <a:ext cx="780389" cy="3700383"/>
              </a:xfrm>
              <a:prstGeom prst="roundRect">
                <a:avLst/>
              </a:prstGeom>
              <a:solidFill>
                <a:srgbClr val="AB7C37"/>
              </a:solidFill>
              <a:ln w="57150">
                <a:solidFill>
                  <a:srgbClr val="AB7C37"/>
                </a:solidFill>
              </a:ln>
              <a:effectLst>
                <a:innerShdw blurRad="63500" dist="50800" dir="18900000">
                  <a:prstClr val="black">
                    <a:alpha val="50000"/>
                  </a:prstClr>
                </a:innerShdw>
              </a:effectLst>
            </p:spPr>
            <p:txBody>
              <a:bodyPr vert="horz" wrap="square" lIns="91429" tIns="45715" rIns="91429" bIns="45715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43" name="TextBox 42"/>
              <p:cNvSpPr txBox="1"/>
              <p:nvPr/>
            </p:nvSpPr>
            <p:spPr>
              <a:xfrm>
                <a:off x="1314449" y="10988402"/>
                <a:ext cx="2324944" cy="80031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Lời</a:t>
                </a:r>
                <a:r>
                  <a:rPr lang="en-US" sz="4600" b="1" dirty="0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 </a:t>
                </a:r>
                <a:r>
                  <a:rPr lang="en-US" sz="4600" b="1" dirty="0" err="1">
                    <a:solidFill>
                      <a:schemeClr val="bg1"/>
                    </a:solidFill>
                    <a:latin typeface="Tahoma" pitchFamily="34" charset="0"/>
                    <a:ea typeface="Tahoma" pitchFamily="34" charset="0"/>
                    <a:cs typeface="Tahoma" pitchFamily="34" charset="0"/>
                  </a:rPr>
                  <a:t>giải</a:t>
                </a:r>
                <a:endParaRPr lang="en-US" sz="4600" b="1" dirty="0">
                  <a:solidFill>
                    <a:schemeClr val="bg1"/>
                  </a:solidFill>
                  <a:latin typeface="Tahoma" pitchFamily="34" charset="0"/>
                  <a:ea typeface="Tahoma" pitchFamily="34" charset="0"/>
                  <a:cs typeface="Tahoma" pitchFamily="34" charset="0"/>
                </a:endParaRPr>
              </a:p>
            </p:txBody>
          </p:sp>
        </p:grpSp>
        <p:sp>
          <p:nvSpPr>
            <p:cNvPr id="41" name="Rounded Rectangle 40"/>
            <p:cNvSpPr/>
            <p:nvPr/>
          </p:nvSpPr>
          <p:spPr>
            <a:xfrm>
              <a:off x="1069749" y="6134128"/>
              <a:ext cx="21948825" cy="7200871"/>
            </a:xfrm>
            <a:prstGeom prst="roundRect">
              <a:avLst>
                <a:gd name="adj" fmla="val 4611"/>
              </a:avLst>
            </a:prstGeom>
            <a:solidFill>
              <a:srgbClr val="E7D2B3"/>
            </a:solidFill>
            <a:ln w="28575">
              <a:solidFill>
                <a:srgbClr val="AB7C3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latin typeface="Tahoma" pitchFamily="34" charset="0"/>
                <a:ea typeface="Tahoma" pitchFamily="34" charset="0"/>
                <a:cs typeface="Tahoma" pitchFamily="34" charset="0"/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Rectangle 48"/>
              <p:cNvSpPr/>
              <p:nvPr/>
            </p:nvSpPr>
            <p:spPr>
              <a:xfrm>
                <a:off x="1618575" y="4879605"/>
                <a:ext cx="12303082" cy="585865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pt-BR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Ta có:</a:t>
                </a:r>
                <a:r>
                  <a:rPr lang="pt-BR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𝐴</m:t>
                          </m:r>
                        </m:fName>
                        <m:e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=</m:t>
                          </m:r>
                        </m:e>
                      </m:func>
                      <m:f>
                        <m:fPr>
                          <m:ctrlPr>
                            <a:rPr lang="en-US" sz="4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4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𝑡𝑎𝑛</m:t>
                              </m:r>
                            </m:fName>
                            <m: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+3</m:t>
                          </m:r>
                          <m:func>
                            <m:funcPr>
                              <m:ctrlPr>
                                <a:rPr lang="en-US" sz="4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𝑐𝑜𝑡</m:t>
                              </m:r>
                            </m:fName>
                            <m: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en-US" sz="4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𝑡𝑎𝑛</m:t>
                              </m:r>
                            </m:fName>
                            <m: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en-US" sz="4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𝑐𝑜𝑡</m:t>
                              </m:r>
                            </m:fName>
                            <m: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</m:den>
                      </m:f>
                      <m:r>
                        <a:rPr lang="en-US" sz="4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4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𝑡𝑎𝑛</m:t>
                              </m:r>
                            </m:fName>
                            <m: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4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US" sz="48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US" sz="4800" i="1">
                                      <a:latin typeface="Cambria Math" panose="02040503050406030204" pitchFamily="18" charset="0"/>
                                    </a:rPr>
                                    <m:t>𝑡𝑎𝑛</m:t>
                                  </m:r>
                                </m:fName>
                                <m:e>
                                  <m:r>
                                    <a:rPr lang="en-US" sz="4800" i="1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</m:func>
                            </m:den>
                          </m:f>
                        </m:num>
                        <m:den>
                          <m:func>
                            <m:funcPr>
                              <m:ctrlPr>
                                <a:rPr lang="en-US" sz="4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𝑡𝑎𝑛</m:t>
                              </m:r>
                            </m:fName>
                            <m: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US" sz="4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func>
                                <m:funcPr>
                                  <m:ctrlPr>
                                    <a:rPr lang="en-US" sz="48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US" sz="4800" i="1">
                                      <a:latin typeface="Cambria Math" panose="02040503050406030204" pitchFamily="18" charset="0"/>
                                    </a:rPr>
                                    <m:t>𝑡𝑎𝑛</m:t>
                                  </m:r>
                                </m:fName>
                                <m:e>
                                  <m:r>
                                    <a:rPr lang="en-US" sz="4800" i="1">
                                      <a:latin typeface="Cambria Math" panose="02040503050406030204" pitchFamily="18" charset="0"/>
                                    </a:rPr>
                                    <m:t>𝛼</m:t>
                                  </m:r>
                                </m:e>
                              </m:func>
                            </m:den>
                          </m:f>
                        </m:den>
                      </m:f>
                    </m:oMath>
                  </m:oMathPara>
                </a14:m>
                <a:endParaRPr lang="en-US" sz="4800" i="1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4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sz="4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800" i="1">
                                      <a:latin typeface="Cambria Math" panose="02040503050406030204" pitchFamily="18" charset="0"/>
                                    </a:rPr>
                                    <m:t>𝑡𝑎𝑛</m:t>
                                  </m:r>
                                </m:e>
                                <m:sup>
                                  <m:r>
                                    <a:rPr lang="en-US" sz="4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+3</m:t>
                          </m:r>
                        </m:num>
                        <m:den>
                          <m:func>
                            <m:funcPr>
                              <m:ctrlPr>
                                <a:rPr lang="en-US" sz="4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sSup>
                                <m:sSupPr>
                                  <m:ctrlPr>
                                    <a:rPr lang="en-US" sz="4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800" i="1">
                                      <a:latin typeface="Cambria Math" panose="02040503050406030204" pitchFamily="18" charset="0"/>
                                    </a:rPr>
                                    <m:t>𝑡𝑎𝑛</m:t>
                                  </m:r>
                                </m:e>
                                <m:sup>
                                  <m:r>
                                    <a:rPr lang="en-US" sz="4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fName>
                            <m:e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e>
                          </m:func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+1</m:t>
                          </m:r>
                        </m:den>
                      </m:f>
                      <m:r>
                        <a:rPr lang="en-US" sz="4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4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4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n-US" sz="4800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co</m:t>
                              </m:r>
                              <m:sSup>
                                <m:sSupPr>
                                  <m:ctrlPr>
                                    <a:rPr lang="en-US" sz="4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US" sz="4800">
                                      <a:latin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s</m:t>
                                  </m:r>
                                </m:e>
                                <m:sup>
                                  <m:r>
                                    <a:rPr lang="en-US" sz="4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den>
                          </m:f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+2</m:t>
                          </m:r>
                        </m:num>
                        <m:den>
                          <m:f>
                            <m:fPr>
                              <m:ctrlPr>
                                <a:rPr lang="en-US" sz="48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m:rPr>
                                  <m:nor/>
                                </m:rPr>
                                <a:rPr lang="en-US" sz="4800">
                                  <a:latin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m:t>co</m:t>
                              </m:r>
                              <m:sSup>
                                <m:sSupPr>
                                  <m:ctrlPr>
                                    <a:rPr lang="en-US" sz="4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nor/>
                                    </m:rPr>
                                    <a:rPr lang="en-US" sz="4800">
                                      <a:latin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m:t>s</m:t>
                                  </m:r>
                                </m:e>
                                <m:sup>
                                  <m:r>
                                    <a:rPr lang="en-US" sz="4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4800" i="1">
                                  <a:latin typeface="Cambria Math" panose="02040503050406030204" pitchFamily="18" charset="0"/>
                                </a:rPr>
                                <m:t>𝛼</m:t>
                              </m:r>
                            </m:den>
                          </m:f>
                        </m:den>
                      </m:f>
                      <m:r>
                        <a:rPr lang="en-US" sz="4800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m:rPr>
                          <m:nor/>
                        </m:rPr>
                        <a:rPr lang="en-US" sz="48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m:t>co</m:t>
                      </m:r>
                      <m:sSup>
                        <m:sSupPr>
                          <m:ctrlPr>
                            <a:rPr lang="en-US" sz="4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m:rPr>
                              <m:nor/>
                            </m:rPr>
                            <a:rPr lang="en-US" sz="4800">
                              <a:latin typeface="Times New Roman" panose="02020603050405020304" pitchFamily="18" charset="0"/>
                              <a:cs typeface="Times New Roman" panose="02020603050405020304" pitchFamily="18" charset="0"/>
                            </a:rPr>
                            <m:t>s</m:t>
                          </m:r>
                        </m:e>
                        <m:sup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i="1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sz="4800" i="1">
                          <a:latin typeface="Cambria Math" panose="02040503050406030204" pitchFamily="18" charset="0"/>
                        </a:rPr>
                        <m:t>+1=</m:t>
                      </m:r>
                      <m:f>
                        <m:fPr>
                          <m:ctrlPr>
                            <a:rPr lang="en-US" sz="4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17</m:t>
                          </m:r>
                        </m:num>
                        <m:den>
                          <m:r>
                            <a:rPr lang="en-US" sz="4800" i="1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9" name="Rectangle 4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8575" y="4879605"/>
                <a:ext cx="12303082" cy="5858655"/>
              </a:xfrm>
              <a:prstGeom prst="rect">
                <a:avLst/>
              </a:prstGeom>
              <a:blipFill rotWithShape="0">
                <a:blip r:embed="rId7"/>
                <a:stretch>
                  <a:fillRect t="-22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5" name="Group 24"/>
          <p:cNvGrpSpPr/>
          <p:nvPr/>
        </p:nvGrpSpPr>
        <p:grpSpPr>
          <a:xfrm>
            <a:off x="12551499" y="4439302"/>
            <a:ext cx="10132769" cy="3738963"/>
            <a:chOff x="11430668" y="3983378"/>
            <a:chExt cx="11201399" cy="3738963"/>
          </a:xfrm>
        </p:grpSpPr>
        <p:grpSp>
          <p:nvGrpSpPr>
            <p:cNvPr id="29" name="Group 28"/>
            <p:cNvGrpSpPr/>
            <p:nvPr/>
          </p:nvGrpSpPr>
          <p:grpSpPr>
            <a:xfrm>
              <a:off x="11430668" y="3983378"/>
              <a:ext cx="11201399" cy="3738963"/>
              <a:chOff x="13031787" y="5823923"/>
              <a:chExt cx="8978254" cy="4152873"/>
            </a:xfrm>
          </p:grpSpPr>
          <p:sp>
            <p:nvSpPr>
              <p:cNvPr id="30" name="Oval Callout 29"/>
              <p:cNvSpPr/>
              <p:nvPr/>
            </p:nvSpPr>
            <p:spPr>
              <a:xfrm>
                <a:off x="13031787" y="5823923"/>
                <a:ext cx="8978254" cy="4152873"/>
              </a:xfrm>
              <a:prstGeom prst="wedgeEllipseCallou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16448771" y="5886468"/>
                <a:ext cx="2144286" cy="67730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Chú</a:t>
                </a:r>
                <a:r>
                  <a:rPr lang="en-US" sz="4800" b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ý: </a:t>
                </a: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Object 23"/>
                <p:cNvSpPr txBox="1"/>
                <p:nvPr/>
              </p:nvSpPr>
              <p:spPr>
                <a:xfrm>
                  <a:off x="12193587" y="4876800"/>
                  <a:ext cx="9525000" cy="1966531"/>
                </a:xfrm>
                <a:prstGeom prst="rect">
                  <a:avLst/>
                </a:prstGeom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cot</m:t>
                            </m:r>
                          </m:fName>
                          <m:e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func>
                              <m:func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tan</m:t>
                                </m:r>
                              </m:fName>
                              <m:e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func>
                          </m:den>
                        </m:f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;</m:t>
                        </m:r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tan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>
                          <m:f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func>
                              <m:func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uncPr>
                              <m:fName>
                                <m:sSup>
                                  <m:sSupPr>
                                    <m:ctrlPr>
                                      <a:rPr lang="en-US" i="1">
                                        <a:solidFill>
                                          <a:srgbClr val="FFFFFF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pPr>
                                  <m:e>
                                    <m:r>
                                      <m:rPr>
                                        <m:sty m:val="p"/>
                                      </m:rPr>
                                      <a:rPr lang="en-US" i="0">
                                        <a:solidFill>
                                          <a:srgbClr val="FFFF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cos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solidFill>
                                          <a:srgbClr val="FFFFFF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2</m:t>
                                    </m:r>
                                  </m:sup>
                                </m:sSup>
                              </m:fName>
                              <m:e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</m:e>
                            </m:func>
                          </m:den>
                        </m:f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−1</m:t>
                        </m:r>
                      </m:oMath>
                    </m:oMathPara>
                  </a14:m>
                  <a:endParaRPr lang="en-US" dirty="0"/>
                </a:p>
              </p:txBody>
            </p:sp>
          </mc:Choice>
          <mc:Fallback xmlns="">
            <p:sp>
              <p:nvSpPr>
                <p:cNvPr id="24" name="Object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193587" y="4876800"/>
                  <a:ext cx="9525000" cy="1966531"/>
                </a:xfrm>
                <a:prstGeom prst="rect">
                  <a:avLst/>
                </a:prstGeom>
                <a:blipFill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custDataLst>
      <p:tags r:id="rId1"/>
    </p:custDataLst>
    <p:extLst>
      <p:ext uri="{BB962C8B-B14F-4D97-AF65-F5344CB8AC3E}">
        <p14:creationId xmlns:p14="http://schemas.microsoft.com/office/powerpoint/2010/main" val="2404135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0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/>
              <p:cNvSpPr/>
              <p:nvPr/>
            </p:nvSpPr>
            <p:spPr>
              <a:xfrm>
                <a:off x="1144587" y="2057400"/>
                <a:ext cx="21785395" cy="304698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:r>
                  <a:rPr lang="en-US" sz="4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</a:t>
                </a:r>
                <a: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5 </a:t>
                </a:r>
                <a:r>
                  <a:rPr 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  </a:t>
                </a:r>
              </a:p>
              <a:p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Rút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gọn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biểu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4800" dirty="0" err="1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:  </a:t>
                </a:r>
                <a14:m>
                  <m:oMath xmlns:m="http://schemas.openxmlformats.org/officeDocument/2006/math">
                    <m:r>
                      <a:rPr lang="fr-FR" sz="4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4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fr-FR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𝑐𝑜𝑠</m:t>
                        </m:r>
                      </m:fName>
                      <m:e>
                        <m:d>
                          <m:dPr>
                            <m:ctrlPr>
                              <a:rPr lang="en-US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fr-FR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−2</m:t>
                            </m:r>
                            <m:r>
                              <a:rPr lang="fr-FR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</m:d>
                      </m:e>
                    </m:func>
                    <m:r>
                      <a:rPr lang="en-US" sz="4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US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fr-FR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𝑐𝑜𝑠</m:t>
                        </m:r>
                      </m:fName>
                      <m:e>
                        <m:d>
                          <m:dPr>
                            <m:ctrlPr>
                              <a:rPr lang="en-US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2018</m:t>
                            </m:r>
                            <m:r>
                              <a:rPr lang="fr-FR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 </m:t>
                            </m:r>
                            <m:r>
                              <a:rPr lang="fr-FR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  <m:r>
                      <a:rPr lang="en-US" sz="4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+2</m:t>
                    </m:r>
                    <m:func>
                      <m:funcPr>
                        <m:ctrlPr>
                          <a:rPr lang="en-US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fr-FR" sz="4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𝑠𝑖𝑛</m:t>
                        </m:r>
                      </m:fName>
                      <m:e>
                        <m:d>
                          <m:dPr>
                            <m:ctrlPr>
                              <a:rPr lang="en-US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2020</m:t>
                            </m:r>
                            <m:r>
                              <a:rPr lang="fr-FR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  <m:r>
                              <a:rPr lang="en-US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fr-FR" sz="4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d>
                      </m:e>
                    </m:func>
                  </m:oMath>
                </a14:m>
                <a:endParaRPr lang="en-US" sz="4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4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A.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𝑷</m:t>
                        </m:r>
                      </m:fName>
                      <m:e>
                        <m: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</m:e>
                    </m:func>
                    <m:func>
                      <m:funcPr>
                        <m:ctrlP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𝒔𝒊𝒏</m:t>
                        </m:r>
                      </m:fName>
                      <m:e>
                        <m: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r>
                  <a:rPr lang="fr-FR" sz="4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            </a:t>
                </a:r>
                <a:r>
                  <a:rPr lang="vi-VN" sz="4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</a:t>
                </a:r>
                <a:r>
                  <a:rPr lang="en-US" sz="4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B. </a:t>
                </a:r>
                <a14:m>
                  <m:oMath xmlns:m="http://schemas.openxmlformats.org/officeDocument/2006/math">
                    <m:r>
                      <a:rPr lang="vi-VN" sz="4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US" sz="4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𝒄𝒐𝒔</m:t>
                        </m:r>
                      </m:fName>
                      <m:e>
                        <m: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	</a:t>
                </a:r>
              </a:p>
              <a:p>
                <a:r>
                  <a:rPr lang="en-US" sz="4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C. </a:t>
                </a:r>
                <a14:m>
                  <m:oMath xmlns:m="http://schemas.openxmlformats.org/officeDocument/2006/math">
                    <m:r>
                      <a:rPr lang="vi-VN" sz="4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US" sz="4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r>
                      <a:rPr lang="en-US" sz="4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func>
                      <m:funcPr>
                        <m:ctrlP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𝒄𝒐𝒔</m:t>
                        </m:r>
                      </m:fName>
                      <m:e>
                        <m: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        </a:t>
                </a:r>
                <a:r>
                  <a:rPr lang="vi-VN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		</a:t>
                </a:r>
                <a:r>
                  <a:rPr lang="en-US" sz="4800" b="1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D.</a:t>
                </a:r>
                <a14:m>
                  <m:oMath xmlns:m="http://schemas.openxmlformats.org/officeDocument/2006/math">
                    <m:r>
                      <a:rPr lang="vi-VN" sz="4800" b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 </m:t>
                    </m:r>
                    <m:r>
                      <a:rPr lang="vi-VN" sz="4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𝑷</m:t>
                    </m:r>
                    <m:r>
                      <a:rPr lang="en-US" sz="4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4800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func>
                      <m:funcPr>
                        <m:ctrlP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𝒔𝒊𝒏</m:t>
                        </m:r>
                      </m:fName>
                      <m:e>
                        <m:r>
                          <a:rPr lang="en-US" sz="4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func>
                  </m:oMath>
                </a14:m>
                <a:r>
                  <a:rPr lang="en-US" sz="48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vi-VN" sz="48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4" name="Rectangle 4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4587" y="2057400"/>
                <a:ext cx="21785395" cy="3046988"/>
              </a:xfrm>
              <a:prstGeom prst="rect">
                <a:avLst/>
              </a:prstGeom>
              <a:blipFill rotWithShape="1">
                <a:blip r:embed="rId6"/>
                <a:stretch>
                  <a:fillRect l="-1230" t="-3976" b="-934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Oval 46">
            <a:extLst>
              <a:ext uri="{FF2B5EF4-FFF2-40B4-BE49-F238E27FC236}">
                <a16:creationId xmlns:a16="http://schemas.microsoft.com/office/drawing/2014/main" xmlns="" id="{FE7191CA-C2CE-4A07-9F78-36C2D9AE3C16}"/>
              </a:ext>
            </a:extLst>
          </p:cNvPr>
          <p:cNvSpPr/>
          <p:nvPr/>
        </p:nvSpPr>
        <p:spPr>
          <a:xfrm>
            <a:off x="9602787" y="4191000"/>
            <a:ext cx="990600" cy="997461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xmlns="" id="{28844A9E-88B4-4146-8B7B-BE35A463076C}"/>
                  </a:ext>
                </a:extLst>
              </p:cNvPr>
              <p:cNvSpPr/>
              <p:nvPr/>
            </p:nvSpPr>
            <p:spPr>
              <a:xfrm>
                <a:off x="1076872" y="5733633"/>
                <a:ext cx="21785395" cy="2800767"/>
              </a:xfrm>
              <a:prstGeom prst="rect">
                <a:avLst/>
              </a:prstGeom>
              <a:solidFill>
                <a:schemeClr val="accent6">
                  <a:lumMod val="40000"/>
                  <a:lumOff val="60000"/>
                </a:schemeClr>
              </a:solidFill>
            </p:spPr>
            <p:txBody>
              <a:bodyPr wrap="square">
                <a:spAutoFit/>
              </a:bodyPr>
              <a:lstStyle/>
              <a:p>
                <a:r>
                  <a:rPr lang="fr-FR" sz="4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</a:t>
                </a:r>
                <a:r>
                  <a:rPr lang="vi-VN" sz="4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ời giải</a:t>
                </a:r>
                <a:r>
                  <a:rPr lang="fr-FR" sz="44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14:m>
                  <m:oMath xmlns:m="http://schemas.openxmlformats.org/officeDocument/2006/math">
                    <m:r>
                      <a:rPr lang="fr-FR" sz="44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44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fr-FR" sz="4400" i="1">
                            <a:latin typeface="Cambria Math" panose="02040503050406030204" pitchFamily="18" charset="0"/>
                          </a:rPr>
                          <m:t>𝑐𝑜𝑠</m:t>
                        </m:r>
                      </m:fName>
                      <m:e>
                        <m:r>
                          <a:rPr lang="fr-FR" sz="4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US" sz="4400" i="1">
                        <a:latin typeface="Cambria Math" panose="02040503050406030204" pitchFamily="18" charset="0"/>
                      </a:rPr>
                      <m:t>−</m:t>
                    </m:r>
                    <m:func>
                      <m:func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fr-FR" sz="4400" i="1">
                            <a:latin typeface="Cambria Math" panose="02040503050406030204" pitchFamily="18" charset="0"/>
                          </a:rPr>
                          <m:t>𝑐𝑜𝑠</m:t>
                        </m:r>
                      </m:fName>
                      <m:e>
                        <m:r>
                          <a:rPr lang="fr-FR" sz="4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US" sz="4400" i="1">
                        <a:latin typeface="Cambria Math" panose="02040503050406030204" pitchFamily="18" charset="0"/>
                      </a:rPr>
                      <m:t>+2</m:t>
                    </m:r>
                    <m:func>
                      <m:func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fr-FR" sz="4400" i="1">
                            <a:latin typeface="Cambria Math" panose="02040503050406030204" pitchFamily="18" charset="0"/>
                          </a:rPr>
                          <m:t>𝑠𝑖𝑛</m:t>
                        </m:r>
                      </m:fName>
                      <m:e>
                        <m:r>
                          <a:rPr lang="fr-FR" sz="4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r>
                  <a:rPr lang="fr-FR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endParaRPr lang="vi-VN" sz="4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vi-VN" sz="4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fr-FR" sz="4400" i="1">
                        <a:latin typeface="Cambria Math" panose="02040503050406030204" pitchFamily="18" charset="0"/>
                      </a:rPr>
                      <m:t>=2</m:t>
                    </m:r>
                    <m:func>
                      <m:funcPr>
                        <m:ctrlPr>
                          <a:rPr lang="en-US" sz="4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fr-FR" sz="4400" i="1">
                            <a:latin typeface="Cambria Math" panose="02040503050406030204" pitchFamily="18" charset="0"/>
                          </a:rPr>
                          <m:t>𝑠𝑖𝑛</m:t>
                        </m:r>
                      </m:fName>
                      <m:e>
                        <m:r>
                          <a:rPr lang="fr-FR" sz="4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</m:oMath>
                </a14:m>
                <a:endParaRPr lang="en-US" sz="4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endParaRPr lang="en-US" sz="4400" b="1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5" name="Rectangle 14">
                <a:extLst>
                  <a:ext uri="{FF2B5EF4-FFF2-40B4-BE49-F238E27FC236}">
                    <a16:creationId xmlns="" xmlns:a16="http://schemas.microsoft.com/office/drawing/2014/main" xmlns:a14="http://schemas.microsoft.com/office/drawing/2010/main" id="{28844A9E-88B4-4146-8B7B-BE35A463076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6872" y="5733633"/>
                <a:ext cx="21785395" cy="2800767"/>
              </a:xfrm>
              <a:prstGeom prst="rect">
                <a:avLst/>
              </a:prstGeom>
              <a:blipFill rotWithShape="1">
                <a:blip r:embed="rId7"/>
                <a:stretch>
                  <a:fillRect l="-1147" t="-4139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 15">
            <a:extLst>
              <a:ext uri="{FF2B5EF4-FFF2-40B4-BE49-F238E27FC236}">
                <a16:creationId xmlns:a16="http://schemas.microsoft.com/office/drawing/2014/main" xmlns="" id="{A806D78D-9DF1-48B1-A011-51DFEB9C993B}"/>
              </a:ext>
            </a:extLst>
          </p:cNvPr>
          <p:cNvGrpSpPr/>
          <p:nvPr/>
        </p:nvGrpSpPr>
        <p:grpSpPr>
          <a:xfrm>
            <a:off x="11942136" y="5223025"/>
            <a:ext cx="9376503" cy="3821981"/>
            <a:chOff x="11938564" y="6342593"/>
            <a:chExt cx="10542023" cy="5163608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xmlns="" id="{B397EC00-7EB0-44AF-95FB-12FEEF2B45C7}"/>
                </a:ext>
              </a:extLst>
            </p:cNvPr>
            <p:cNvGrpSpPr/>
            <p:nvPr/>
          </p:nvGrpSpPr>
          <p:grpSpPr>
            <a:xfrm>
              <a:off x="11938564" y="6342593"/>
              <a:ext cx="10542023" cy="5163608"/>
              <a:chOff x="14833313" y="7275118"/>
              <a:chExt cx="7647274" cy="3385571"/>
            </a:xfrm>
          </p:grpSpPr>
          <p:sp>
            <p:nvSpPr>
              <p:cNvPr id="19" name="Oval Callout 35">
                <a:extLst>
                  <a:ext uri="{FF2B5EF4-FFF2-40B4-BE49-F238E27FC236}">
                    <a16:creationId xmlns:a16="http://schemas.microsoft.com/office/drawing/2014/main" xmlns="" id="{2C565997-DFFE-4642-9231-38B5BE34AB45}"/>
                  </a:ext>
                </a:extLst>
              </p:cNvPr>
              <p:cNvSpPr/>
              <p:nvPr/>
            </p:nvSpPr>
            <p:spPr>
              <a:xfrm>
                <a:off x="14833313" y="7275118"/>
                <a:ext cx="7647274" cy="3385571"/>
              </a:xfrm>
              <a:prstGeom prst="wedgeEllipseCallout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xmlns="" id="{8C2113DE-6CA0-4F32-A5FA-F10670F19B31}"/>
                  </a:ext>
                </a:extLst>
              </p:cNvPr>
              <p:cNvSpPr txBox="1"/>
              <p:nvPr/>
            </p:nvSpPr>
            <p:spPr>
              <a:xfrm>
                <a:off x="16460787" y="7523925"/>
                <a:ext cx="5486400" cy="5448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4800" b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800" b="1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Hệ</a:t>
                </a:r>
                <a:r>
                  <a:rPr lang="en-US" sz="4800" b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4800" b="1" dirty="0" err="1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quả</a:t>
                </a:r>
                <a:r>
                  <a:rPr lang="en-US" sz="4800" b="1" dirty="0">
                    <a:solidFill>
                      <a:schemeClr val="bg1"/>
                    </a:solidFill>
                    <a:latin typeface="Times New Roman" pitchFamily="18" charset="0"/>
                    <a:cs typeface="Times New Roman" pitchFamily="18" charset="0"/>
                  </a:rPr>
                  <a:t>: </a:t>
                </a:r>
              </a:p>
            </p:txBody>
          </p:sp>
        </p:grp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Object 17">
                  <a:extLst>
                    <a:ext uri="{FF2B5EF4-FFF2-40B4-BE49-F238E27FC236}">
                      <a16:creationId xmlns:a16="http://schemas.microsoft.com/office/drawing/2014/main" xmlns="" id="{09990EF4-2F38-4EC8-9F1A-EE7D2A68A3CE}"/>
                    </a:ext>
                  </a:extLst>
                </p:cNvPr>
                <p:cNvSpPr txBox="1"/>
                <p:nvPr/>
              </p:nvSpPr>
              <p:spPr>
                <a:xfrm>
                  <a:off x="12846050" y="7696200"/>
                  <a:ext cx="8720137" cy="2693987"/>
                </a:xfrm>
                <a:prstGeom prst="rect">
                  <a:avLst/>
                </a:prstGeom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e>
                            </m:d>
                          </m:e>
                        </m:func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sin</m:t>
                            </m:r>
                          </m:fName>
                          <m:e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,∀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ℤ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  <m:oMath xmlns:m="http://schemas.openxmlformats.org/officeDocument/2006/math"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𝛼</m:t>
                                </m:r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𝑘</m:t>
                                </m:r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e>
                            </m:d>
                          </m:e>
                        </m:func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=</m:t>
                        </m:r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i="0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cos</m:t>
                            </m:r>
                          </m:fName>
                          <m:e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,∀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𝑘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ℤ</m:t>
                        </m:r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.</m:t>
                        </m:r>
                      </m:oMath>
                    </m:oMathPara>
                  </a14:m>
                  <a:endParaRPr lang="en-US"/>
                </a:p>
              </p:txBody>
            </p:sp>
          </mc:Choice>
          <mc:Fallback xmlns="">
            <p:sp>
              <p:nvSpPr>
                <p:cNvPr id="18" name="Object 17">
                  <a:extLst>
                    <a:ext uri="{FF2B5EF4-FFF2-40B4-BE49-F238E27FC236}">
                      <a16:creationId xmlns:a16="http://schemas.microsoft.com/office/drawing/2014/main" id="{09990EF4-2F38-4EC8-9F1A-EE7D2A68A3C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846050" y="7696200"/>
                  <a:ext cx="8720137" cy="2693987"/>
                </a:xfrm>
                <a:prstGeom prst="rect">
                  <a:avLst/>
                </a:prstGeom>
                <a:blipFill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custDataLst>
      <p:tags r:id="rId1"/>
    </p:custDataLst>
    <p:extLst>
      <p:ext uri="{BB962C8B-B14F-4D97-AF65-F5344CB8AC3E}">
        <p14:creationId xmlns:p14="http://schemas.microsoft.com/office/powerpoint/2010/main" val="1670259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7" grpId="0" animBg="1"/>
      <p:bldP spid="1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40">
            <a:extLst>
              <a:ext uri="{FF2B5EF4-FFF2-40B4-BE49-F238E27FC236}">
                <a16:creationId xmlns:a16="http://schemas.microsoft.com/office/drawing/2014/main" xmlns="" id="{09C1199E-4846-41A1-BA36-A8AE71DF2565}"/>
              </a:ext>
            </a:extLst>
          </p:cNvPr>
          <p:cNvSpPr/>
          <p:nvPr/>
        </p:nvSpPr>
        <p:spPr>
          <a:xfrm>
            <a:off x="1017456" y="4485006"/>
            <a:ext cx="22187306" cy="8618170"/>
          </a:xfrm>
          <a:prstGeom prst="roundRect">
            <a:avLst>
              <a:gd name="adj" fmla="val 4611"/>
            </a:avLst>
          </a:prstGeom>
          <a:solidFill>
            <a:srgbClr val="E7D2B3"/>
          </a:solidFill>
          <a:ln w="28575">
            <a:solidFill>
              <a:srgbClr val="AB7C37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" name="Freeform 20">
            <a:extLst>
              <a:ext uri="{FF2B5EF4-FFF2-40B4-BE49-F238E27FC236}">
                <a16:creationId xmlns:a16="http://schemas.microsoft.com/office/drawing/2014/main" xmlns="" id="{DCAFCA94-AF85-4F0D-B345-6C0D70327832}"/>
              </a:ext>
            </a:extLst>
          </p:cNvPr>
          <p:cNvSpPr>
            <a:spLocks/>
          </p:cNvSpPr>
          <p:nvPr/>
        </p:nvSpPr>
        <p:spPr bwMode="auto">
          <a:xfrm rot="5400000">
            <a:off x="2512537" y="2942161"/>
            <a:ext cx="793874" cy="3699955"/>
          </a:xfrm>
          <a:prstGeom prst="roundRect">
            <a:avLst/>
          </a:prstGeom>
          <a:solidFill>
            <a:srgbClr val="AB7C37"/>
          </a:solidFill>
          <a:ln w="57150">
            <a:solidFill>
              <a:srgbClr val="AB7C37"/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txBody>
          <a:bodyPr vert="horz" wrap="square" lIns="91429" tIns="45715" rIns="91429" bIns="45715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3976C3F8-2F03-468B-BB7C-F95DAD4F89AF}"/>
              </a:ext>
            </a:extLst>
          </p:cNvPr>
          <p:cNvSpPr txBox="1"/>
          <p:nvPr/>
        </p:nvSpPr>
        <p:spPr>
          <a:xfrm>
            <a:off x="1404088" y="4412030"/>
            <a:ext cx="2324675" cy="8141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600" b="1" dirty="0" err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Lời</a:t>
            </a:r>
            <a:r>
              <a:rPr lang="en-US" sz="4600" b="1" dirty="0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en-US" sz="4600" b="1" dirty="0" err="1">
                <a:solidFill>
                  <a:schemeClr val="bg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giải</a:t>
            </a:r>
            <a:endParaRPr lang="en-US" sz="4600" b="1" dirty="0">
              <a:solidFill>
                <a:schemeClr val="bg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xmlns="" id="{E07A9921-01B2-43D8-A3A1-DC0C4313FB56}"/>
                  </a:ext>
                </a:extLst>
              </p:cNvPr>
              <p:cNvSpPr/>
              <p:nvPr/>
            </p:nvSpPr>
            <p:spPr>
              <a:xfrm>
                <a:off x="1091028" y="1905001"/>
                <a:ext cx="21934100" cy="2323338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wrap="square" lIns="182889" tIns="91445" rIns="182889" bIns="91445">
                <a:spAutoFit/>
              </a:bodyPr>
              <a:lstStyle/>
              <a:p>
                <a: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Bài </a:t>
                </a:r>
                <a:r>
                  <a:rPr lang="en-US" sz="4800" b="1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tập</a:t>
                </a:r>
                <a:r>
                  <a:rPr lang="en-US" sz="4800" b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6: </a:t>
                </a:r>
                <a:r>
                  <a:rPr lang="en-US" altLang="ja-JP" sz="4800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Chứng</a:t>
                </a:r>
                <a:r>
                  <a:rPr lang="en-US" altLang="ja-JP" sz="4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minh </a:t>
                </a:r>
                <a:r>
                  <a:rPr lang="en-US" altLang="ja-JP" sz="4800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đẳng</a:t>
                </a:r>
                <a:r>
                  <a:rPr lang="en-US" altLang="ja-JP" sz="4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ja-JP" sz="4800" dirty="0" err="1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thức</a:t>
                </a:r>
                <a:r>
                  <a:rPr lang="en-US" altLang="ja-JP" sz="4800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sz="480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ja-JP" sz="4800" b="0" i="1" smtClean="0">
                          <a:solidFill>
                            <a:srgbClr val="0070C0"/>
                          </a:solidFill>
                          <a:latin typeface="Cambria Math"/>
                        </a:rPr>
                        <m:t>   </m:t>
                      </m:r>
                      <m:f>
                        <m:fPr>
                          <m:ctrlPr>
                            <a:rPr lang="ja-JP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1+2</m:t>
                          </m:r>
                          <m:func>
                            <m:funcPr>
                              <m:ctrlPr>
                                <a:rPr lang="ja-JP" altLang="ja-JP" sz="4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altLang="ja-JP" sz="4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altLang="ja-JP" sz="4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.</m:t>
                          </m:r>
                          <m:func>
                            <m:funcPr>
                              <m:ctrlPr>
                                <a:rPr lang="ja-JP" altLang="ja-JP" sz="4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altLang="ja-JP" sz="4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fName>
                            <m:e>
                              <m:r>
                                <a:rPr lang="en-US" altLang="ja-JP" sz="4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ja-JP" altLang="ja-JP" sz="4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altLang="ja-JP" sz="4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altLang="ja-JP" sz="4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ja-JP" altLang="ja-JP" sz="4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altLang="ja-JP" sz="4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fName>
                            <m:e>
                              <m:r>
                                <a:rPr lang="en-US" altLang="ja-JP" sz="4800" i="1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  <m:r>
                        <a:rPr lang="en-US" altLang="ja-JP" sz="4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ja-JP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𝑠𝑖𝑛</m:t>
                          </m:r>
                        </m:fName>
                        <m:e>
                          <m:r>
                            <a:rPr lang="en-US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US" altLang="ja-JP" sz="4800" i="1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ja-JP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𝑐𝑜𝑠</m:t>
                          </m:r>
                        </m:fName>
                        <m:e>
                          <m:r>
                            <a:rPr lang="en-US" altLang="ja-JP" sz="4800" i="1">
                              <a:solidFill>
                                <a:srgbClr val="0070C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ja-JP" altLang="ja-JP" sz="4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E07A9921-01B2-43D8-A3A1-DC0C4313FB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1028" y="1905001"/>
                <a:ext cx="21934100" cy="2323338"/>
              </a:xfrm>
              <a:prstGeom prst="rect">
                <a:avLst/>
              </a:prstGeom>
              <a:blipFill>
                <a:blip r:embed="rId5"/>
                <a:stretch>
                  <a:fillRect l="-805" t="-3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8CA1F6C4-4A7E-499C-BB28-459AE4553F20}"/>
              </a:ext>
            </a:extLst>
          </p:cNvPr>
          <p:cNvGrpSpPr/>
          <p:nvPr/>
        </p:nvGrpSpPr>
        <p:grpSpPr>
          <a:xfrm>
            <a:off x="14273459" y="4826983"/>
            <a:ext cx="8978254" cy="3657600"/>
            <a:chOff x="13260387" y="6096000"/>
            <a:chExt cx="8978254" cy="4152873"/>
          </a:xfrm>
        </p:grpSpPr>
        <p:sp>
          <p:nvSpPr>
            <p:cNvPr id="9" name="Oval Callout 12">
              <a:extLst>
                <a:ext uri="{FF2B5EF4-FFF2-40B4-BE49-F238E27FC236}">
                  <a16:creationId xmlns:a16="http://schemas.microsoft.com/office/drawing/2014/main" xmlns="" id="{B89A3425-CE3E-4E38-A363-6A4E8BAD9BFC}"/>
                </a:ext>
              </a:extLst>
            </p:cNvPr>
            <p:cNvSpPr/>
            <p:nvPr/>
          </p:nvSpPr>
          <p:spPr>
            <a:xfrm>
              <a:off x="13260387" y="6096000"/>
              <a:ext cx="8978254" cy="4152873"/>
            </a:xfrm>
            <a:prstGeom prst="wedgeEllipseCallout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658D2A3E-8525-410C-A7D8-4E161F7FA8C5}"/>
                </a:ext>
              </a:extLst>
            </p:cNvPr>
            <p:cNvSpPr txBox="1"/>
            <p:nvPr/>
          </p:nvSpPr>
          <p:spPr>
            <a:xfrm>
              <a:off x="14719935" y="6678563"/>
              <a:ext cx="605915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4800" b="1" dirty="0" err="1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Chú</a:t>
              </a:r>
              <a:r>
                <a:rPr lang="en-US" sz="4800" b="1" dirty="0">
                  <a:solidFill>
                    <a:schemeClr val="bg1"/>
                  </a:solidFill>
                  <a:latin typeface="Times New Roman" pitchFamily="18" charset="0"/>
                  <a:cs typeface="Times New Roman" pitchFamily="18" charset="0"/>
                </a:rPr>
                <a:t> ý: </a:t>
              </a:r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Object 10">
                  <a:extLst>
                    <a:ext uri="{FF2B5EF4-FFF2-40B4-BE49-F238E27FC236}">
                      <a16:creationId xmlns:a16="http://schemas.microsoft.com/office/drawing/2014/main" xmlns="" id="{D5BF1425-4A38-4304-AFB7-63C30A855AFE}"/>
                    </a:ext>
                  </a:extLst>
                </p:cNvPr>
                <p:cNvSpPr txBox="1"/>
                <p:nvPr/>
              </p:nvSpPr>
              <p:spPr>
                <a:xfrm>
                  <a:off x="15299262" y="7739844"/>
                  <a:ext cx="5166787" cy="2421091"/>
                </a:xfrm>
                <a:prstGeom prst="rect">
                  <a:avLst/>
                </a:prstGeom>
              </p:spPr>
              <p:txBody>
                <a:bodyPr>
                  <a:norm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left"/>
                      </m:oMathParaPr>
                      <m:oMath xmlns:m="http://schemas.openxmlformats.org/officeDocument/2006/math"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sin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+</m:t>
                        </m:r>
                        <m:func>
                          <m:funcPr>
                            <m:ctrlP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p>
                              <m:sSupPr>
                                <m:ctrlP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m:rPr>
                                    <m:sty m:val="p"/>
                                  </m:rPr>
                                  <a:rPr lang="en-US" i="0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cos</m:t>
                                </m:r>
                              </m:e>
                              <m:sup>
                                <m:r>
                                  <a:rPr lang="en-US" i="1">
                                    <a:solidFill>
                                      <a:srgbClr val="FFFFFF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fName>
                          <m:e>
                            <m:r>
                              <a:rPr lang="en-US" i="1">
                                <a:solidFill>
                                  <a:srgbClr val="FFFFFF"/>
                                </a:solidFill>
                                <a:latin typeface="Cambria Math" panose="02040503050406030204" pitchFamily="18" charset="0"/>
                              </a:rPr>
                              <m:t>𝛼</m:t>
                            </m:r>
                          </m:e>
                        </m:func>
                        <m:r>
                          <a:rPr lang="en-US" i="1">
                            <a:solidFill>
                              <a:srgbClr val="FFFFFF"/>
                            </a:solidFill>
                            <a:latin typeface="Cambria Math" panose="02040503050406030204" pitchFamily="18" charset="0"/>
                          </a:rPr>
                          <m:t>=1</m:t>
                        </m:r>
                      </m:oMath>
                    </m:oMathPara>
                  </a14:m>
                  <a:r>
                    <a:rPr lang="en-US">
                      <a:solidFill>
                        <a:srgbClr val="FFFFFF"/>
                      </a:solidFill>
                    </a:rPr>
                    <a:t/>
                  </a:r>
                  <a:br>
                    <a:rPr lang="en-US">
                      <a:solidFill>
                        <a:srgbClr val="FFFFFF"/>
                      </a:solidFill>
                    </a:rPr>
                  </a:br>
                  <a:endParaRPr lang="en-US"/>
                </a:p>
              </p:txBody>
            </p:sp>
          </mc:Choice>
          <mc:Fallback xmlns="">
            <p:sp>
              <p:nvSpPr>
                <p:cNvPr id="11" name="Object 10">
                  <a:extLst>
                    <a:ext uri="{FF2B5EF4-FFF2-40B4-BE49-F238E27FC236}">
                      <a16:creationId xmlns:a16="http://schemas.microsoft.com/office/drawing/2014/main" id="{D5BF1425-4A38-4304-AFB7-63C30A855AFE}"/>
                    </a:ext>
                  </a:extLst>
                </p:cNvPr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5299262" y="7739844"/>
                  <a:ext cx="5166787" cy="2421091"/>
                </a:xfrm>
                <a:prstGeom prst="rect">
                  <a:avLst/>
                </a:prstGeom>
                <a:blipFill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xmlns="" id="{327BBE57-0D98-4A1B-89B2-EED779F0613E}"/>
                  </a:ext>
                </a:extLst>
              </p:cNvPr>
              <p:cNvSpPr/>
              <p:nvPr/>
            </p:nvSpPr>
            <p:spPr>
              <a:xfrm>
                <a:off x="2211387" y="5714905"/>
                <a:ext cx="9790647" cy="3079186"/>
              </a:xfrm>
              <a:prstGeom prst="rect">
                <a:avLst/>
              </a:prstGeom>
            </p:spPr>
            <p:txBody>
              <a:bodyPr wrap="none" lIns="182889" tIns="91445" rIns="182889" bIns="91445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4800" i="1" smtClean="0">
                          <a:latin typeface="Cambria Math" panose="02040503050406030204" pitchFamily="18" charset="0"/>
                        </a:rPr>
                        <m:t>𝑉𝑇</m:t>
                      </m:r>
                      <m:r>
                        <a:rPr lang="en-US" altLang="ja-JP" sz="480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ja-JP" altLang="ja-JP" sz="4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ja-JP" sz="4800" i="1">
                              <a:latin typeface="Cambria Math" panose="02040503050406030204" pitchFamily="18" charset="0"/>
                            </a:rPr>
                            <m:t>1+2</m:t>
                          </m:r>
                          <m:func>
                            <m:funcPr>
                              <m:ctrlPr>
                                <a:rPr lang="ja-JP" altLang="ja-JP" sz="4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altLang="ja-JP" sz="48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altLang="ja-JP" sz="4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altLang="ja-JP" sz="4800" i="1">
                              <a:latin typeface="Cambria Math" panose="02040503050406030204" pitchFamily="18" charset="0"/>
                            </a:rPr>
                            <m:t>.</m:t>
                          </m:r>
                          <m:func>
                            <m:funcPr>
                              <m:ctrlPr>
                                <a:rPr lang="ja-JP" altLang="ja-JP" sz="4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altLang="ja-JP" sz="48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fName>
                            <m:e>
                              <m:r>
                                <a:rPr lang="en-US" altLang="ja-JP" sz="4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num>
                        <m:den>
                          <m:func>
                            <m:funcPr>
                              <m:ctrlPr>
                                <a:rPr lang="ja-JP" altLang="ja-JP" sz="4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altLang="ja-JP" sz="48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altLang="ja-JP" sz="4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altLang="ja-JP" sz="4800" i="1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ja-JP" altLang="ja-JP" sz="4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altLang="ja-JP" sz="48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fName>
                            <m:e>
                              <m:r>
                                <a:rPr lang="en-US" altLang="ja-JP" sz="4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en-US" altLang="ja-JP" sz="4800" i="1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48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ja-JP" altLang="ja-JP" sz="4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ja-JP" altLang="ja-JP" sz="4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unc>
                                <m:funcPr>
                                  <m:ctrlPr>
                                    <a:rPr lang="ja-JP" altLang="ja-JP" sz="48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ja-JP" altLang="ja-JP" sz="4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ja-JP" sz="4800" i="1">
                                          <a:latin typeface="Cambria Math" panose="02040503050406030204" pitchFamily="18" charset="0"/>
                                        </a:rPr>
                                        <m:t>𝑠𝑖𝑛</m:t>
                                      </m:r>
                                    </m:e>
                                    <m:sup>
                                      <m:r>
                                        <a:rPr lang="en-US" altLang="ja-JP" sz="48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US" altLang="ja-JP" sz="4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US" altLang="ja-JP" sz="4800" i="1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func>
                                <m:funcPr>
                                  <m:ctrlPr>
                                    <a:rPr lang="ja-JP" altLang="ja-JP" sz="48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US" altLang="ja-JP" sz="4800" i="1">
                                      <a:latin typeface="Cambria Math" panose="02040503050406030204" pitchFamily="18" charset="0"/>
                                    </a:rPr>
                                    <m:t>𝑠𝑖𝑛</m:t>
                                  </m:r>
                                </m:fName>
                                <m:e>
                                  <m:r>
                                    <a:rPr lang="en-US" altLang="ja-JP" sz="4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US" altLang="ja-JP" sz="4800" i="1">
                                  <a:latin typeface="Cambria Math" panose="02040503050406030204" pitchFamily="18" charset="0"/>
                                </a:rPr>
                                <m:t>.</m:t>
                              </m:r>
                              <m:func>
                                <m:funcPr>
                                  <m:ctrlPr>
                                    <a:rPr lang="ja-JP" altLang="ja-JP" sz="48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a:rPr lang="en-US" altLang="ja-JP" sz="4800" i="1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</m:fName>
                                <m:e>
                                  <m:r>
                                    <a:rPr lang="en-US" altLang="ja-JP" sz="4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  <m:r>
                                <a:rPr lang="en-US" altLang="ja-JP" sz="4800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unc>
                                <m:funcPr>
                                  <m:ctrlPr>
                                    <a:rPr lang="ja-JP" altLang="ja-JP" sz="4800" i="1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sSup>
                                    <m:sSupPr>
                                      <m:ctrlPr>
                                        <a:rPr lang="ja-JP" altLang="ja-JP" sz="48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ja-JP" sz="4800" i="1">
                                          <a:latin typeface="Cambria Math" panose="02040503050406030204" pitchFamily="18" charset="0"/>
                                        </a:rPr>
                                        <m:t>𝑐𝑜𝑠</m:t>
                                      </m:r>
                                    </m:e>
                                    <m:sup>
                                      <m:r>
                                        <a:rPr lang="en-US" altLang="ja-JP" sz="4800" i="1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</m:fName>
                                <m:e>
                                  <m:r>
                                    <a:rPr lang="en-US" altLang="ja-JP" sz="4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func>
                            </m:e>
                          </m:d>
                        </m:num>
                        <m:den>
                          <m:func>
                            <m:funcPr>
                              <m:ctrlPr>
                                <a:rPr lang="ja-JP" altLang="ja-JP" sz="4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altLang="ja-JP" sz="4800" i="1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fName>
                            <m:e>
                              <m:r>
                                <a:rPr lang="en-US" altLang="ja-JP" sz="4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  <m:r>
                            <a:rPr lang="en-US" altLang="ja-JP" sz="4800" i="1">
                              <a:latin typeface="Cambria Math" panose="02040503050406030204" pitchFamily="18" charset="0"/>
                            </a:rPr>
                            <m:t>+</m:t>
                          </m:r>
                          <m:func>
                            <m:funcPr>
                              <m:ctrlPr>
                                <a:rPr lang="ja-JP" altLang="ja-JP" sz="4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a:rPr lang="en-US" altLang="ja-JP" sz="48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fName>
                            <m:e>
                              <m:r>
                                <a:rPr lang="en-US" altLang="ja-JP" sz="4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</m:func>
                        </m:den>
                      </m:f>
                    </m:oMath>
                  </m:oMathPara>
                </a14:m>
                <a:endParaRPr lang="ja-JP" altLang="ja-JP" sz="4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327BBE57-0D98-4A1B-89B2-EED779F061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11387" y="5714905"/>
                <a:ext cx="9790647" cy="3079186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xmlns="" id="{D4CC2816-0019-4326-B104-D26C6F210C19}"/>
                  </a:ext>
                </a:extLst>
              </p:cNvPr>
              <p:cNvSpPr/>
              <p:nvPr/>
            </p:nvSpPr>
            <p:spPr>
              <a:xfrm>
                <a:off x="1982787" y="8794091"/>
                <a:ext cx="14949945" cy="1336594"/>
              </a:xfrm>
              <a:prstGeom prst="rect">
                <a:avLst/>
              </a:prstGeom>
            </p:spPr>
            <p:txBody>
              <a:bodyPr wrap="none" lIns="182889" tIns="91445" rIns="182889" bIns="91445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ja-JP" altLang="en-US" sz="480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ja-JP" altLang="en-US" sz="48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ja-JP" altLang="en-US" sz="48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ja-JP" altLang="en-US" sz="4800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func>
                                  <m:funcPr>
                                    <m:ctrlPr>
                                      <a:rPr lang="ja-JP" altLang="en-US" sz="4800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a:rPr lang="ja-JP" altLang="en-US" sz="4800" i="1">
                                        <a:latin typeface="Cambria Math" panose="02040503050406030204" pitchFamily="18" charset="0"/>
                                      </a:rPr>
                                      <m:t>𝑠𝑖𝑛</m:t>
                                    </m:r>
                                  </m:fName>
                                  <m:e>
                                    <m:r>
                                      <a:rPr lang="ja-JP" altLang="en-US" sz="48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func>
                                <m:r>
                                  <a:rPr lang="ja-JP" altLang="en-US" sz="480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func>
                                  <m:funcPr>
                                    <m:ctrlPr>
                                      <a:rPr lang="ja-JP" altLang="en-US" sz="4800" i="1">
                                        <a:latin typeface="Cambria Math" panose="02040503050406030204" pitchFamily="18" charset="0"/>
                                      </a:rPr>
                                    </m:ctrlPr>
                                  </m:funcPr>
                                  <m:fName>
                                    <m:r>
                                      <a:rPr lang="ja-JP" altLang="en-US" sz="4800" i="1">
                                        <a:latin typeface="Cambria Math" panose="02040503050406030204" pitchFamily="18" charset="0"/>
                                      </a:rPr>
                                      <m:t>𝑐𝑜𝑠</m:t>
                                    </m:r>
                                  </m:fName>
                                  <m:e>
                                    <m:r>
                                      <a:rPr lang="ja-JP" altLang="en-US" sz="4800" i="1">
                                        <a:latin typeface="Cambria Math" panose="02040503050406030204" pitchFamily="18" charset="0"/>
                                      </a:rPr>
                                      <m:t>𝑥</m:t>
                                    </m:r>
                                  </m:e>
                                </m:func>
                              </m:e>
                            </m:d>
                          </m:e>
                          <m:sup>
                            <m:r>
                              <a:rPr lang="ja-JP" altLang="en-US" sz="48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func>
                          <m:funcPr>
                            <m:ctrlPr>
                              <a:rPr lang="ja-JP" altLang="en-US" sz="48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ja-JP" altLang="en-US" sz="4800" i="1">
                                <a:latin typeface="Cambria Math" panose="02040503050406030204" pitchFamily="18" charset="0"/>
                              </a:rPr>
                              <m:t>𝑠𝑖𝑛</m:t>
                            </m:r>
                          </m:fName>
                          <m:e>
                            <m:r>
                              <a:rPr lang="ja-JP" altLang="en-US" sz="4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  <m:r>
                          <a:rPr lang="ja-JP" altLang="en-US" sz="4800">
                            <a:latin typeface="Cambria Math" panose="02040503050406030204" pitchFamily="18" charset="0"/>
                          </a:rPr>
                          <m:t>+</m:t>
                        </m:r>
                        <m:func>
                          <m:funcPr>
                            <m:ctrlPr>
                              <a:rPr lang="ja-JP" altLang="en-US" sz="4800" i="1"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a:rPr lang="ja-JP" altLang="en-US" sz="4800" i="1">
                                <a:latin typeface="Cambria Math" panose="02040503050406030204" pitchFamily="18" charset="0"/>
                              </a:rPr>
                              <m:t>𝑐𝑜𝑠</m:t>
                            </m:r>
                          </m:fName>
                          <m:e>
                            <m:r>
                              <a:rPr lang="ja-JP" altLang="en-US" sz="4800" i="1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func>
                      </m:den>
                    </m:f>
                    <m:r>
                      <a:rPr lang="ja-JP" altLang="en-US" sz="480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ja-JP" altLang="en-US" sz="4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ja-JP" altLang="en-US" sz="4800" i="1">
                            <a:latin typeface="Cambria Math" panose="02040503050406030204" pitchFamily="18" charset="0"/>
                          </a:rPr>
                          <m:t>𝑠𝑖𝑛</m:t>
                        </m:r>
                      </m:fName>
                      <m:e>
                        <m:r>
                          <a:rPr lang="ja-JP" altLang="en-US" sz="4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ja-JP" altLang="en-US" sz="480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ja-JP" altLang="en-US" sz="4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ja-JP" altLang="en-US" sz="4800" i="1">
                            <a:latin typeface="Cambria Math" panose="02040503050406030204" pitchFamily="18" charset="0"/>
                          </a:rPr>
                          <m:t>𝑐𝑜𝑠</m:t>
                        </m:r>
                      </m:fName>
                      <m:e>
                        <m:r>
                          <a:rPr lang="ja-JP" altLang="en-US" sz="4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ja-JP" altLang="en-US" sz="4800">
                        <a:latin typeface="Cambria Math" panose="02040503050406030204" pitchFamily="18" charset="0"/>
                      </a:rPr>
                      <m:t>=</m:t>
                    </m:r>
                    <m:r>
                      <a:rPr lang="ja-JP" altLang="en-US" sz="4800" i="1">
                        <a:latin typeface="Cambria Math" panose="02040503050406030204" pitchFamily="18" charset="0"/>
                      </a:rPr>
                      <m:t>𝑉𝑃</m:t>
                    </m:r>
                  </m:oMath>
                </a14:m>
                <a:r>
                  <a:rPr lang="ja-JP" altLang="en-US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altLang="ja-JP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ja-JP" altLang="en-US" sz="4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ja-JP" altLang="en-US" sz="4800" i="1">
                            <a:latin typeface="Cambria Math" panose="02040503050406030204" pitchFamily="18" charset="0"/>
                          </a:rPr>
                          <m:t>𝑠𝑖𝑛</m:t>
                        </m:r>
                      </m:fName>
                      <m:e>
                        <m:r>
                          <a:rPr lang="ja-JP" altLang="en-US" sz="48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ja-JP" altLang="en-US" sz="4800">
                        <a:latin typeface="Cambria Math" panose="02040503050406030204" pitchFamily="18" charset="0"/>
                      </a:rPr>
                      <m:t>+</m:t>
                    </m:r>
                    <m:func>
                      <m:funcPr>
                        <m:ctrlPr>
                          <a:rPr lang="ja-JP" altLang="en-US" sz="480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a:rPr lang="ja-JP" altLang="en-US" sz="4800" i="1">
                            <a:latin typeface="Cambria Math" panose="02040503050406030204" pitchFamily="18" charset="0"/>
                          </a:rPr>
                          <m:t>𝑐𝑜𝑠</m:t>
                        </m:r>
                      </m:fName>
                      <m:e>
                        <m:r>
                          <a:rPr lang="ja-JP" altLang="en-US" sz="48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ja-JP" altLang="en-US" sz="4800" i="1" smtClean="0">
                            <a:latin typeface="Cambria Math" panose="02040503050406030204" pitchFamily="18" charset="0"/>
                          </a:rPr>
                          <m:t>≠</m:t>
                        </m:r>
                        <m:r>
                          <a:rPr lang="en-US" altLang="ja-JP" sz="4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e>
                    </m:func>
                  </m:oMath>
                </a14:m>
                <a:r>
                  <a:rPr lang="en-US" altLang="ja-JP" sz="48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ja-JP" altLang="en-US" sz="48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D4CC2816-0019-4326-B104-D26C6F210C1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82787" y="8794091"/>
                <a:ext cx="14949945" cy="1336594"/>
              </a:xfrm>
              <a:prstGeom prst="rect">
                <a:avLst/>
              </a:prstGeom>
              <a:blipFill rotWithShape="0">
                <a:blip r:embed="rId8"/>
                <a:stretch>
                  <a:fillRect r="-245" b="-73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1030425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/>
      <p:bldP spid="12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694315" y="1447800"/>
            <a:ext cx="6962774" cy="960438"/>
            <a:chOff x="13477876" y="4114800"/>
            <a:chExt cx="6962774" cy="960438"/>
          </a:xfrm>
        </p:grpSpPr>
        <p:sp>
          <p:nvSpPr>
            <p:cNvPr id="3" name="Freeform 71"/>
            <p:cNvSpPr>
              <a:spLocks/>
            </p:cNvSpPr>
            <p:nvPr/>
          </p:nvSpPr>
          <p:spPr bwMode="auto">
            <a:xfrm>
              <a:off x="13477876" y="4657725"/>
              <a:ext cx="6962774" cy="417513"/>
            </a:xfrm>
            <a:custGeom>
              <a:avLst/>
              <a:gdLst>
                <a:gd name="T0" fmla="*/ 1849 w 1857"/>
                <a:gd name="T1" fmla="*/ 72 h 111"/>
                <a:gd name="T2" fmla="*/ 376 w 1857"/>
                <a:gd name="T3" fmla="*/ 72 h 111"/>
                <a:gd name="T4" fmla="*/ 360 w 1857"/>
                <a:gd name="T5" fmla="*/ 52 h 111"/>
                <a:gd name="T6" fmla="*/ 374 w 1857"/>
                <a:gd name="T7" fmla="*/ 20 h 111"/>
                <a:gd name="T8" fmla="*/ 366 w 1857"/>
                <a:gd name="T9" fmla="*/ 0 h 111"/>
                <a:gd name="T10" fmla="*/ 85 w 1857"/>
                <a:gd name="T11" fmla="*/ 0 h 111"/>
                <a:gd name="T12" fmla="*/ 53 w 1857"/>
                <a:gd name="T13" fmla="*/ 20 h 111"/>
                <a:gd name="T14" fmla="*/ 6 w 1857"/>
                <a:gd name="T15" fmla="*/ 91 h 111"/>
                <a:gd name="T16" fmla="*/ 15 w 1857"/>
                <a:gd name="T17" fmla="*/ 111 h 111"/>
                <a:gd name="T18" fmla="*/ 199 w 1857"/>
                <a:gd name="T19" fmla="*/ 111 h 111"/>
                <a:gd name="T20" fmla="*/ 296 w 1857"/>
                <a:gd name="T21" fmla="*/ 111 h 111"/>
                <a:gd name="T22" fmla="*/ 1849 w 1857"/>
                <a:gd name="T23" fmla="*/ 111 h 111"/>
                <a:gd name="T24" fmla="*/ 1857 w 1857"/>
                <a:gd name="T25" fmla="*/ 103 h 111"/>
                <a:gd name="T26" fmla="*/ 1857 w 1857"/>
                <a:gd name="T27" fmla="*/ 81 h 111"/>
                <a:gd name="T28" fmla="*/ 1849 w 1857"/>
                <a:gd name="T29" fmla="*/ 7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857" h="111">
                  <a:moveTo>
                    <a:pt x="1849" y="72"/>
                  </a:moveTo>
                  <a:cubicBezTo>
                    <a:pt x="1849" y="72"/>
                    <a:pt x="423" y="72"/>
                    <a:pt x="376" y="72"/>
                  </a:cubicBezTo>
                  <a:cubicBezTo>
                    <a:pt x="350" y="72"/>
                    <a:pt x="355" y="63"/>
                    <a:pt x="360" y="52"/>
                  </a:cubicBezTo>
                  <a:cubicBezTo>
                    <a:pt x="365" y="40"/>
                    <a:pt x="374" y="20"/>
                    <a:pt x="374" y="20"/>
                  </a:cubicBezTo>
                  <a:cubicBezTo>
                    <a:pt x="381" y="9"/>
                    <a:pt x="377" y="0"/>
                    <a:pt x="366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74" y="0"/>
                    <a:pt x="59" y="9"/>
                    <a:pt x="53" y="20"/>
                  </a:cubicBezTo>
                  <a:cubicBezTo>
                    <a:pt x="6" y="91"/>
                    <a:pt x="6" y="91"/>
                    <a:pt x="6" y="91"/>
                  </a:cubicBezTo>
                  <a:cubicBezTo>
                    <a:pt x="0" y="102"/>
                    <a:pt x="4" y="111"/>
                    <a:pt x="15" y="111"/>
                  </a:cubicBezTo>
                  <a:cubicBezTo>
                    <a:pt x="199" y="111"/>
                    <a:pt x="199" y="111"/>
                    <a:pt x="199" y="111"/>
                  </a:cubicBezTo>
                  <a:cubicBezTo>
                    <a:pt x="296" y="111"/>
                    <a:pt x="296" y="111"/>
                    <a:pt x="296" y="111"/>
                  </a:cubicBezTo>
                  <a:cubicBezTo>
                    <a:pt x="1849" y="111"/>
                    <a:pt x="1849" y="111"/>
                    <a:pt x="1849" y="111"/>
                  </a:cubicBezTo>
                  <a:cubicBezTo>
                    <a:pt x="1853" y="111"/>
                    <a:pt x="1857" y="107"/>
                    <a:pt x="1857" y="103"/>
                  </a:cubicBezTo>
                  <a:cubicBezTo>
                    <a:pt x="1857" y="81"/>
                    <a:pt x="1857" y="81"/>
                    <a:pt x="1857" y="81"/>
                  </a:cubicBezTo>
                  <a:cubicBezTo>
                    <a:pt x="1857" y="76"/>
                    <a:pt x="1853" y="72"/>
                    <a:pt x="1849" y="72"/>
                  </a:cubicBezTo>
                  <a:close/>
                </a:path>
              </a:pathLst>
            </a:custGeom>
            <a:solidFill>
              <a:srgbClr val="B9EAA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" name="Oval 72"/>
            <p:cNvSpPr>
              <a:spLocks noChangeArrowheads="1"/>
            </p:cNvSpPr>
            <p:nvPr/>
          </p:nvSpPr>
          <p:spPr bwMode="auto">
            <a:xfrm>
              <a:off x="14111288" y="4114800"/>
              <a:ext cx="285750" cy="280988"/>
            </a:xfrm>
            <a:prstGeom prst="ellipse">
              <a:avLst/>
            </a:pr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Freeform 73"/>
            <p:cNvSpPr>
              <a:spLocks/>
            </p:cNvSpPr>
            <p:nvPr/>
          </p:nvSpPr>
          <p:spPr bwMode="auto">
            <a:xfrm>
              <a:off x="14039850" y="4373563"/>
              <a:ext cx="209550" cy="190500"/>
            </a:xfrm>
            <a:custGeom>
              <a:avLst/>
              <a:gdLst>
                <a:gd name="T0" fmla="*/ 0 w 56"/>
                <a:gd name="T1" fmla="*/ 18 h 51"/>
                <a:gd name="T2" fmla="*/ 45 w 56"/>
                <a:gd name="T3" fmla="*/ 10 h 51"/>
                <a:gd name="T4" fmla="*/ 56 w 56"/>
                <a:gd name="T5" fmla="*/ 12 h 51"/>
                <a:gd name="T6" fmla="*/ 56 w 56"/>
                <a:gd name="T7" fmla="*/ 51 h 51"/>
                <a:gd name="T8" fmla="*/ 0 w 56"/>
                <a:gd name="T9" fmla="*/ 1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51">
                  <a:moveTo>
                    <a:pt x="0" y="18"/>
                  </a:moveTo>
                  <a:cubicBezTo>
                    <a:pt x="0" y="18"/>
                    <a:pt x="17" y="0"/>
                    <a:pt x="45" y="10"/>
                  </a:cubicBezTo>
                  <a:cubicBezTo>
                    <a:pt x="51" y="12"/>
                    <a:pt x="52" y="12"/>
                    <a:pt x="56" y="12"/>
                  </a:cubicBezTo>
                  <a:cubicBezTo>
                    <a:pt x="55" y="30"/>
                    <a:pt x="56" y="51"/>
                    <a:pt x="56" y="51"/>
                  </a:cubicBezTo>
                  <a:cubicBezTo>
                    <a:pt x="56" y="51"/>
                    <a:pt x="30" y="24"/>
                    <a:pt x="0" y="1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Freeform 74"/>
            <p:cNvSpPr>
              <a:spLocks/>
            </p:cNvSpPr>
            <p:nvPr/>
          </p:nvSpPr>
          <p:spPr bwMode="auto">
            <a:xfrm>
              <a:off x="14039850" y="4373563"/>
              <a:ext cx="209550" cy="190500"/>
            </a:xfrm>
            <a:custGeom>
              <a:avLst/>
              <a:gdLst>
                <a:gd name="T0" fmla="*/ 0 w 56"/>
                <a:gd name="T1" fmla="*/ 18 h 51"/>
                <a:gd name="T2" fmla="*/ 39 w 56"/>
                <a:gd name="T3" fmla="*/ 8 h 51"/>
                <a:gd name="T4" fmla="*/ 56 w 56"/>
                <a:gd name="T5" fmla="*/ 11 h 51"/>
                <a:gd name="T6" fmla="*/ 56 w 56"/>
                <a:gd name="T7" fmla="*/ 51 h 51"/>
                <a:gd name="T8" fmla="*/ 0 w 56"/>
                <a:gd name="T9" fmla="*/ 1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51">
                  <a:moveTo>
                    <a:pt x="0" y="18"/>
                  </a:moveTo>
                  <a:cubicBezTo>
                    <a:pt x="0" y="18"/>
                    <a:pt x="10" y="0"/>
                    <a:pt x="39" y="8"/>
                  </a:cubicBezTo>
                  <a:cubicBezTo>
                    <a:pt x="48" y="11"/>
                    <a:pt x="52" y="11"/>
                    <a:pt x="56" y="1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56" y="51"/>
                    <a:pt x="30" y="24"/>
                    <a:pt x="0" y="1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75"/>
            <p:cNvSpPr>
              <a:spLocks/>
            </p:cNvSpPr>
            <p:nvPr/>
          </p:nvSpPr>
          <p:spPr bwMode="auto">
            <a:xfrm>
              <a:off x="14039850" y="4373563"/>
              <a:ext cx="209550" cy="190500"/>
            </a:xfrm>
            <a:custGeom>
              <a:avLst/>
              <a:gdLst>
                <a:gd name="T0" fmla="*/ 0 w 56"/>
                <a:gd name="T1" fmla="*/ 18 h 51"/>
                <a:gd name="T2" fmla="*/ 39 w 56"/>
                <a:gd name="T3" fmla="*/ 8 h 51"/>
                <a:gd name="T4" fmla="*/ 56 w 56"/>
                <a:gd name="T5" fmla="*/ 11 h 51"/>
                <a:gd name="T6" fmla="*/ 56 w 56"/>
                <a:gd name="T7" fmla="*/ 51 h 51"/>
                <a:gd name="T8" fmla="*/ 0 w 56"/>
                <a:gd name="T9" fmla="*/ 1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6" h="51">
                  <a:moveTo>
                    <a:pt x="0" y="18"/>
                  </a:moveTo>
                  <a:cubicBezTo>
                    <a:pt x="0" y="18"/>
                    <a:pt x="10" y="0"/>
                    <a:pt x="39" y="8"/>
                  </a:cubicBezTo>
                  <a:cubicBezTo>
                    <a:pt x="48" y="11"/>
                    <a:pt x="52" y="11"/>
                    <a:pt x="56" y="11"/>
                  </a:cubicBezTo>
                  <a:cubicBezTo>
                    <a:pt x="56" y="51"/>
                    <a:pt x="56" y="51"/>
                    <a:pt x="56" y="51"/>
                  </a:cubicBezTo>
                  <a:cubicBezTo>
                    <a:pt x="56" y="51"/>
                    <a:pt x="30" y="24"/>
                    <a:pt x="0" y="1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76"/>
            <p:cNvSpPr>
              <a:spLocks/>
            </p:cNvSpPr>
            <p:nvPr/>
          </p:nvSpPr>
          <p:spPr bwMode="auto">
            <a:xfrm>
              <a:off x="14039850" y="4373563"/>
              <a:ext cx="415925" cy="190500"/>
            </a:xfrm>
            <a:custGeom>
              <a:avLst/>
              <a:gdLst>
                <a:gd name="T0" fmla="*/ 72 w 111"/>
                <a:gd name="T1" fmla="*/ 8 h 51"/>
                <a:gd name="T2" fmla="*/ 56 w 111"/>
                <a:gd name="T3" fmla="*/ 11 h 51"/>
                <a:gd name="T4" fmla="*/ 39 w 111"/>
                <a:gd name="T5" fmla="*/ 8 h 51"/>
                <a:gd name="T6" fmla="*/ 0 w 111"/>
                <a:gd name="T7" fmla="*/ 18 h 51"/>
                <a:gd name="T8" fmla="*/ 56 w 111"/>
                <a:gd name="T9" fmla="*/ 51 h 51"/>
                <a:gd name="T10" fmla="*/ 111 w 111"/>
                <a:gd name="T11" fmla="*/ 18 h 51"/>
                <a:gd name="T12" fmla="*/ 72 w 111"/>
                <a:gd name="T13" fmla="*/ 8 h 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1" h="51">
                  <a:moveTo>
                    <a:pt x="72" y="8"/>
                  </a:moveTo>
                  <a:cubicBezTo>
                    <a:pt x="63" y="11"/>
                    <a:pt x="59" y="11"/>
                    <a:pt x="56" y="11"/>
                  </a:cubicBezTo>
                  <a:cubicBezTo>
                    <a:pt x="52" y="11"/>
                    <a:pt x="48" y="11"/>
                    <a:pt x="39" y="8"/>
                  </a:cubicBezTo>
                  <a:cubicBezTo>
                    <a:pt x="10" y="0"/>
                    <a:pt x="0" y="18"/>
                    <a:pt x="0" y="18"/>
                  </a:cubicBezTo>
                  <a:cubicBezTo>
                    <a:pt x="30" y="24"/>
                    <a:pt x="56" y="51"/>
                    <a:pt x="56" y="51"/>
                  </a:cubicBezTo>
                  <a:cubicBezTo>
                    <a:pt x="56" y="51"/>
                    <a:pt x="82" y="24"/>
                    <a:pt x="111" y="18"/>
                  </a:cubicBezTo>
                  <a:cubicBezTo>
                    <a:pt x="111" y="18"/>
                    <a:pt x="101" y="0"/>
                    <a:pt x="72" y="8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77"/>
            <p:cNvSpPr>
              <a:spLocks/>
            </p:cNvSpPr>
            <p:nvPr/>
          </p:nvSpPr>
          <p:spPr bwMode="auto">
            <a:xfrm>
              <a:off x="13965238" y="4452938"/>
              <a:ext cx="566737" cy="176213"/>
            </a:xfrm>
            <a:custGeom>
              <a:avLst/>
              <a:gdLst>
                <a:gd name="T0" fmla="*/ 142 w 151"/>
                <a:gd name="T1" fmla="*/ 1 h 47"/>
                <a:gd name="T2" fmla="*/ 76 w 151"/>
                <a:gd name="T3" fmla="*/ 40 h 47"/>
                <a:gd name="T4" fmla="*/ 10 w 151"/>
                <a:gd name="T5" fmla="*/ 1 h 47"/>
                <a:gd name="T6" fmla="*/ 0 w 151"/>
                <a:gd name="T7" fmla="*/ 7 h 47"/>
                <a:gd name="T8" fmla="*/ 72 w 151"/>
                <a:gd name="T9" fmla="*/ 47 h 47"/>
                <a:gd name="T10" fmla="*/ 76 w 151"/>
                <a:gd name="T11" fmla="*/ 47 h 47"/>
                <a:gd name="T12" fmla="*/ 79 w 151"/>
                <a:gd name="T13" fmla="*/ 47 h 47"/>
                <a:gd name="T14" fmla="*/ 151 w 151"/>
                <a:gd name="T15" fmla="*/ 7 h 47"/>
                <a:gd name="T16" fmla="*/ 142 w 151"/>
                <a:gd name="T17" fmla="*/ 1 h 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51" h="47">
                  <a:moveTo>
                    <a:pt x="142" y="1"/>
                  </a:moveTo>
                  <a:cubicBezTo>
                    <a:pt x="116" y="7"/>
                    <a:pt x="76" y="40"/>
                    <a:pt x="76" y="40"/>
                  </a:cubicBezTo>
                  <a:cubicBezTo>
                    <a:pt x="76" y="40"/>
                    <a:pt x="36" y="7"/>
                    <a:pt x="10" y="1"/>
                  </a:cubicBezTo>
                  <a:cubicBezTo>
                    <a:pt x="3" y="0"/>
                    <a:pt x="0" y="6"/>
                    <a:pt x="0" y="7"/>
                  </a:cubicBezTo>
                  <a:cubicBezTo>
                    <a:pt x="8" y="11"/>
                    <a:pt x="18" y="4"/>
                    <a:pt x="72" y="47"/>
                  </a:cubicBezTo>
                  <a:cubicBezTo>
                    <a:pt x="73" y="47"/>
                    <a:pt x="76" y="47"/>
                    <a:pt x="76" y="47"/>
                  </a:cubicBezTo>
                  <a:cubicBezTo>
                    <a:pt x="76" y="47"/>
                    <a:pt x="77" y="47"/>
                    <a:pt x="79" y="47"/>
                  </a:cubicBezTo>
                  <a:cubicBezTo>
                    <a:pt x="132" y="4"/>
                    <a:pt x="143" y="11"/>
                    <a:pt x="151" y="7"/>
                  </a:cubicBezTo>
                  <a:cubicBezTo>
                    <a:pt x="151" y="6"/>
                    <a:pt x="148" y="0"/>
                    <a:pt x="142" y="1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78"/>
            <p:cNvSpPr>
              <a:spLocks/>
            </p:cNvSpPr>
            <p:nvPr/>
          </p:nvSpPr>
          <p:spPr bwMode="auto">
            <a:xfrm>
              <a:off x="14254163" y="4508500"/>
              <a:ext cx="306387" cy="473075"/>
            </a:xfrm>
            <a:custGeom>
              <a:avLst/>
              <a:gdLst>
                <a:gd name="T0" fmla="*/ 0 w 82"/>
                <a:gd name="T1" fmla="*/ 40 h 126"/>
                <a:gd name="T2" fmla="*/ 8 w 82"/>
                <a:gd name="T3" fmla="*/ 40 h 126"/>
                <a:gd name="T4" fmla="*/ 68 w 82"/>
                <a:gd name="T5" fmla="*/ 0 h 126"/>
                <a:gd name="T6" fmla="*/ 82 w 82"/>
                <a:gd name="T7" fmla="*/ 0 h 126"/>
                <a:gd name="T8" fmla="*/ 75 w 82"/>
                <a:gd name="T9" fmla="*/ 89 h 126"/>
                <a:gd name="T10" fmla="*/ 8 w 82"/>
                <a:gd name="T11" fmla="*/ 126 h 126"/>
                <a:gd name="T12" fmla="*/ 0 w 82"/>
                <a:gd name="T13" fmla="*/ 126 h 126"/>
                <a:gd name="T14" fmla="*/ 0 w 82"/>
                <a:gd name="T15" fmla="*/ 40 h 126"/>
                <a:gd name="T16" fmla="*/ 0 w 82"/>
                <a:gd name="T17" fmla="*/ 4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2" h="126">
                  <a:moveTo>
                    <a:pt x="0" y="40"/>
                  </a:moveTo>
                  <a:cubicBezTo>
                    <a:pt x="8" y="40"/>
                    <a:pt x="8" y="40"/>
                    <a:pt x="8" y="40"/>
                  </a:cubicBezTo>
                  <a:cubicBezTo>
                    <a:pt x="8" y="40"/>
                    <a:pt x="37" y="9"/>
                    <a:pt x="68" y="0"/>
                  </a:cubicBezTo>
                  <a:cubicBezTo>
                    <a:pt x="71" y="0"/>
                    <a:pt x="82" y="0"/>
                    <a:pt x="82" y="0"/>
                  </a:cubicBezTo>
                  <a:cubicBezTo>
                    <a:pt x="82" y="0"/>
                    <a:pt x="75" y="71"/>
                    <a:pt x="75" y="89"/>
                  </a:cubicBezTo>
                  <a:cubicBezTo>
                    <a:pt x="68" y="89"/>
                    <a:pt x="40" y="90"/>
                    <a:pt x="8" y="126"/>
                  </a:cubicBezTo>
                  <a:cubicBezTo>
                    <a:pt x="0" y="126"/>
                    <a:pt x="0" y="126"/>
                    <a:pt x="0" y="126"/>
                  </a:cubicBezTo>
                  <a:cubicBezTo>
                    <a:pt x="0" y="40"/>
                    <a:pt x="0" y="40"/>
                    <a:pt x="0" y="40"/>
                  </a:cubicBezTo>
                  <a:cubicBezTo>
                    <a:pt x="0" y="40"/>
                    <a:pt x="0" y="40"/>
                    <a:pt x="0" y="40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79"/>
            <p:cNvSpPr>
              <a:spLocks/>
            </p:cNvSpPr>
            <p:nvPr/>
          </p:nvSpPr>
          <p:spPr bwMode="auto">
            <a:xfrm>
              <a:off x="13943013" y="4508500"/>
              <a:ext cx="617537" cy="473075"/>
            </a:xfrm>
            <a:custGeom>
              <a:avLst/>
              <a:gdLst>
                <a:gd name="T0" fmla="*/ 151 w 165"/>
                <a:gd name="T1" fmla="*/ 0 h 126"/>
                <a:gd name="T2" fmla="*/ 91 w 165"/>
                <a:gd name="T3" fmla="*/ 40 h 126"/>
                <a:gd name="T4" fmla="*/ 84 w 165"/>
                <a:gd name="T5" fmla="*/ 40 h 126"/>
                <a:gd name="T6" fmla="*/ 81 w 165"/>
                <a:gd name="T7" fmla="*/ 40 h 126"/>
                <a:gd name="T8" fmla="*/ 75 w 165"/>
                <a:gd name="T9" fmla="*/ 40 h 126"/>
                <a:gd name="T10" fmla="*/ 16 w 165"/>
                <a:gd name="T11" fmla="*/ 0 h 126"/>
                <a:gd name="T12" fmla="*/ 0 w 165"/>
                <a:gd name="T13" fmla="*/ 0 h 126"/>
                <a:gd name="T14" fmla="*/ 9 w 165"/>
                <a:gd name="T15" fmla="*/ 89 h 126"/>
                <a:gd name="T16" fmla="*/ 75 w 165"/>
                <a:gd name="T17" fmla="*/ 126 h 126"/>
                <a:gd name="T18" fmla="*/ 83 w 165"/>
                <a:gd name="T19" fmla="*/ 126 h 126"/>
                <a:gd name="T20" fmla="*/ 91 w 165"/>
                <a:gd name="T21" fmla="*/ 126 h 126"/>
                <a:gd name="T22" fmla="*/ 158 w 165"/>
                <a:gd name="T23" fmla="*/ 89 h 126"/>
                <a:gd name="T24" fmla="*/ 165 w 165"/>
                <a:gd name="T25" fmla="*/ 0 h 126"/>
                <a:gd name="T26" fmla="*/ 151 w 165"/>
                <a:gd name="T27" fmla="*/ 0 h 1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65" h="126">
                  <a:moveTo>
                    <a:pt x="151" y="0"/>
                  </a:moveTo>
                  <a:cubicBezTo>
                    <a:pt x="120" y="9"/>
                    <a:pt x="91" y="40"/>
                    <a:pt x="91" y="40"/>
                  </a:cubicBezTo>
                  <a:cubicBezTo>
                    <a:pt x="84" y="40"/>
                    <a:pt x="84" y="40"/>
                    <a:pt x="84" y="40"/>
                  </a:cubicBezTo>
                  <a:cubicBezTo>
                    <a:pt x="81" y="40"/>
                    <a:pt x="81" y="40"/>
                    <a:pt x="81" y="40"/>
                  </a:cubicBezTo>
                  <a:cubicBezTo>
                    <a:pt x="75" y="40"/>
                    <a:pt x="75" y="40"/>
                    <a:pt x="75" y="40"/>
                  </a:cubicBezTo>
                  <a:cubicBezTo>
                    <a:pt x="75" y="40"/>
                    <a:pt x="46" y="9"/>
                    <a:pt x="16" y="0"/>
                  </a:cubicBezTo>
                  <a:cubicBezTo>
                    <a:pt x="12" y="0"/>
                    <a:pt x="0" y="0"/>
                    <a:pt x="0" y="0"/>
                  </a:cubicBezTo>
                  <a:cubicBezTo>
                    <a:pt x="0" y="0"/>
                    <a:pt x="9" y="71"/>
                    <a:pt x="9" y="89"/>
                  </a:cubicBezTo>
                  <a:cubicBezTo>
                    <a:pt x="14" y="89"/>
                    <a:pt x="43" y="90"/>
                    <a:pt x="75" y="126"/>
                  </a:cubicBezTo>
                  <a:cubicBezTo>
                    <a:pt x="83" y="126"/>
                    <a:pt x="83" y="126"/>
                    <a:pt x="83" y="126"/>
                  </a:cubicBezTo>
                  <a:cubicBezTo>
                    <a:pt x="83" y="126"/>
                    <a:pt x="83" y="126"/>
                    <a:pt x="91" y="126"/>
                  </a:cubicBezTo>
                  <a:cubicBezTo>
                    <a:pt x="123" y="90"/>
                    <a:pt x="151" y="89"/>
                    <a:pt x="158" y="89"/>
                  </a:cubicBezTo>
                  <a:cubicBezTo>
                    <a:pt x="158" y="71"/>
                    <a:pt x="165" y="0"/>
                    <a:pt x="165" y="0"/>
                  </a:cubicBezTo>
                  <a:cubicBezTo>
                    <a:pt x="165" y="0"/>
                    <a:pt x="154" y="0"/>
                    <a:pt x="151" y="0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80"/>
            <p:cNvSpPr>
              <a:spLocks/>
            </p:cNvSpPr>
            <p:nvPr/>
          </p:nvSpPr>
          <p:spPr bwMode="auto">
            <a:xfrm>
              <a:off x="14254163" y="4657725"/>
              <a:ext cx="30162" cy="323850"/>
            </a:xfrm>
            <a:custGeom>
              <a:avLst/>
              <a:gdLst>
                <a:gd name="T0" fmla="*/ 0 w 19"/>
                <a:gd name="T1" fmla="*/ 204 h 204"/>
                <a:gd name="T2" fmla="*/ 0 w 19"/>
                <a:gd name="T3" fmla="*/ 0 h 204"/>
                <a:gd name="T4" fmla="*/ 19 w 19"/>
                <a:gd name="T5" fmla="*/ 0 h 204"/>
                <a:gd name="T6" fmla="*/ 0 w 19"/>
                <a:gd name="T7" fmla="*/ 204 h 204"/>
                <a:gd name="T8" fmla="*/ 0 w 19"/>
                <a:gd name="T9" fmla="*/ 204 h 204"/>
                <a:gd name="T10" fmla="*/ 0 w 19"/>
                <a:gd name="T11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9" h="204">
                  <a:moveTo>
                    <a:pt x="0" y="204"/>
                  </a:moveTo>
                  <a:lnTo>
                    <a:pt x="0" y="0"/>
                  </a:lnTo>
                  <a:lnTo>
                    <a:pt x="19" y="0"/>
                  </a:lnTo>
                  <a:lnTo>
                    <a:pt x="0" y="204"/>
                  </a:lnTo>
                  <a:lnTo>
                    <a:pt x="0" y="204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81"/>
            <p:cNvSpPr>
              <a:spLocks/>
            </p:cNvSpPr>
            <p:nvPr/>
          </p:nvSpPr>
          <p:spPr bwMode="auto">
            <a:xfrm>
              <a:off x="14254163" y="4657725"/>
              <a:ext cx="30162" cy="323850"/>
            </a:xfrm>
            <a:custGeom>
              <a:avLst/>
              <a:gdLst>
                <a:gd name="T0" fmla="*/ 0 w 19"/>
                <a:gd name="T1" fmla="*/ 204 h 204"/>
                <a:gd name="T2" fmla="*/ 0 w 19"/>
                <a:gd name="T3" fmla="*/ 0 h 204"/>
                <a:gd name="T4" fmla="*/ 19 w 19"/>
                <a:gd name="T5" fmla="*/ 0 h 204"/>
                <a:gd name="T6" fmla="*/ 0 w 19"/>
                <a:gd name="T7" fmla="*/ 204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9" h="204">
                  <a:moveTo>
                    <a:pt x="0" y="204"/>
                  </a:moveTo>
                  <a:lnTo>
                    <a:pt x="0" y="0"/>
                  </a:lnTo>
                  <a:lnTo>
                    <a:pt x="19" y="0"/>
                  </a:lnTo>
                  <a:lnTo>
                    <a:pt x="0" y="204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82"/>
            <p:cNvSpPr>
              <a:spLocks/>
            </p:cNvSpPr>
            <p:nvPr/>
          </p:nvSpPr>
          <p:spPr bwMode="auto">
            <a:xfrm>
              <a:off x="14254163" y="4657725"/>
              <a:ext cx="30162" cy="323850"/>
            </a:xfrm>
            <a:custGeom>
              <a:avLst/>
              <a:gdLst>
                <a:gd name="T0" fmla="*/ 0 w 19"/>
                <a:gd name="T1" fmla="*/ 204 h 204"/>
                <a:gd name="T2" fmla="*/ 0 w 19"/>
                <a:gd name="T3" fmla="*/ 0 h 204"/>
                <a:gd name="T4" fmla="*/ 19 w 19"/>
                <a:gd name="T5" fmla="*/ 0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9" h="204">
                  <a:moveTo>
                    <a:pt x="0" y="204"/>
                  </a:moveTo>
                  <a:lnTo>
                    <a:pt x="0" y="0"/>
                  </a:lnTo>
                  <a:lnTo>
                    <a:pt x="19" y="0"/>
                  </a:lnTo>
                </a:path>
              </a:pathLst>
            </a:cu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83"/>
            <p:cNvSpPr>
              <a:spLocks/>
            </p:cNvSpPr>
            <p:nvPr/>
          </p:nvSpPr>
          <p:spPr bwMode="auto">
            <a:xfrm>
              <a:off x="16762413" y="4433888"/>
              <a:ext cx="161925" cy="63500"/>
            </a:xfrm>
            <a:custGeom>
              <a:avLst/>
              <a:gdLst>
                <a:gd name="T0" fmla="*/ 0 w 43"/>
                <a:gd name="T1" fmla="*/ 0 h 17"/>
                <a:gd name="T2" fmla="*/ 13 w 43"/>
                <a:gd name="T3" fmla="*/ 0 h 17"/>
                <a:gd name="T4" fmla="*/ 16 w 43"/>
                <a:gd name="T5" fmla="*/ 4 h 17"/>
                <a:gd name="T6" fmla="*/ 21 w 43"/>
                <a:gd name="T7" fmla="*/ 5 h 17"/>
                <a:gd name="T8" fmla="*/ 26 w 43"/>
                <a:gd name="T9" fmla="*/ 4 h 17"/>
                <a:gd name="T10" fmla="*/ 30 w 43"/>
                <a:gd name="T11" fmla="*/ 0 h 17"/>
                <a:gd name="T12" fmla="*/ 43 w 43"/>
                <a:gd name="T13" fmla="*/ 0 h 17"/>
                <a:gd name="T14" fmla="*/ 36 w 43"/>
                <a:gd name="T15" fmla="*/ 13 h 17"/>
                <a:gd name="T16" fmla="*/ 21 w 43"/>
                <a:gd name="T17" fmla="*/ 17 h 17"/>
                <a:gd name="T18" fmla="*/ 7 w 43"/>
                <a:gd name="T19" fmla="*/ 13 h 17"/>
                <a:gd name="T20" fmla="*/ 0 w 43"/>
                <a:gd name="T21" fmla="*/ 0 h 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43" h="17">
                  <a:moveTo>
                    <a:pt x="0" y="0"/>
                  </a:moveTo>
                  <a:cubicBezTo>
                    <a:pt x="13" y="0"/>
                    <a:pt x="13" y="0"/>
                    <a:pt x="13" y="0"/>
                  </a:cubicBezTo>
                  <a:cubicBezTo>
                    <a:pt x="13" y="1"/>
                    <a:pt x="15" y="3"/>
                    <a:pt x="16" y="4"/>
                  </a:cubicBezTo>
                  <a:cubicBezTo>
                    <a:pt x="18" y="4"/>
                    <a:pt x="19" y="5"/>
                    <a:pt x="21" y="5"/>
                  </a:cubicBezTo>
                  <a:cubicBezTo>
                    <a:pt x="23" y="5"/>
                    <a:pt x="25" y="4"/>
                    <a:pt x="26" y="4"/>
                  </a:cubicBezTo>
                  <a:cubicBezTo>
                    <a:pt x="28" y="3"/>
                    <a:pt x="29" y="1"/>
                    <a:pt x="30" y="0"/>
                  </a:cubicBezTo>
                  <a:cubicBezTo>
                    <a:pt x="43" y="0"/>
                    <a:pt x="43" y="0"/>
                    <a:pt x="43" y="0"/>
                  </a:cubicBezTo>
                  <a:cubicBezTo>
                    <a:pt x="42" y="6"/>
                    <a:pt x="40" y="10"/>
                    <a:pt x="36" y="13"/>
                  </a:cubicBezTo>
                  <a:cubicBezTo>
                    <a:pt x="32" y="16"/>
                    <a:pt x="27" y="17"/>
                    <a:pt x="21" y="17"/>
                  </a:cubicBezTo>
                  <a:cubicBezTo>
                    <a:pt x="15" y="17"/>
                    <a:pt x="11" y="16"/>
                    <a:pt x="7" y="13"/>
                  </a:cubicBezTo>
                  <a:cubicBezTo>
                    <a:pt x="3" y="10"/>
                    <a:pt x="1" y="6"/>
                    <a:pt x="0" y="0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Oval 84"/>
            <p:cNvSpPr>
              <a:spLocks noChangeArrowheads="1"/>
            </p:cNvSpPr>
            <p:nvPr/>
          </p:nvSpPr>
          <p:spPr bwMode="auto">
            <a:xfrm>
              <a:off x="19281775" y="4957763"/>
              <a:ext cx="90487" cy="90488"/>
            </a:xfrm>
            <a:prstGeom prst="ellipse">
              <a:avLst/>
            </a:pr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85"/>
            <p:cNvSpPr>
              <a:spLocks/>
            </p:cNvSpPr>
            <p:nvPr/>
          </p:nvSpPr>
          <p:spPr bwMode="auto">
            <a:xfrm>
              <a:off x="14846300" y="4511675"/>
              <a:ext cx="280987" cy="417513"/>
            </a:xfrm>
            <a:custGeom>
              <a:avLst/>
              <a:gdLst>
                <a:gd name="T0" fmla="*/ 0 w 177"/>
                <a:gd name="T1" fmla="*/ 0 h 263"/>
                <a:gd name="T2" fmla="*/ 177 w 177"/>
                <a:gd name="T3" fmla="*/ 0 h 263"/>
                <a:gd name="T4" fmla="*/ 177 w 177"/>
                <a:gd name="T5" fmla="*/ 57 h 263"/>
                <a:gd name="T6" fmla="*/ 116 w 177"/>
                <a:gd name="T7" fmla="*/ 57 h 263"/>
                <a:gd name="T8" fmla="*/ 116 w 177"/>
                <a:gd name="T9" fmla="*/ 263 h 263"/>
                <a:gd name="T10" fmla="*/ 61 w 177"/>
                <a:gd name="T11" fmla="*/ 263 h 263"/>
                <a:gd name="T12" fmla="*/ 61 w 177"/>
                <a:gd name="T13" fmla="*/ 57 h 263"/>
                <a:gd name="T14" fmla="*/ 0 w 177"/>
                <a:gd name="T15" fmla="*/ 57 h 263"/>
                <a:gd name="T16" fmla="*/ 0 w 177"/>
                <a:gd name="T1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7" h="263">
                  <a:moveTo>
                    <a:pt x="0" y="0"/>
                  </a:moveTo>
                  <a:lnTo>
                    <a:pt x="177" y="0"/>
                  </a:lnTo>
                  <a:lnTo>
                    <a:pt x="177" y="57"/>
                  </a:lnTo>
                  <a:lnTo>
                    <a:pt x="116" y="57"/>
                  </a:lnTo>
                  <a:lnTo>
                    <a:pt x="116" y="263"/>
                  </a:lnTo>
                  <a:lnTo>
                    <a:pt x="61" y="263"/>
                  </a:lnTo>
                  <a:lnTo>
                    <a:pt x="61" y="57"/>
                  </a:lnTo>
                  <a:lnTo>
                    <a:pt x="0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86"/>
            <p:cNvSpPr>
              <a:spLocks noEditPoints="1"/>
            </p:cNvSpPr>
            <p:nvPr/>
          </p:nvSpPr>
          <p:spPr bwMode="auto">
            <a:xfrm>
              <a:off x="15171738" y="4392613"/>
              <a:ext cx="420687" cy="542925"/>
            </a:xfrm>
            <a:custGeom>
              <a:avLst/>
              <a:gdLst>
                <a:gd name="T0" fmla="*/ 0 w 112"/>
                <a:gd name="T1" fmla="*/ 88 h 145"/>
                <a:gd name="T2" fmla="*/ 16 w 112"/>
                <a:gd name="T3" fmla="*/ 47 h 145"/>
                <a:gd name="T4" fmla="*/ 55 w 112"/>
                <a:gd name="T5" fmla="*/ 31 h 145"/>
                <a:gd name="T6" fmla="*/ 96 w 112"/>
                <a:gd name="T7" fmla="*/ 47 h 145"/>
                <a:gd name="T8" fmla="*/ 112 w 112"/>
                <a:gd name="T9" fmla="*/ 88 h 145"/>
                <a:gd name="T10" fmla="*/ 96 w 112"/>
                <a:gd name="T11" fmla="*/ 128 h 145"/>
                <a:gd name="T12" fmla="*/ 56 w 112"/>
                <a:gd name="T13" fmla="*/ 145 h 145"/>
                <a:gd name="T14" fmla="*/ 16 w 112"/>
                <a:gd name="T15" fmla="*/ 129 h 145"/>
                <a:gd name="T16" fmla="*/ 0 w 112"/>
                <a:gd name="T17" fmla="*/ 88 h 145"/>
                <a:gd name="T18" fmla="*/ 56 w 112"/>
                <a:gd name="T19" fmla="*/ 53 h 145"/>
                <a:gd name="T20" fmla="*/ 33 w 112"/>
                <a:gd name="T21" fmla="*/ 63 h 145"/>
                <a:gd name="T22" fmla="*/ 25 w 112"/>
                <a:gd name="T23" fmla="*/ 88 h 145"/>
                <a:gd name="T24" fmla="*/ 34 w 112"/>
                <a:gd name="T25" fmla="*/ 113 h 145"/>
                <a:gd name="T26" fmla="*/ 56 w 112"/>
                <a:gd name="T27" fmla="*/ 123 h 145"/>
                <a:gd name="T28" fmla="*/ 78 w 112"/>
                <a:gd name="T29" fmla="*/ 113 h 145"/>
                <a:gd name="T30" fmla="*/ 87 w 112"/>
                <a:gd name="T31" fmla="*/ 88 h 145"/>
                <a:gd name="T32" fmla="*/ 78 w 112"/>
                <a:gd name="T33" fmla="*/ 63 h 145"/>
                <a:gd name="T34" fmla="*/ 56 w 112"/>
                <a:gd name="T35" fmla="*/ 53 h 145"/>
                <a:gd name="T36" fmla="*/ 43 w 112"/>
                <a:gd name="T37" fmla="*/ 25 h 145"/>
                <a:gd name="T38" fmla="*/ 55 w 112"/>
                <a:gd name="T39" fmla="*/ 0 h 145"/>
                <a:gd name="T40" fmla="*/ 82 w 112"/>
                <a:gd name="T41" fmla="*/ 0 h 145"/>
                <a:gd name="T42" fmla="*/ 58 w 112"/>
                <a:gd name="T43" fmla="*/ 25 h 145"/>
                <a:gd name="T44" fmla="*/ 43 w 112"/>
                <a:gd name="T45" fmla="*/ 25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12" h="145">
                  <a:moveTo>
                    <a:pt x="0" y="88"/>
                  </a:moveTo>
                  <a:cubicBezTo>
                    <a:pt x="0" y="71"/>
                    <a:pt x="5" y="58"/>
                    <a:pt x="16" y="47"/>
                  </a:cubicBezTo>
                  <a:cubicBezTo>
                    <a:pt x="27" y="37"/>
                    <a:pt x="40" y="31"/>
                    <a:pt x="55" y="31"/>
                  </a:cubicBezTo>
                  <a:cubicBezTo>
                    <a:pt x="71" y="31"/>
                    <a:pt x="85" y="37"/>
                    <a:pt x="96" y="47"/>
                  </a:cubicBezTo>
                  <a:cubicBezTo>
                    <a:pt x="106" y="58"/>
                    <a:pt x="112" y="72"/>
                    <a:pt x="112" y="88"/>
                  </a:cubicBezTo>
                  <a:cubicBezTo>
                    <a:pt x="112" y="104"/>
                    <a:pt x="106" y="118"/>
                    <a:pt x="96" y="128"/>
                  </a:cubicBezTo>
                  <a:cubicBezTo>
                    <a:pt x="85" y="139"/>
                    <a:pt x="72" y="145"/>
                    <a:pt x="56" y="145"/>
                  </a:cubicBezTo>
                  <a:cubicBezTo>
                    <a:pt x="39" y="145"/>
                    <a:pt x="26" y="139"/>
                    <a:pt x="16" y="129"/>
                  </a:cubicBezTo>
                  <a:cubicBezTo>
                    <a:pt x="5" y="118"/>
                    <a:pt x="0" y="104"/>
                    <a:pt x="0" y="88"/>
                  </a:cubicBezTo>
                  <a:close/>
                  <a:moveTo>
                    <a:pt x="56" y="53"/>
                  </a:moveTo>
                  <a:cubicBezTo>
                    <a:pt x="47" y="53"/>
                    <a:pt x="39" y="56"/>
                    <a:pt x="33" y="63"/>
                  </a:cubicBezTo>
                  <a:cubicBezTo>
                    <a:pt x="28" y="70"/>
                    <a:pt x="25" y="78"/>
                    <a:pt x="25" y="88"/>
                  </a:cubicBezTo>
                  <a:cubicBezTo>
                    <a:pt x="25" y="98"/>
                    <a:pt x="28" y="106"/>
                    <a:pt x="34" y="113"/>
                  </a:cubicBezTo>
                  <a:cubicBezTo>
                    <a:pt x="39" y="119"/>
                    <a:pt x="47" y="123"/>
                    <a:pt x="56" y="123"/>
                  </a:cubicBezTo>
                  <a:cubicBezTo>
                    <a:pt x="65" y="123"/>
                    <a:pt x="72" y="119"/>
                    <a:pt x="78" y="113"/>
                  </a:cubicBezTo>
                  <a:cubicBezTo>
                    <a:pt x="84" y="107"/>
                    <a:pt x="87" y="98"/>
                    <a:pt x="87" y="88"/>
                  </a:cubicBezTo>
                  <a:cubicBezTo>
                    <a:pt x="87" y="78"/>
                    <a:pt x="84" y="69"/>
                    <a:pt x="78" y="63"/>
                  </a:cubicBezTo>
                  <a:cubicBezTo>
                    <a:pt x="73" y="57"/>
                    <a:pt x="65" y="54"/>
                    <a:pt x="56" y="53"/>
                  </a:cubicBezTo>
                  <a:close/>
                  <a:moveTo>
                    <a:pt x="43" y="25"/>
                  </a:moveTo>
                  <a:cubicBezTo>
                    <a:pt x="55" y="0"/>
                    <a:pt x="55" y="0"/>
                    <a:pt x="55" y="0"/>
                  </a:cubicBezTo>
                  <a:cubicBezTo>
                    <a:pt x="82" y="0"/>
                    <a:pt x="82" y="0"/>
                    <a:pt x="82" y="0"/>
                  </a:cubicBezTo>
                  <a:cubicBezTo>
                    <a:pt x="58" y="25"/>
                    <a:pt x="58" y="25"/>
                    <a:pt x="58" y="25"/>
                  </a:cubicBezTo>
                  <a:lnTo>
                    <a:pt x="43" y="25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87"/>
            <p:cNvSpPr>
              <a:spLocks/>
            </p:cNvSpPr>
            <p:nvPr/>
          </p:nvSpPr>
          <p:spPr bwMode="auto">
            <a:xfrm>
              <a:off x="16825913" y="4324350"/>
              <a:ext cx="142875" cy="93663"/>
            </a:xfrm>
            <a:custGeom>
              <a:avLst/>
              <a:gdLst>
                <a:gd name="T0" fmla="*/ 0 w 90"/>
                <a:gd name="T1" fmla="*/ 59 h 59"/>
                <a:gd name="T2" fmla="*/ 26 w 90"/>
                <a:gd name="T3" fmla="*/ 0 h 59"/>
                <a:gd name="T4" fmla="*/ 90 w 90"/>
                <a:gd name="T5" fmla="*/ 0 h 59"/>
                <a:gd name="T6" fmla="*/ 36 w 90"/>
                <a:gd name="T7" fmla="*/ 59 h 59"/>
                <a:gd name="T8" fmla="*/ 0 w 90"/>
                <a:gd name="T9" fmla="*/ 59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59">
                  <a:moveTo>
                    <a:pt x="0" y="59"/>
                  </a:moveTo>
                  <a:lnTo>
                    <a:pt x="26" y="0"/>
                  </a:lnTo>
                  <a:lnTo>
                    <a:pt x="90" y="0"/>
                  </a:lnTo>
                  <a:lnTo>
                    <a:pt x="36" y="59"/>
                  </a:lnTo>
                  <a:lnTo>
                    <a:pt x="0" y="59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88"/>
            <p:cNvSpPr>
              <a:spLocks/>
            </p:cNvSpPr>
            <p:nvPr/>
          </p:nvSpPr>
          <p:spPr bwMode="auto">
            <a:xfrm>
              <a:off x="17984788" y="4373563"/>
              <a:ext cx="142875" cy="96838"/>
            </a:xfrm>
            <a:custGeom>
              <a:avLst/>
              <a:gdLst>
                <a:gd name="T0" fmla="*/ 54 w 90"/>
                <a:gd name="T1" fmla="*/ 61 h 61"/>
                <a:gd name="T2" fmla="*/ 0 w 90"/>
                <a:gd name="T3" fmla="*/ 0 h 61"/>
                <a:gd name="T4" fmla="*/ 61 w 90"/>
                <a:gd name="T5" fmla="*/ 0 h 61"/>
                <a:gd name="T6" fmla="*/ 90 w 90"/>
                <a:gd name="T7" fmla="*/ 61 h 61"/>
                <a:gd name="T8" fmla="*/ 54 w 90"/>
                <a:gd name="T9" fmla="*/ 61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0" h="61">
                  <a:moveTo>
                    <a:pt x="54" y="61"/>
                  </a:moveTo>
                  <a:lnTo>
                    <a:pt x="0" y="0"/>
                  </a:lnTo>
                  <a:lnTo>
                    <a:pt x="61" y="0"/>
                  </a:lnTo>
                  <a:lnTo>
                    <a:pt x="90" y="61"/>
                  </a:lnTo>
                  <a:lnTo>
                    <a:pt x="54" y="61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89"/>
            <p:cNvSpPr>
              <a:spLocks/>
            </p:cNvSpPr>
            <p:nvPr/>
          </p:nvSpPr>
          <p:spPr bwMode="auto">
            <a:xfrm>
              <a:off x="15644813" y="4511675"/>
              <a:ext cx="468312" cy="417513"/>
            </a:xfrm>
            <a:custGeom>
              <a:avLst/>
              <a:gdLst>
                <a:gd name="T0" fmla="*/ 33 w 295"/>
                <a:gd name="T1" fmla="*/ 0 h 263"/>
                <a:gd name="T2" fmla="*/ 99 w 295"/>
                <a:gd name="T3" fmla="*/ 0 h 263"/>
                <a:gd name="T4" fmla="*/ 149 w 295"/>
                <a:gd name="T5" fmla="*/ 159 h 263"/>
                <a:gd name="T6" fmla="*/ 196 w 295"/>
                <a:gd name="T7" fmla="*/ 0 h 263"/>
                <a:gd name="T8" fmla="*/ 262 w 295"/>
                <a:gd name="T9" fmla="*/ 0 h 263"/>
                <a:gd name="T10" fmla="*/ 295 w 295"/>
                <a:gd name="T11" fmla="*/ 263 h 263"/>
                <a:gd name="T12" fmla="*/ 241 w 295"/>
                <a:gd name="T13" fmla="*/ 263 h 263"/>
                <a:gd name="T14" fmla="*/ 217 w 295"/>
                <a:gd name="T15" fmla="*/ 78 h 263"/>
                <a:gd name="T16" fmla="*/ 161 w 295"/>
                <a:gd name="T17" fmla="*/ 263 h 263"/>
                <a:gd name="T18" fmla="*/ 135 w 295"/>
                <a:gd name="T19" fmla="*/ 263 h 263"/>
                <a:gd name="T20" fmla="*/ 76 w 295"/>
                <a:gd name="T21" fmla="*/ 78 h 263"/>
                <a:gd name="T22" fmla="*/ 54 w 295"/>
                <a:gd name="T23" fmla="*/ 263 h 263"/>
                <a:gd name="T24" fmla="*/ 0 w 295"/>
                <a:gd name="T25" fmla="*/ 263 h 263"/>
                <a:gd name="T26" fmla="*/ 33 w 295"/>
                <a:gd name="T2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5" h="263">
                  <a:moveTo>
                    <a:pt x="33" y="0"/>
                  </a:moveTo>
                  <a:lnTo>
                    <a:pt x="99" y="0"/>
                  </a:lnTo>
                  <a:lnTo>
                    <a:pt x="149" y="159"/>
                  </a:lnTo>
                  <a:lnTo>
                    <a:pt x="196" y="0"/>
                  </a:lnTo>
                  <a:lnTo>
                    <a:pt x="262" y="0"/>
                  </a:lnTo>
                  <a:lnTo>
                    <a:pt x="295" y="263"/>
                  </a:lnTo>
                  <a:lnTo>
                    <a:pt x="241" y="263"/>
                  </a:lnTo>
                  <a:lnTo>
                    <a:pt x="217" y="78"/>
                  </a:lnTo>
                  <a:lnTo>
                    <a:pt x="161" y="263"/>
                  </a:lnTo>
                  <a:lnTo>
                    <a:pt x="135" y="263"/>
                  </a:lnTo>
                  <a:lnTo>
                    <a:pt x="76" y="78"/>
                  </a:lnTo>
                  <a:lnTo>
                    <a:pt x="54" y="263"/>
                  </a:lnTo>
                  <a:lnTo>
                    <a:pt x="0" y="263"/>
                  </a:lnTo>
                  <a:lnTo>
                    <a:pt x="33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90"/>
            <p:cNvSpPr>
              <a:spLocks/>
            </p:cNvSpPr>
            <p:nvPr/>
          </p:nvSpPr>
          <p:spPr bwMode="auto">
            <a:xfrm>
              <a:off x="16324263" y="4511675"/>
              <a:ext cx="276225" cy="417513"/>
            </a:xfrm>
            <a:custGeom>
              <a:avLst/>
              <a:gdLst>
                <a:gd name="T0" fmla="*/ 0 w 174"/>
                <a:gd name="T1" fmla="*/ 0 h 263"/>
                <a:gd name="T2" fmla="*/ 174 w 174"/>
                <a:gd name="T3" fmla="*/ 0 h 263"/>
                <a:gd name="T4" fmla="*/ 174 w 174"/>
                <a:gd name="T5" fmla="*/ 57 h 263"/>
                <a:gd name="T6" fmla="*/ 115 w 174"/>
                <a:gd name="T7" fmla="*/ 57 h 263"/>
                <a:gd name="T8" fmla="*/ 115 w 174"/>
                <a:gd name="T9" fmla="*/ 263 h 263"/>
                <a:gd name="T10" fmla="*/ 59 w 174"/>
                <a:gd name="T11" fmla="*/ 263 h 263"/>
                <a:gd name="T12" fmla="*/ 59 w 174"/>
                <a:gd name="T13" fmla="*/ 57 h 263"/>
                <a:gd name="T14" fmla="*/ 0 w 174"/>
                <a:gd name="T15" fmla="*/ 57 h 263"/>
                <a:gd name="T16" fmla="*/ 0 w 174"/>
                <a:gd name="T1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4" h="263">
                  <a:moveTo>
                    <a:pt x="0" y="0"/>
                  </a:moveTo>
                  <a:lnTo>
                    <a:pt x="174" y="0"/>
                  </a:lnTo>
                  <a:lnTo>
                    <a:pt x="174" y="57"/>
                  </a:lnTo>
                  <a:lnTo>
                    <a:pt x="115" y="57"/>
                  </a:lnTo>
                  <a:lnTo>
                    <a:pt x="115" y="263"/>
                  </a:lnTo>
                  <a:lnTo>
                    <a:pt x="59" y="263"/>
                  </a:lnTo>
                  <a:lnTo>
                    <a:pt x="59" y="57"/>
                  </a:lnTo>
                  <a:lnTo>
                    <a:pt x="0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91"/>
            <p:cNvSpPr>
              <a:spLocks noEditPoints="1"/>
            </p:cNvSpPr>
            <p:nvPr/>
          </p:nvSpPr>
          <p:spPr bwMode="auto">
            <a:xfrm>
              <a:off x="16638588" y="4511675"/>
              <a:ext cx="404812" cy="417513"/>
            </a:xfrm>
            <a:custGeom>
              <a:avLst/>
              <a:gdLst>
                <a:gd name="T0" fmla="*/ 106 w 255"/>
                <a:gd name="T1" fmla="*/ 0 h 263"/>
                <a:gd name="T2" fmla="*/ 149 w 255"/>
                <a:gd name="T3" fmla="*/ 0 h 263"/>
                <a:gd name="T4" fmla="*/ 255 w 255"/>
                <a:gd name="T5" fmla="*/ 263 h 263"/>
                <a:gd name="T6" fmla="*/ 198 w 255"/>
                <a:gd name="T7" fmla="*/ 263 h 263"/>
                <a:gd name="T8" fmla="*/ 177 w 255"/>
                <a:gd name="T9" fmla="*/ 211 h 263"/>
                <a:gd name="T10" fmla="*/ 78 w 255"/>
                <a:gd name="T11" fmla="*/ 211 h 263"/>
                <a:gd name="T12" fmla="*/ 57 w 255"/>
                <a:gd name="T13" fmla="*/ 263 h 263"/>
                <a:gd name="T14" fmla="*/ 0 w 255"/>
                <a:gd name="T15" fmla="*/ 263 h 263"/>
                <a:gd name="T16" fmla="*/ 106 w 255"/>
                <a:gd name="T17" fmla="*/ 0 h 263"/>
                <a:gd name="T18" fmla="*/ 128 w 255"/>
                <a:gd name="T19" fmla="*/ 88 h 263"/>
                <a:gd name="T20" fmla="*/ 97 w 255"/>
                <a:gd name="T21" fmla="*/ 163 h 263"/>
                <a:gd name="T22" fmla="*/ 158 w 255"/>
                <a:gd name="T23" fmla="*/ 163 h 263"/>
                <a:gd name="T24" fmla="*/ 128 w 255"/>
                <a:gd name="T25" fmla="*/ 88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5" h="263">
                  <a:moveTo>
                    <a:pt x="106" y="0"/>
                  </a:moveTo>
                  <a:lnTo>
                    <a:pt x="149" y="0"/>
                  </a:lnTo>
                  <a:lnTo>
                    <a:pt x="255" y="263"/>
                  </a:lnTo>
                  <a:lnTo>
                    <a:pt x="198" y="263"/>
                  </a:lnTo>
                  <a:lnTo>
                    <a:pt x="177" y="211"/>
                  </a:lnTo>
                  <a:lnTo>
                    <a:pt x="78" y="211"/>
                  </a:lnTo>
                  <a:lnTo>
                    <a:pt x="57" y="263"/>
                  </a:lnTo>
                  <a:lnTo>
                    <a:pt x="0" y="263"/>
                  </a:lnTo>
                  <a:lnTo>
                    <a:pt x="106" y="0"/>
                  </a:lnTo>
                  <a:close/>
                  <a:moveTo>
                    <a:pt x="128" y="88"/>
                  </a:moveTo>
                  <a:lnTo>
                    <a:pt x="97" y="163"/>
                  </a:lnTo>
                  <a:lnTo>
                    <a:pt x="158" y="163"/>
                  </a:lnTo>
                  <a:lnTo>
                    <a:pt x="128" y="88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92"/>
            <p:cNvSpPr>
              <a:spLocks/>
            </p:cNvSpPr>
            <p:nvPr/>
          </p:nvSpPr>
          <p:spPr bwMode="auto">
            <a:xfrm>
              <a:off x="17076738" y="4511675"/>
              <a:ext cx="282575" cy="417513"/>
            </a:xfrm>
            <a:custGeom>
              <a:avLst/>
              <a:gdLst>
                <a:gd name="T0" fmla="*/ 0 w 178"/>
                <a:gd name="T1" fmla="*/ 0 h 263"/>
                <a:gd name="T2" fmla="*/ 178 w 178"/>
                <a:gd name="T3" fmla="*/ 0 h 263"/>
                <a:gd name="T4" fmla="*/ 178 w 178"/>
                <a:gd name="T5" fmla="*/ 57 h 263"/>
                <a:gd name="T6" fmla="*/ 118 w 178"/>
                <a:gd name="T7" fmla="*/ 57 h 263"/>
                <a:gd name="T8" fmla="*/ 118 w 178"/>
                <a:gd name="T9" fmla="*/ 263 h 263"/>
                <a:gd name="T10" fmla="*/ 62 w 178"/>
                <a:gd name="T11" fmla="*/ 263 h 263"/>
                <a:gd name="T12" fmla="*/ 62 w 178"/>
                <a:gd name="T13" fmla="*/ 57 h 263"/>
                <a:gd name="T14" fmla="*/ 0 w 178"/>
                <a:gd name="T15" fmla="*/ 57 h 263"/>
                <a:gd name="T16" fmla="*/ 0 w 178"/>
                <a:gd name="T17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78" h="263">
                  <a:moveTo>
                    <a:pt x="0" y="0"/>
                  </a:moveTo>
                  <a:lnTo>
                    <a:pt x="178" y="0"/>
                  </a:lnTo>
                  <a:lnTo>
                    <a:pt x="178" y="57"/>
                  </a:lnTo>
                  <a:lnTo>
                    <a:pt x="118" y="57"/>
                  </a:lnTo>
                  <a:lnTo>
                    <a:pt x="118" y="263"/>
                  </a:lnTo>
                  <a:lnTo>
                    <a:pt x="62" y="263"/>
                  </a:lnTo>
                  <a:lnTo>
                    <a:pt x="62" y="57"/>
                  </a:lnTo>
                  <a:lnTo>
                    <a:pt x="0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93"/>
            <p:cNvSpPr>
              <a:spLocks noEditPoints="1"/>
            </p:cNvSpPr>
            <p:nvPr/>
          </p:nvSpPr>
          <p:spPr bwMode="auto">
            <a:xfrm>
              <a:off x="17591088" y="4511675"/>
              <a:ext cx="288925" cy="417513"/>
            </a:xfrm>
            <a:custGeom>
              <a:avLst/>
              <a:gdLst>
                <a:gd name="T0" fmla="*/ 0 w 77"/>
                <a:gd name="T1" fmla="*/ 0 h 111"/>
                <a:gd name="T2" fmla="*/ 32 w 77"/>
                <a:gd name="T3" fmla="*/ 0 h 111"/>
                <a:gd name="T4" fmla="*/ 59 w 77"/>
                <a:gd name="T5" fmla="*/ 9 h 111"/>
                <a:gd name="T6" fmla="*/ 67 w 77"/>
                <a:gd name="T7" fmla="*/ 29 h 111"/>
                <a:gd name="T8" fmla="*/ 64 w 77"/>
                <a:gd name="T9" fmla="*/ 41 h 111"/>
                <a:gd name="T10" fmla="*/ 55 w 77"/>
                <a:gd name="T11" fmla="*/ 51 h 111"/>
                <a:gd name="T12" fmla="*/ 72 w 77"/>
                <a:gd name="T13" fmla="*/ 62 h 111"/>
                <a:gd name="T14" fmla="*/ 77 w 77"/>
                <a:gd name="T15" fmla="*/ 79 h 111"/>
                <a:gd name="T16" fmla="*/ 66 w 77"/>
                <a:gd name="T17" fmla="*/ 103 h 111"/>
                <a:gd name="T18" fmla="*/ 37 w 77"/>
                <a:gd name="T19" fmla="*/ 111 h 111"/>
                <a:gd name="T20" fmla="*/ 0 w 77"/>
                <a:gd name="T21" fmla="*/ 111 h 111"/>
                <a:gd name="T22" fmla="*/ 0 w 77"/>
                <a:gd name="T23" fmla="*/ 0 h 111"/>
                <a:gd name="T24" fmla="*/ 23 w 77"/>
                <a:gd name="T25" fmla="*/ 19 h 111"/>
                <a:gd name="T26" fmla="*/ 23 w 77"/>
                <a:gd name="T27" fmla="*/ 43 h 111"/>
                <a:gd name="T28" fmla="*/ 29 w 77"/>
                <a:gd name="T29" fmla="*/ 43 h 111"/>
                <a:gd name="T30" fmla="*/ 39 w 77"/>
                <a:gd name="T31" fmla="*/ 39 h 111"/>
                <a:gd name="T32" fmla="*/ 43 w 77"/>
                <a:gd name="T33" fmla="*/ 30 h 111"/>
                <a:gd name="T34" fmla="*/ 39 w 77"/>
                <a:gd name="T35" fmla="*/ 22 h 111"/>
                <a:gd name="T36" fmla="*/ 29 w 77"/>
                <a:gd name="T37" fmla="*/ 19 h 111"/>
                <a:gd name="T38" fmla="*/ 23 w 77"/>
                <a:gd name="T39" fmla="*/ 19 h 111"/>
                <a:gd name="T40" fmla="*/ 23 w 77"/>
                <a:gd name="T41" fmla="*/ 62 h 111"/>
                <a:gd name="T42" fmla="*/ 23 w 77"/>
                <a:gd name="T43" fmla="*/ 93 h 111"/>
                <a:gd name="T44" fmla="*/ 32 w 77"/>
                <a:gd name="T45" fmla="*/ 93 h 111"/>
                <a:gd name="T46" fmla="*/ 52 w 77"/>
                <a:gd name="T47" fmla="*/ 78 h 111"/>
                <a:gd name="T48" fmla="*/ 47 w 77"/>
                <a:gd name="T49" fmla="*/ 66 h 111"/>
                <a:gd name="T50" fmla="*/ 33 w 77"/>
                <a:gd name="T51" fmla="*/ 62 h 111"/>
                <a:gd name="T52" fmla="*/ 23 w 77"/>
                <a:gd name="T53" fmla="*/ 62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77" h="111">
                  <a:moveTo>
                    <a:pt x="0" y="0"/>
                  </a:moveTo>
                  <a:cubicBezTo>
                    <a:pt x="32" y="0"/>
                    <a:pt x="32" y="0"/>
                    <a:pt x="32" y="0"/>
                  </a:cubicBezTo>
                  <a:cubicBezTo>
                    <a:pt x="45" y="0"/>
                    <a:pt x="55" y="3"/>
                    <a:pt x="59" y="9"/>
                  </a:cubicBezTo>
                  <a:cubicBezTo>
                    <a:pt x="64" y="15"/>
                    <a:pt x="67" y="21"/>
                    <a:pt x="67" y="29"/>
                  </a:cubicBezTo>
                  <a:cubicBezTo>
                    <a:pt x="67" y="33"/>
                    <a:pt x="66" y="37"/>
                    <a:pt x="64" y="41"/>
                  </a:cubicBezTo>
                  <a:cubicBezTo>
                    <a:pt x="62" y="44"/>
                    <a:pt x="59" y="47"/>
                    <a:pt x="55" y="51"/>
                  </a:cubicBezTo>
                  <a:cubicBezTo>
                    <a:pt x="63" y="53"/>
                    <a:pt x="69" y="57"/>
                    <a:pt x="72" y="62"/>
                  </a:cubicBezTo>
                  <a:cubicBezTo>
                    <a:pt x="75" y="68"/>
                    <a:pt x="77" y="73"/>
                    <a:pt x="77" y="79"/>
                  </a:cubicBezTo>
                  <a:cubicBezTo>
                    <a:pt x="77" y="89"/>
                    <a:pt x="73" y="97"/>
                    <a:pt x="66" y="103"/>
                  </a:cubicBezTo>
                  <a:cubicBezTo>
                    <a:pt x="59" y="108"/>
                    <a:pt x="49" y="111"/>
                    <a:pt x="37" y="111"/>
                  </a:cubicBezTo>
                  <a:cubicBezTo>
                    <a:pt x="0" y="111"/>
                    <a:pt x="0" y="111"/>
                    <a:pt x="0" y="111"/>
                  </a:cubicBezTo>
                  <a:lnTo>
                    <a:pt x="0" y="0"/>
                  </a:lnTo>
                  <a:close/>
                  <a:moveTo>
                    <a:pt x="23" y="19"/>
                  </a:moveTo>
                  <a:cubicBezTo>
                    <a:pt x="23" y="43"/>
                    <a:pt x="23" y="43"/>
                    <a:pt x="23" y="43"/>
                  </a:cubicBezTo>
                  <a:cubicBezTo>
                    <a:pt x="29" y="43"/>
                    <a:pt x="29" y="43"/>
                    <a:pt x="29" y="43"/>
                  </a:cubicBezTo>
                  <a:cubicBezTo>
                    <a:pt x="33" y="43"/>
                    <a:pt x="36" y="42"/>
                    <a:pt x="39" y="39"/>
                  </a:cubicBezTo>
                  <a:cubicBezTo>
                    <a:pt x="42" y="37"/>
                    <a:pt x="43" y="34"/>
                    <a:pt x="43" y="30"/>
                  </a:cubicBezTo>
                  <a:cubicBezTo>
                    <a:pt x="43" y="27"/>
                    <a:pt x="42" y="24"/>
                    <a:pt x="39" y="22"/>
                  </a:cubicBezTo>
                  <a:cubicBezTo>
                    <a:pt x="36" y="20"/>
                    <a:pt x="33" y="19"/>
                    <a:pt x="29" y="19"/>
                  </a:cubicBezTo>
                  <a:lnTo>
                    <a:pt x="23" y="19"/>
                  </a:lnTo>
                  <a:close/>
                  <a:moveTo>
                    <a:pt x="23" y="62"/>
                  </a:moveTo>
                  <a:cubicBezTo>
                    <a:pt x="23" y="93"/>
                    <a:pt x="23" y="93"/>
                    <a:pt x="23" y="93"/>
                  </a:cubicBezTo>
                  <a:cubicBezTo>
                    <a:pt x="32" y="93"/>
                    <a:pt x="32" y="93"/>
                    <a:pt x="32" y="93"/>
                  </a:cubicBezTo>
                  <a:cubicBezTo>
                    <a:pt x="45" y="93"/>
                    <a:pt x="52" y="88"/>
                    <a:pt x="52" y="78"/>
                  </a:cubicBezTo>
                  <a:cubicBezTo>
                    <a:pt x="52" y="73"/>
                    <a:pt x="50" y="69"/>
                    <a:pt x="47" y="66"/>
                  </a:cubicBezTo>
                  <a:cubicBezTo>
                    <a:pt x="44" y="64"/>
                    <a:pt x="39" y="62"/>
                    <a:pt x="33" y="62"/>
                  </a:cubicBezTo>
                  <a:lnTo>
                    <a:pt x="23" y="62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94"/>
            <p:cNvSpPr>
              <a:spLocks noEditPoints="1"/>
            </p:cNvSpPr>
            <p:nvPr/>
          </p:nvSpPr>
          <p:spPr bwMode="auto">
            <a:xfrm>
              <a:off x="17910175" y="4511675"/>
              <a:ext cx="404812" cy="417513"/>
            </a:xfrm>
            <a:custGeom>
              <a:avLst/>
              <a:gdLst>
                <a:gd name="T0" fmla="*/ 106 w 255"/>
                <a:gd name="T1" fmla="*/ 0 h 263"/>
                <a:gd name="T2" fmla="*/ 149 w 255"/>
                <a:gd name="T3" fmla="*/ 0 h 263"/>
                <a:gd name="T4" fmla="*/ 255 w 255"/>
                <a:gd name="T5" fmla="*/ 263 h 263"/>
                <a:gd name="T6" fmla="*/ 198 w 255"/>
                <a:gd name="T7" fmla="*/ 263 h 263"/>
                <a:gd name="T8" fmla="*/ 179 w 255"/>
                <a:gd name="T9" fmla="*/ 211 h 263"/>
                <a:gd name="T10" fmla="*/ 78 w 255"/>
                <a:gd name="T11" fmla="*/ 211 h 263"/>
                <a:gd name="T12" fmla="*/ 56 w 255"/>
                <a:gd name="T13" fmla="*/ 263 h 263"/>
                <a:gd name="T14" fmla="*/ 0 w 255"/>
                <a:gd name="T15" fmla="*/ 263 h 263"/>
                <a:gd name="T16" fmla="*/ 106 w 255"/>
                <a:gd name="T17" fmla="*/ 0 h 263"/>
                <a:gd name="T18" fmla="*/ 127 w 255"/>
                <a:gd name="T19" fmla="*/ 88 h 263"/>
                <a:gd name="T20" fmla="*/ 97 w 255"/>
                <a:gd name="T21" fmla="*/ 163 h 263"/>
                <a:gd name="T22" fmla="*/ 158 w 255"/>
                <a:gd name="T23" fmla="*/ 163 h 263"/>
                <a:gd name="T24" fmla="*/ 127 w 255"/>
                <a:gd name="T25" fmla="*/ 88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5" h="263">
                  <a:moveTo>
                    <a:pt x="106" y="0"/>
                  </a:moveTo>
                  <a:lnTo>
                    <a:pt x="149" y="0"/>
                  </a:lnTo>
                  <a:lnTo>
                    <a:pt x="255" y="263"/>
                  </a:lnTo>
                  <a:lnTo>
                    <a:pt x="198" y="263"/>
                  </a:lnTo>
                  <a:lnTo>
                    <a:pt x="179" y="211"/>
                  </a:lnTo>
                  <a:lnTo>
                    <a:pt x="78" y="211"/>
                  </a:lnTo>
                  <a:lnTo>
                    <a:pt x="56" y="263"/>
                  </a:lnTo>
                  <a:lnTo>
                    <a:pt x="0" y="263"/>
                  </a:lnTo>
                  <a:lnTo>
                    <a:pt x="106" y="0"/>
                  </a:lnTo>
                  <a:close/>
                  <a:moveTo>
                    <a:pt x="127" y="88"/>
                  </a:moveTo>
                  <a:lnTo>
                    <a:pt x="97" y="163"/>
                  </a:lnTo>
                  <a:lnTo>
                    <a:pt x="158" y="163"/>
                  </a:lnTo>
                  <a:lnTo>
                    <a:pt x="127" y="88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Rectangle 95"/>
            <p:cNvSpPr>
              <a:spLocks noChangeArrowheads="1"/>
            </p:cNvSpPr>
            <p:nvPr/>
          </p:nvSpPr>
          <p:spPr bwMode="auto">
            <a:xfrm>
              <a:off x="18375313" y="4511675"/>
              <a:ext cx="88900" cy="417513"/>
            </a:xfrm>
            <a:prstGeom prst="rect">
              <a:avLst/>
            </a:pr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96"/>
            <p:cNvSpPr>
              <a:spLocks/>
            </p:cNvSpPr>
            <p:nvPr/>
          </p:nvSpPr>
          <p:spPr bwMode="auto">
            <a:xfrm>
              <a:off x="18719800" y="4511675"/>
              <a:ext cx="325437" cy="417513"/>
            </a:xfrm>
            <a:custGeom>
              <a:avLst/>
              <a:gdLst>
                <a:gd name="T0" fmla="*/ 0 w 205"/>
                <a:gd name="T1" fmla="*/ 0 h 263"/>
                <a:gd name="T2" fmla="*/ 57 w 205"/>
                <a:gd name="T3" fmla="*/ 0 h 263"/>
                <a:gd name="T4" fmla="*/ 57 w 205"/>
                <a:gd name="T5" fmla="*/ 102 h 263"/>
                <a:gd name="T6" fmla="*/ 149 w 205"/>
                <a:gd name="T7" fmla="*/ 102 h 263"/>
                <a:gd name="T8" fmla="*/ 149 w 205"/>
                <a:gd name="T9" fmla="*/ 0 h 263"/>
                <a:gd name="T10" fmla="*/ 205 w 205"/>
                <a:gd name="T11" fmla="*/ 0 h 263"/>
                <a:gd name="T12" fmla="*/ 205 w 205"/>
                <a:gd name="T13" fmla="*/ 263 h 263"/>
                <a:gd name="T14" fmla="*/ 149 w 205"/>
                <a:gd name="T15" fmla="*/ 263 h 263"/>
                <a:gd name="T16" fmla="*/ 149 w 205"/>
                <a:gd name="T17" fmla="*/ 159 h 263"/>
                <a:gd name="T18" fmla="*/ 57 w 205"/>
                <a:gd name="T19" fmla="*/ 159 h 263"/>
                <a:gd name="T20" fmla="*/ 57 w 205"/>
                <a:gd name="T21" fmla="*/ 263 h 263"/>
                <a:gd name="T22" fmla="*/ 0 w 205"/>
                <a:gd name="T23" fmla="*/ 263 h 263"/>
                <a:gd name="T24" fmla="*/ 0 w 205"/>
                <a:gd name="T25" fmla="*/ 0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05" h="263">
                  <a:moveTo>
                    <a:pt x="0" y="0"/>
                  </a:moveTo>
                  <a:lnTo>
                    <a:pt x="57" y="0"/>
                  </a:lnTo>
                  <a:lnTo>
                    <a:pt x="57" y="102"/>
                  </a:lnTo>
                  <a:lnTo>
                    <a:pt x="149" y="102"/>
                  </a:lnTo>
                  <a:lnTo>
                    <a:pt x="149" y="0"/>
                  </a:lnTo>
                  <a:lnTo>
                    <a:pt x="205" y="0"/>
                  </a:lnTo>
                  <a:lnTo>
                    <a:pt x="205" y="263"/>
                  </a:lnTo>
                  <a:lnTo>
                    <a:pt x="149" y="263"/>
                  </a:lnTo>
                  <a:lnTo>
                    <a:pt x="149" y="159"/>
                  </a:lnTo>
                  <a:lnTo>
                    <a:pt x="57" y="159"/>
                  </a:lnTo>
                  <a:lnTo>
                    <a:pt x="57" y="263"/>
                  </a:lnTo>
                  <a:lnTo>
                    <a:pt x="0" y="26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97"/>
            <p:cNvSpPr>
              <a:spLocks noEditPoints="1"/>
            </p:cNvSpPr>
            <p:nvPr/>
          </p:nvSpPr>
          <p:spPr bwMode="auto">
            <a:xfrm>
              <a:off x="19116675" y="4508500"/>
              <a:ext cx="420687" cy="427038"/>
            </a:xfrm>
            <a:custGeom>
              <a:avLst/>
              <a:gdLst>
                <a:gd name="T0" fmla="*/ 0 w 112"/>
                <a:gd name="T1" fmla="*/ 57 h 114"/>
                <a:gd name="T2" fmla="*/ 16 w 112"/>
                <a:gd name="T3" fmla="*/ 16 h 114"/>
                <a:gd name="T4" fmla="*/ 55 w 112"/>
                <a:gd name="T5" fmla="*/ 0 h 114"/>
                <a:gd name="T6" fmla="*/ 96 w 112"/>
                <a:gd name="T7" fmla="*/ 16 h 114"/>
                <a:gd name="T8" fmla="*/ 112 w 112"/>
                <a:gd name="T9" fmla="*/ 57 h 114"/>
                <a:gd name="T10" fmla="*/ 96 w 112"/>
                <a:gd name="T11" fmla="*/ 97 h 114"/>
                <a:gd name="T12" fmla="*/ 56 w 112"/>
                <a:gd name="T13" fmla="*/ 114 h 114"/>
                <a:gd name="T14" fmla="*/ 16 w 112"/>
                <a:gd name="T15" fmla="*/ 98 h 114"/>
                <a:gd name="T16" fmla="*/ 0 w 112"/>
                <a:gd name="T17" fmla="*/ 57 h 114"/>
                <a:gd name="T18" fmla="*/ 56 w 112"/>
                <a:gd name="T19" fmla="*/ 22 h 114"/>
                <a:gd name="T20" fmla="*/ 34 w 112"/>
                <a:gd name="T21" fmla="*/ 32 h 114"/>
                <a:gd name="T22" fmla="*/ 25 w 112"/>
                <a:gd name="T23" fmla="*/ 57 h 114"/>
                <a:gd name="T24" fmla="*/ 34 w 112"/>
                <a:gd name="T25" fmla="*/ 82 h 114"/>
                <a:gd name="T26" fmla="*/ 56 w 112"/>
                <a:gd name="T27" fmla="*/ 92 h 114"/>
                <a:gd name="T28" fmla="*/ 78 w 112"/>
                <a:gd name="T29" fmla="*/ 82 h 114"/>
                <a:gd name="T30" fmla="*/ 87 w 112"/>
                <a:gd name="T31" fmla="*/ 57 h 114"/>
                <a:gd name="T32" fmla="*/ 78 w 112"/>
                <a:gd name="T33" fmla="*/ 32 h 114"/>
                <a:gd name="T34" fmla="*/ 56 w 112"/>
                <a:gd name="T35" fmla="*/ 22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112" h="114">
                  <a:moveTo>
                    <a:pt x="0" y="57"/>
                  </a:moveTo>
                  <a:cubicBezTo>
                    <a:pt x="0" y="40"/>
                    <a:pt x="6" y="27"/>
                    <a:pt x="16" y="16"/>
                  </a:cubicBezTo>
                  <a:cubicBezTo>
                    <a:pt x="27" y="6"/>
                    <a:pt x="40" y="0"/>
                    <a:pt x="55" y="0"/>
                  </a:cubicBezTo>
                  <a:cubicBezTo>
                    <a:pt x="71" y="0"/>
                    <a:pt x="85" y="6"/>
                    <a:pt x="96" y="16"/>
                  </a:cubicBezTo>
                  <a:cubicBezTo>
                    <a:pt x="106" y="27"/>
                    <a:pt x="112" y="41"/>
                    <a:pt x="112" y="57"/>
                  </a:cubicBezTo>
                  <a:cubicBezTo>
                    <a:pt x="112" y="73"/>
                    <a:pt x="106" y="87"/>
                    <a:pt x="96" y="97"/>
                  </a:cubicBezTo>
                  <a:cubicBezTo>
                    <a:pt x="85" y="108"/>
                    <a:pt x="72" y="114"/>
                    <a:pt x="56" y="114"/>
                  </a:cubicBezTo>
                  <a:cubicBezTo>
                    <a:pt x="40" y="114"/>
                    <a:pt x="26" y="108"/>
                    <a:pt x="16" y="98"/>
                  </a:cubicBezTo>
                  <a:cubicBezTo>
                    <a:pt x="5" y="87"/>
                    <a:pt x="0" y="73"/>
                    <a:pt x="0" y="57"/>
                  </a:cubicBezTo>
                  <a:close/>
                  <a:moveTo>
                    <a:pt x="56" y="22"/>
                  </a:moveTo>
                  <a:cubicBezTo>
                    <a:pt x="47" y="22"/>
                    <a:pt x="39" y="25"/>
                    <a:pt x="34" y="32"/>
                  </a:cubicBezTo>
                  <a:cubicBezTo>
                    <a:pt x="28" y="39"/>
                    <a:pt x="25" y="47"/>
                    <a:pt x="25" y="57"/>
                  </a:cubicBezTo>
                  <a:cubicBezTo>
                    <a:pt x="25" y="67"/>
                    <a:pt x="28" y="75"/>
                    <a:pt x="34" y="82"/>
                  </a:cubicBezTo>
                  <a:cubicBezTo>
                    <a:pt x="40" y="88"/>
                    <a:pt x="47" y="92"/>
                    <a:pt x="56" y="92"/>
                  </a:cubicBezTo>
                  <a:cubicBezTo>
                    <a:pt x="65" y="92"/>
                    <a:pt x="72" y="88"/>
                    <a:pt x="78" y="82"/>
                  </a:cubicBezTo>
                  <a:cubicBezTo>
                    <a:pt x="84" y="76"/>
                    <a:pt x="87" y="67"/>
                    <a:pt x="87" y="57"/>
                  </a:cubicBezTo>
                  <a:cubicBezTo>
                    <a:pt x="87" y="47"/>
                    <a:pt x="84" y="38"/>
                    <a:pt x="78" y="32"/>
                  </a:cubicBezTo>
                  <a:cubicBezTo>
                    <a:pt x="73" y="26"/>
                    <a:pt x="65" y="23"/>
                    <a:pt x="56" y="22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98"/>
            <p:cNvSpPr>
              <a:spLocks/>
            </p:cNvSpPr>
            <p:nvPr/>
          </p:nvSpPr>
          <p:spPr bwMode="auto">
            <a:xfrm>
              <a:off x="19597688" y="4508500"/>
              <a:ext cx="322262" cy="427038"/>
            </a:xfrm>
            <a:custGeom>
              <a:avLst/>
              <a:gdLst>
                <a:gd name="T0" fmla="*/ 86 w 86"/>
                <a:gd name="T1" fmla="*/ 7 h 114"/>
                <a:gd name="T2" fmla="*/ 86 w 86"/>
                <a:gd name="T3" fmla="*/ 34 h 114"/>
                <a:gd name="T4" fmla="*/ 55 w 86"/>
                <a:gd name="T5" fmla="*/ 24 h 114"/>
                <a:gd name="T6" fmla="*/ 33 w 86"/>
                <a:gd name="T7" fmla="*/ 33 h 114"/>
                <a:gd name="T8" fmla="*/ 25 w 86"/>
                <a:gd name="T9" fmla="*/ 58 h 114"/>
                <a:gd name="T10" fmla="*/ 34 w 86"/>
                <a:gd name="T11" fmla="*/ 82 h 114"/>
                <a:gd name="T12" fmla="*/ 57 w 86"/>
                <a:gd name="T13" fmla="*/ 90 h 114"/>
                <a:gd name="T14" fmla="*/ 86 w 86"/>
                <a:gd name="T15" fmla="*/ 80 h 114"/>
                <a:gd name="T16" fmla="*/ 86 w 86"/>
                <a:gd name="T17" fmla="*/ 107 h 114"/>
                <a:gd name="T18" fmla="*/ 54 w 86"/>
                <a:gd name="T19" fmla="*/ 114 h 114"/>
                <a:gd name="T20" fmla="*/ 16 w 86"/>
                <a:gd name="T21" fmla="*/ 97 h 114"/>
                <a:gd name="T22" fmla="*/ 0 w 86"/>
                <a:gd name="T23" fmla="*/ 57 h 114"/>
                <a:gd name="T24" fmla="*/ 16 w 86"/>
                <a:gd name="T25" fmla="*/ 17 h 114"/>
                <a:gd name="T26" fmla="*/ 55 w 86"/>
                <a:gd name="T27" fmla="*/ 0 h 114"/>
                <a:gd name="T28" fmla="*/ 86 w 86"/>
                <a:gd name="T29" fmla="*/ 7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6" h="114">
                  <a:moveTo>
                    <a:pt x="86" y="7"/>
                  </a:moveTo>
                  <a:cubicBezTo>
                    <a:pt x="86" y="34"/>
                    <a:pt x="86" y="34"/>
                    <a:pt x="86" y="34"/>
                  </a:cubicBezTo>
                  <a:cubicBezTo>
                    <a:pt x="74" y="27"/>
                    <a:pt x="64" y="24"/>
                    <a:pt x="55" y="24"/>
                  </a:cubicBezTo>
                  <a:cubicBezTo>
                    <a:pt x="46" y="24"/>
                    <a:pt x="39" y="27"/>
                    <a:pt x="33" y="33"/>
                  </a:cubicBezTo>
                  <a:cubicBezTo>
                    <a:pt x="28" y="39"/>
                    <a:pt x="25" y="47"/>
                    <a:pt x="25" y="58"/>
                  </a:cubicBezTo>
                  <a:cubicBezTo>
                    <a:pt x="25" y="68"/>
                    <a:pt x="28" y="76"/>
                    <a:pt x="34" y="82"/>
                  </a:cubicBezTo>
                  <a:cubicBezTo>
                    <a:pt x="40" y="88"/>
                    <a:pt x="47" y="90"/>
                    <a:pt x="57" y="90"/>
                  </a:cubicBezTo>
                  <a:cubicBezTo>
                    <a:pt x="65" y="90"/>
                    <a:pt x="75" y="87"/>
                    <a:pt x="86" y="80"/>
                  </a:cubicBezTo>
                  <a:cubicBezTo>
                    <a:pt x="86" y="107"/>
                    <a:pt x="86" y="107"/>
                    <a:pt x="86" y="107"/>
                  </a:cubicBezTo>
                  <a:cubicBezTo>
                    <a:pt x="73" y="112"/>
                    <a:pt x="63" y="114"/>
                    <a:pt x="54" y="114"/>
                  </a:cubicBezTo>
                  <a:cubicBezTo>
                    <a:pt x="39" y="114"/>
                    <a:pt x="26" y="108"/>
                    <a:pt x="16" y="97"/>
                  </a:cubicBezTo>
                  <a:cubicBezTo>
                    <a:pt x="6" y="86"/>
                    <a:pt x="0" y="73"/>
                    <a:pt x="0" y="57"/>
                  </a:cubicBezTo>
                  <a:cubicBezTo>
                    <a:pt x="0" y="41"/>
                    <a:pt x="6" y="28"/>
                    <a:pt x="16" y="17"/>
                  </a:cubicBezTo>
                  <a:cubicBezTo>
                    <a:pt x="27" y="6"/>
                    <a:pt x="40" y="0"/>
                    <a:pt x="55" y="0"/>
                  </a:cubicBezTo>
                  <a:cubicBezTo>
                    <a:pt x="65" y="0"/>
                    <a:pt x="75" y="2"/>
                    <a:pt x="86" y="7"/>
                  </a:cubicBezTo>
                  <a:close/>
                </a:path>
              </a:pathLst>
            </a:custGeom>
            <a:solidFill>
              <a:srgbClr val="25771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aphicFrame>
        <p:nvGraphicFramePr>
          <p:cNvPr id="32" name="Diagram 31"/>
          <p:cNvGraphicFramePr/>
          <p:nvPr>
            <p:extLst>
              <p:ext uri="{D42A27DB-BD31-4B8C-83A1-F6EECF244321}">
                <p14:modId xmlns:p14="http://schemas.microsoft.com/office/powerpoint/2010/main" val="1939453367"/>
              </p:ext>
            </p:extLst>
          </p:nvPr>
        </p:nvGraphicFramePr>
        <p:xfrm>
          <a:off x="4064529" y="1438628"/>
          <a:ext cx="16258117" cy="108387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33" name="TextBox 32"/>
          <p:cNvSpPr txBox="1"/>
          <p:nvPr/>
        </p:nvSpPr>
        <p:spPr>
          <a:xfrm rot="21432346">
            <a:off x="1328714" y="4165713"/>
            <a:ext cx="2928147" cy="3785652"/>
          </a:xfrm>
          <a:prstGeom prst="rect">
            <a:avLst/>
          </a:prstGeom>
          <a:ln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6000" b="1" dirty="0">
                <a:latin typeface="Times New Roman" pitchFamily="18" charset="0"/>
                <a:cs typeface="Times New Roman" pitchFamily="18" charset="0"/>
              </a:rPr>
              <a:t>CÁC EM CẦN NHỚ !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32" grpId="0">
        <p:bldAsOne/>
      </p:bldGraphic>
      <p:bldP spid="3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8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&quot;/&gt;&lt;property id=&quot;20307&quot; value=&quot;257&quot;/&gt;&lt;/object&gt;&lt;object type=&quot;3&quot; unique_id=&quot;10004&quot;&gt;&lt;property id=&quot;20148&quot; value=&quot;5&quot;/&gt;&lt;property id=&quot;20300&quot; value=&quot;Slide 2&quot;/&gt;&lt;property id=&quot;20307&quot; value=&quot;258&quot;/&gt;&lt;/object&gt;&lt;object type=&quot;3&quot; unique_id=&quot;10005&quot;&gt;&lt;property id=&quot;20148&quot; value=&quot;5&quot;/&gt;&lt;property id=&quot;20300&quot; value=&quot;Slide 3&quot;/&gt;&lt;property id=&quot;20307&quot; value=&quot;259&quot;/&gt;&lt;/object&gt;&lt;object type=&quot;3&quot; unique_id=&quot;10006&quot;&gt;&lt;property id=&quot;20148&quot; value=&quot;5&quot;/&gt;&lt;property id=&quot;20300&quot; value=&quot;Slide 4&quot;/&gt;&lt;property id=&quot;20307&quot; value=&quot;260&quot;/&gt;&lt;/object&gt;&lt;object type=&quot;3&quot; unique_id=&quot;10007&quot;&gt;&lt;property id=&quot;20148&quot; value=&quot;5&quot;/&gt;&lt;property id=&quot;20300&quot; value=&quot;Slide 5&quot;/&gt;&lt;property id=&quot;20307&quot; value=&quot;262&quot;/&gt;&lt;/object&gt;&lt;object type=&quot;3&quot; unique_id=&quot;10008&quot;&gt;&lt;property id=&quot;20148&quot; value=&quot;5&quot;/&gt;&lt;property id=&quot;20300&quot; value=&quot;Slide 6&quot;/&gt;&lt;property id=&quot;20307&quot; value=&quot;263&quot;/&gt;&lt;/object&gt;&lt;object type=&quot;3&quot; unique_id=&quot;10009&quot;&gt;&lt;property id=&quot;20148&quot; value=&quot;5&quot;/&gt;&lt;property id=&quot;20300&quot; value=&quot;Slide 7&quot;/&gt;&lt;property id=&quot;20307&quot; value=&quot;264&quot;/&gt;&lt;/object&gt;&lt;object type=&quot;3&quot; unique_id=&quot;10010&quot;&gt;&lt;property id=&quot;20148&quot; value=&quot;5&quot;/&gt;&lt;property id=&quot;20300&quot; value=&quot;Slide 8&quot;/&gt;&lt;property id=&quot;20307&quot; value=&quot;265&quot;/&gt;&lt;/object&gt;&lt;object type=&quot;3&quot; unique_id=&quot;10011&quot;&gt;&lt;property id=&quot;20148&quot; value=&quot;5&quot;/&gt;&lt;property id=&quot;20300&quot; value=&quot;Slide 9&quot;/&gt;&lt;property id=&quot;20307&quot; value=&quot;266&quot;/&gt;&lt;/object&gt;&lt;object type=&quot;3&quot; unique_id=&quot;10012&quot;&gt;&lt;property id=&quot;20148&quot; value=&quot;5&quot;/&gt;&lt;property id=&quot;20300&quot; value=&quot;Slide 10&quot;/&gt;&lt;property id=&quot;20307&quot; value=&quot;267&quot;/&gt;&lt;/object&gt;&lt;object type=&quot;3&quot; unique_id=&quot;10013&quot;&gt;&lt;property id=&quot;20148&quot; value=&quot;5&quot;/&gt;&lt;property id=&quot;20300&quot; value=&quot;Slide 11&quot;/&gt;&lt;property id=&quot;20307&quot; value=&quot;269&quot;/&gt;&lt;/object&gt;&lt;object type=&quot;3&quot; unique_id=&quot;10014&quot;&gt;&lt;property id=&quot;20148&quot; value=&quot;5&quot;/&gt;&lt;property id=&quot;20300&quot; value=&quot;Slide 12&quot;/&gt;&lt;property id=&quot;20307&quot; value=&quot;270&quot;/&gt;&lt;/object&gt;&lt;object type=&quot;3&quot; unique_id=&quot;10015&quot;&gt;&lt;property id=&quot;20148&quot; value=&quot;5&quot;/&gt;&lt;property id=&quot;20300&quot; value=&quot;Slide 13&quot;/&gt;&lt;property id=&quot;20307&quot; value=&quot;274&quot;/&gt;&lt;/object&gt;&lt;object type=&quot;3&quot; unique_id=&quot;10016&quot;&gt;&lt;property id=&quot;20148&quot; value=&quot;5&quot;/&gt;&lt;property id=&quot;20300&quot; value=&quot;Slide 14&quot;/&gt;&lt;property id=&quot;20307&quot; value=&quot;275&quot;/&gt;&lt;/object&gt;&lt;object type=&quot;3&quot; unique_id=&quot;10017&quot;&gt;&lt;property id=&quot;20148&quot; value=&quot;5&quot;/&gt;&lt;property id=&quot;20300&quot; value=&quot;Slide 15&quot;/&gt;&lt;property id=&quot;20307&quot; value=&quot;276&quot;/&gt;&lt;/object&gt;&lt;object type=&quot;3&quot; unique_id=&quot;10018&quot;&gt;&lt;property id=&quot;20148&quot; value=&quot;5&quot;/&gt;&lt;property id=&quot;20300&quot; value=&quot;Slide 16&quot;/&gt;&lt;property id=&quot;20307&quot; value=&quot;277&quot;/&gt;&lt;/object&gt;&lt;object type=&quot;3&quot; unique_id=&quot;10019&quot;&gt;&lt;property id=&quot;20148&quot; value=&quot;5&quot;/&gt;&lt;property id=&quot;20300&quot; value=&quot;Slide 17&quot;/&gt;&lt;property id=&quot;20307&quot; value=&quot;271&quot;/&gt;&lt;/object&gt;&lt;object type=&quot;3&quot; unique_id=&quot;10020&quot;&gt;&lt;property id=&quot;20148&quot; value=&quot;5&quot;/&gt;&lt;property id=&quot;20300&quot; value=&quot;Slide 18&quot;/&gt;&lt;property id=&quot;20307&quot; value=&quot;278&quot;/&gt;&lt;/object&gt;&lt;object type=&quot;3&quot; unique_id=&quot;10021&quot;&gt;&lt;property id=&quot;20148&quot; value=&quot;5&quot;/&gt;&lt;property id=&quot;20300&quot; value=&quot;Slide 19&quot;/&gt;&lt;property id=&quot;20307&quot; value=&quot;279&quot;/&gt;&lt;/object&gt;&lt;object type=&quot;3&quot; unique_id=&quot;10022&quot;&gt;&lt;property id=&quot;20148&quot; value=&quot;5&quot;/&gt;&lt;property id=&quot;20300&quot; value=&quot;Slide 20&quot;/&gt;&lt;property id=&quot;20307&quot; value=&quot;272&quot;/&gt;&lt;/object&gt;&lt;object type=&quot;3&quot; unique_id=&quot;10023&quot;&gt;&lt;property id=&quot;20148&quot; value=&quot;5&quot;/&gt;&lt;property id=&quot;20300&quot; value=&quot;Slide 21&quot;/&gt;&lt;property id=&quot;20307&quot; value=&quot;273&quot;/&gt;&lt;/object&gt;&lt;object type=&quot;3&quot; unique_id=&quot;10024&quot;&gt;&lt;property id=&quot;20148&quot; value=&quot;5&quot;/&gt;&lt;property id=&quot;20300&quot; value=&quot;Slide 22&quot;/&gt;&lt;property id=&quot;20307&quot; value=&quot;268&quot;/&gt;&lt;/object&gt;&lt;object type=&quot;3&quot; unique_id=&quot;10025&quot;&gt;&lt;property id=&quot;20148&quot; value=&quot;5&quot;/&gt;&lt;property id=&quot;20300&quot; value=&quot;Slide 23&quot;/&gt;&lt;property id=&quot;20307&quot; value=&quot;280&quot;/&gt;&lt;/object&gt;&lt;object type=&quot;3&quot; unique_id=&quot;10026&quot;&gt;&lt;property id=&quot;20148&quot; value=&quot;5&quot;/&gt;&lt;property id=&quot;20300&quot; value=&quot;Slide 24&quot;/&gt;&lt;property id=&quot;20307&quot; value=&quot;281&quot;/&gt;&lt;/object&gt;&lt;object type=&quot;3&quot; unique_id=&quot;10027&quot;&gt;&lt;property id=&quot;20148&quot; value=&quot;5&quot;/&gt;&lt;property id=&quot;20300&quot; value=&quot;Slide 25&quot;/&gt;&lt;property id=&quot;20307&quot; value=&quot;282&quot;/&gt;&lt;/object&gt;&lt;/object&gt;&lt;object type=&quot;8&quot; unique_id=&quot;10056&quot;&gt;&lt;/object&gt;&lt;/object&gt;&lt;/database&gt;"/>
  <p:tag name="SECTOMILLISECCONVERTED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2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1|1.2|1.7|5.6|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9|57.7|25.4|3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8|46.5|12|37.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7|1.5|33.1|2.6|19.9|2|13.5|2.5|61.2|1.3|45.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1|12.2|29.8|36.4|74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6|46.2|67.7|12.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7.5|5.3|12.2|14.8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1115</TotalTime>
  <Words>330</Words>
  <Application>Microsoft Office PowerPoint</Application>
  <PresentationFormat>Custom</PresentationFormat>
  <Paragraphs>81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ＭＳ Ｐゴシック</vt:lpstr>
      <vt:lpstr>Arial</vt:lpstr>
      <vt:lpstr>AvantGarde</vt:lpstr>
      <vt:lpstr>AvantGarde-Demi</vt:lpstr>
      <vt:lpstr>Calibri</vt:lpstr>
      <vt:lpstr>Cambria Math</vt:lpstr>
      <vt:lpstr>Symbol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Admin</cp:lastModifiedBy>
  <cp:revision>125</cp:revision>
  <dcterms:created xsi:type="dcterms:W3CDTF">2013-08-31T11:42:51Z</dcterms:created>
  <dcterms:modified xsi:type="dcterms:W3CDTF">2020-03-18T10:05:59Z</dcterms:modified>
</cp:coreProperties>
</file>